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6" r:id="rId10"/>
    <p:sldId id="263" r:id="rId11"/>
    <p:sldId id="264" r:id="rId12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 autoAdjust="0"/>
    <p:restoredTop sz="95341" autoAdjust="0"/>
  </p:normalViewPr>
  <p:slideViewPr>
    <p:cSldViewPr>
      <p:cViewPr>
        <p:scale>
          <a:sx n="100" d="100"/>
          <a:sy n="100" d="100"/>
        </p:scale>
        <p:origin x="-195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51CB-5951-4A5A-B0BA-3F0FC2555C62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557F-B048-4BAE-9885-3C4E387E7E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57F-B048-4BAE-9885-3C4E387E7EA7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28860" y="17144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 Досвід роботи вчительки  етики </a:t>
            </a:r>
            <a:r>
              <a:rPr lang="uk-UA" b="1" dirty="0" err="1" smtClean="0">
                <a:solidFill>
                  <a:srgbClr val="0070C0"/>
                </a:solidFill>
              </a:rPr>
              <a:t>Великовікнинської</a:t>
            </a:r>
            <a:r>
              <a:rPr lang="uk-UA" b="1" dirty="0" smtClean="0">
                <a:solidFill>
                  <a:srgbClr val="0070C0"/>
                </a:solidFill>
              </a:rPr>
              <a:t> загальноосвітньої школи   І-ІІІ  ступенів      </a:t>
            </a:r>
            <a:r>
              <a:rPr lang="uk-UA" b="1" dirty="0" err="1" smtClean="0">
                <a:solidFill>
                  <a:srgbClr val="0070C0"/>
                </a:solidFill>
              </a:rPr>
              <a:t>Вальчук</a:t>
            </a:r>
            <a:r>
              <a:rPr lang="uk-UA" b="1" dirty="0" smtClean="0">
                <a:solidFill>
                  <a:srgbClr val="0070C0"/>
                </a:solidFill>
              </a:rPr>
              <a:t>  О.А.       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64317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728" y="42860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Відділ освіти Збаразької районної державної адміністрації</a:t>
            </a:r>
            <a:br>
              <a:rPr lang="uk-UA" dirty="0" smtClean="0"/>
            </a:br>
            <a:r>
              <a:rPr lang="uk-UA" dirty="0" smtClean="0"/>
              <a:t>                Збаразький районний методичний кабінет</a:t>
            </a:r>
            <a:endParaRPr lang="uk-UA" dirty="0"/>
          </a:p>
        </p:txBody>
      </p:sp>
      <p:pic>
        <p:nvPicPr>
          <p:cNvPr id="5" name="Рисунок 4" descr="J034334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571875"/>
            <a:ext cx="4214841" cy="3286125"/>
          </a:xfrm>
          <a:prstGeom prst="rect">
            <a:avLst/>
          </a:prstGeom>
        </p:spPr>
      </p:pic>
    </p:spTree>
  </p:cSld>
  <p:clrMapOvr>
    <a:masterClrMapping/>
  </p:clrMapOvr>
  <p:transition spd="med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5000">
              <a:srgbClr val="FF6633"/>
            </a:gs>
            <a:gs pos="50000">
              <a:srgbClr val="FFC000"/>
            </a:gs>
            <a:gs pos="75000">
              <a:srgbClr val="FFC000"/>
            </a:gs>
            <a:gs pos="100000">
              <a:srgbClr val="FFC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71604" y="428604"/>
            <a:ext cx="5304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Моя  скарбничка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P040112_1232.jpg"/>
          <p:cNvPicPr>
            <a:picLocks noChangeAspect="1"/>
          </p:cNvPicPr>
          <p:nvPr/>
        </p:nvPicPr>
        <p:blipFill>
          <a:blip r:embed="rId2" cstate="print"/>
          <a:srcRect l="1613" t="5424" r="4838" b="6202"/>
          <a:stretch>
            <a:fillRect/>
          </a:stretch>
        </p:blipFill>
        <p:spPr>
          <a:xfrm rot="5400000">
            <a:off x="5036315" y="2536025"/>
            <a:ext cx="4143404" cy="4071966"/>
          </a:xfrm>
          <a:prstGeom prst="rect">
            <a:avLst/>
          </a:prstGeom>
        </p:spPr>
      </p:pic>
      <p:pic>
        <p:nvPicPr>
          <p:cNvPr id="11" name="Рисунок 10" descr="P050112_2142.jpg"/>
          <p:cNvPicPr>
            <a:picLocks noChangeAspect="1"/>
          </p:cNvPicPr>
          <p:nvPr/>
        </p:nvPicPr>
        <p:blipFill>
          <a:blip r:embed="rId3" cstate="print"/>
          <a:srcRect t="1887"/>
          <a:stretch>
            <a:fillRect/>
          </a:stretch>
        </p:blipFill>
        <p:spPr>
          <a:xfrm rot="10800000">
            <a:off x="-9551" y="2684272"/>
            <a:ext cx="5024198" cy="3888000"/>
          </a:xfrm>
          <a:prstGeom prst="rect">
            <a:avLst/>
          </a:prstGeom>
        </p:spPr>
      </p:pic>
    </p:spTree>
  </p:cSld>
  <p:clrMapOvr>
    <a:masterClrMapping/>
  </p:clrMapOvr>
  <p:transition spd="med" advTm="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64999">
              <a:srgbClr val="FFFF00"/>
            </a:gs>
            <a:gs pos="100000">
              <a:srgbClr val="92D05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14480" y="-142900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Моє  захоплення - подорожувати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493A4BA9.jpg"/>
          <p:cNvPicPr>
            <a:picLocks noChangeAspect="1"/>
          </p:cNvPicPr>
          <p:nvPr/>
        </p:nvPicPr>
        <p:blipFill>
          <a:blip r:embed="rId2" cstate="print"/>
          <a:srcRect l="43739" t="68750" r="15566" b="10416"/>
          <a:stretch>
            <a:fillRect/>
          </a:stretch>
        </p:blipFill>
        <p:spPr>
          <a:xfrm>
            <a:off x="357158" y="214290"/>
            <a:ext cx="1857388" cy="1428760"/>
          </a:xfrm>
          <a:prstGeom prst="rect">
            <a:avLst/>
          </a:prstGeom>
        </p:spPr>
      </p:pic>
      <p:pic>
        <p:nvPicPr>
          <p:cNvPr id="4" name="Рисунок 3" descr="493A4BA9.jpg"/>
          <p:cNvPicPr>
            <a:picLocks noChangeAspect="1"/>
          </p:cNvPicPr>
          <p:nvPr/>
        </p:nvPicPr>
        <p:blipFill>
          <a:blip r:embed="rId2" cstate="print"/>
          <a:srcRect l="32783" t="2083" r="17131" b="75000"/>
          <a:stretch>
            <a:fillRect/>
          </a:stretch>
        </p:blipFill>
        <p:spPr>
          <a:xfrm>
            <a:off x="285720" y="1857364"/>
            <a:ext cx="2286016" cy="1571636"/>
          </a:xfrm>
          <a:prstGeom prst="rect">
            <a:avLst/>
          </a:prstGeom>
        </p:spPr>
      </p:pic>
      <p:pic>
        <p:nvPicPr>
          <p:cNvPr id="5" name="Рисунок 4" descr="BBBCD842.jpg"/>
          <p:cNvPicPr>
            <a:picLocks noChangeAspect="1"/>
          </p:cNvPicPr>
          <p:nvPr/>
        </p:nvPicPr>
        <p:blipFill>
          <a:blip r:embed="rId3" cstate="print"/>
          <a:srcRect l="15591" t="3125" r="6206" b="61458"/>
          <a:stretch>
            <a:fillRect/>
          </a:stretch>
        </p:blipFill>
        <p:spPr>
          <a:xfrm rot="5400000">
            <a:off x="6883229" y="1046333"/>
            <a:ext cx="2521342" cy="1714512"/>
          </a:xfrm>
          <a:prstGeom prst="rect">
            <a:avLst/>
          </a:prstGeom>
        </p:spPr>
      </p:pic>
      <p:pic>
        <p:nvPicPr>
          <p:cNvPr id="6" name="Рисунок 5" descr="BBBCD842.jpg"/>
          <p:cNvPicPr>
            <a:picLocks noChangeAspect="1"/>
          </p:cNvPicPr>
          <p:nvPr/>
        </p:nvPicPr>
        <p:blipFill>
          <a:blip r:embed="rId3" cstate="print"/>
          <a:srcRect l="31231" t="63542" b="6250"/>
          <a:stretch>
            <a:fillRect/>
          </a:stretch>
        </p:blipFill>
        <p:spPr>
          <a:xfrm>
            <a:off x="5072066" y="1571612"/>
            <a:ext cx="2143140" cy="1413550"/>
          </a:xfrm>
          <a:prstGeom prst="rect">
            <a:avLst/>
          </a:prstGeom>
        </p:spPr>
      </p:pic>
      <p:pic>
        <p:nvPicPr>
          <p:cNvPr id="7" name="Рисунок 6" descr="CE1C804D.jpg"/>
          <p:cNvPicPr>
            <a:picLocks noChangeAspect="1"/>
          </p:cNvPicPr>
          <p:nvPr/>
        </p:nvPicPr>
        <p:blipFill>
          <a:blip r:embed="rId4" cstate="print"/>
          <a:srcRect l="7134" t="8333" r="21422" b="60417"/>
          <a:stretch>
            <a:fillRect/>
          </a:stretch>
        </p:blipFill>
        <p:spPr>
          <a:xfrm>
            <a:off x="2643174" y="1785926"/>
            <a:ext cx="2464611" cy="1643074"/>
          </a:xfrm>
          <a:prstGeom prst="rect">
            <a:avLst/>
          </a:prstGeom>
        </p:spPr>
      </p:pic>
      <p:pic>
        <p:nvPicPr>
          <p:cNvPr id="8" name="Рисунок 7" descr="9691A8C8.jpg"/>
          <p:cNvPicPr>
            <a:picLocks noChangeAspect="1"/>
          </p:cNvPicPr>
          <p:nvPr/>
        </p:nvPicPr>
        <p:blipFill>
          <a:blip r:embed="rId5" cstate="print"/>
          <a:srcRect t="1526" r="19669" b="5565"/>
          <a:stretch>
            <a:fillRect/>
          </a:stretch>
        </p:blipFill>
        <p:spPr>
          <a:xfrm rot="5400000">
            <a:off x="1078055" y="4422615"/>
            <a:ext cx="1366839" cy="3237261"/>
          </a:xfrm>
          <a:prstGeom prst="rect">
            <a:avLst/>
          </a:prstGeom>
        </p:spPr>
      </p:pic>
      <p:pic>
        <p:nvPicPr>
          <p:cNvPr id="9" name="Рисунок 8" descr="9882F72A.jpg"/>
          <p:cNvPicPr>
            <a:picLocks noChangeAspect="1"/>
          </p:cNvPicPr>
          <p:nvPr/>
        </p:nvPicPr>
        <p:blipFill>
          <a:blip r:embed="rId6" cstate="print"/>
          <a:srcRect r="1472" b="51042"/>
          <a:stretch>
            <a:fillRect/>
          </a:stretch>
        </p:blipFill>
        <p:spPr>
          <a:xfrm>
            <a:off x="214282" y="3500438"/>
            <a:ext cx="2700297" cy="1785950"/>
          </a:xfrm>
          <a:prstGeom prst="rect">
            <a:avLst/>
          </a:prstGeom>
        </p:spPr>
      </p:pic>
      <p:pic>
        <p:nvPicPr>
          <p:cNvPr id="10" name="Рисунок 9" descr="9882F72A.jpg"/>
          <p:cNvPicPr>
            <a:picLocks noChangeAspect="1"/>
          </p:cNvPicPr>
          <p:nvPr/>
        </p:nvPicPr>
        <p:blipFill>
          <a:blip r:embed="rId6" cstate="print"/>
          <a:srcRect l="1472" t="48958" r="5632"/>
          <a:stretch>
            <a:fillRect/>
          </a:stretch>
        </p:blipFill>
        <p:spPr>
          <a:xfrm>
            <a:off x="4214810" y="3286124"/>
            <a:ext cx="2428892" cy="1776342"/>
          </a:xfrm>
          <a:prstGeom prst="rect">
            <a:avLst/>
          </a:prstGeom>
        </p:spPr>
      </p:pic>
      <p:pic>
        <p:nvPicPr>
          <p:cNvPr id="11" name="Рисунок 10" descr="Цук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357562"/>
            <a:ext cx="2286016" cy="1714512"/>
          </a:xfrm>
          <a:prstGeom prst="rect">
            <a:avLst/>
          </a:prstGeom>
        </p:spPr>
      </p:pic>
      <p:pic>
        <p:nvPicPr>
          <p:cNvPr id="12" name="Рисунок 11" descr="Зам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5000636"/>
            <a:ext cx="2357422" cy="1768067"/>
          </a:xfrm>
          <a:prstGeom prst="rect">
            <a:avLst/>
          </a:prstGeom>
        </p:spPr>
      </p:pic>
      <p:pic>
        <p:nvPicPr>
          <p:cNvPr id="13" name="Рисунок 12" descr="P60720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4357694"/>
            <a:ext cx="2012717" cy="1285884"/>
          </a:xfrm>
          <a:prstGeom prst="rect">
            <a:avLst/>
          </a:prstGeom>
        </p:spPr>
      </p:pic>
      <p:pic>
        <p:nvPicPr>
          <p:cNvPr id="14" name="Рисунок 13" descr="P607207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686" y="5072074"/>
            <a:ext cx="2214546" cy="1660910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1214414" y="1928802"/>
            <a:ext cx="121514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у м. Ворохта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285720" y="1428736"/>
            <a:ext cx="117282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Ми у </a:t>
            </a:r>
            <a:r>
              <a:rPr lang="uk-UA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м.Яремча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000364" y="3143248"/>
            <a:ext cx="196810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біля Підгірського замку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5357818" y="2714620"/>
            <a:ext cx="175124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 в </a:t>
            </a:r>
            <a:r>
              <a:rPr lang="uk-UA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Олеському</a:t>
            </a:r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замку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237260" y="2786058"/>
            <a:ext cx="19067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у </a:t>
            </a:r>
            <a:r>
              <a:rPr lang="uk-UA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Золочівському</a:t>
            </a:r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замку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42844" y="3500438"/>
            <a:ext cx="281750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у Кременецькому ботанічному  саду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1357290" y="6429396"/>
            <a:ext cx="197111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на джерелі Святої Анни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5500694" y="4714884"/>
            <a:ext cx="104067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у Почаєві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2714612" y="5357826"/>
            <a:ext cx="160492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у печері с. </a:t>
            </a:r>
            <a:r>
              <a:rPr lang="uk-UA" sz="1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Кривче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4429124" y="6429396"/>
            <a:ext cx="23297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біля </a:t>
            </a:r>
            <a:r>
              <a:rPr lang="uk-UA" sz="1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Нирківського</a:t>
            </a:r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водоспаду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6143636" y="4429132"/>
            <a:ext cx="335048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  на цукровому заводі </a:t>
            </a:r>
            <a:r>
              <a:rPr lang="uk-UA" sz="1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м.Збаража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7037064" y="5072074"/>
            <a:ext cx="183749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</a:t>
            </a:r>
            <a:r>
              <a:rPr lang="en-US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Збаразькому замку</a:t>
            </a:r>
            <a:endParaRPr lang="uk-UA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500"/>
                            </p:stCondLst>
                            <p:childTnLst>
                              <p:par>
                                <p:cTn id="8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g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89"/>
            <a:ext cx="4071966" cy="3571901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lumMod val="75000"/>
                <a:alpha val="40000"/>
              </a:schemeClr>
            </a:glow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142845" y="4357694"/>
            <a:ext cx="3571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Великовікнинська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загальноосвітня  школа   </a:t>
            </a:r>
            <a:r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uk-UA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І-ІІІ  ступенів               Збаразький  </a:t>
            </a:r>
            <a:endParaRPr lang="uk-U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М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000108"/>
            <a:ext cx="2714644" cy="350046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iblet"/>
            <a:contourClr>
              <a:srgbClr val="333333"/>
            </a:contourClr>
          </a:sp3d>
        </p:spPr>
      </p:pic>
      <p:sp>
        <p:nvSpPr>
          <p:cNvPr id="6" name="Прямокутник 5"/>
          <p:cNvSpPr/>
          <p:nvPr/>
        </p:nvSpPr>
        <p:spPr>
          <a:xfrm>
            <a:off x="5715008" y="4567774"/>
            <a:ext cx="31432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Вальчук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Олена  Акісівна                вчителька  етики</a:t>
            </a:r>
            <a:endParaRPr lang="uk-U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1406" y="428604"/>
            <a:ext cx="5153734" cy="23698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Моє  життєве  кредо            </a:t>
            </a:r>
            <a:r>
              <a:rPr lang="uk-UA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Спасибі  Богу,  що  допомагає   </a:t>
            </a:r>
            <a:r>
              <a:rPr lang="uk-UA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Єднать</a:t>
            </a:r>
            <a:r>
              <a:rPr lang="uk-UA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у  собі  фах  й  життя:  Я – вчитель,  цього  я  не  забуваю                          Щаслива – бо  Дружина,Мати,  Донька  і  Сестра!  </a:t>
            </a:r>
            <a:endParaRPr lang="uk-UA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P111211_1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429000"/>
            <a:ext cx="3143272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BF4D4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1456" y="3178982"/>
            <a:ext cx="2000265" cy="2643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D640B5.jpg"/>
          <p:cNvPicPr>
            <a:picLocks noChangeAspect="1"/>
          </p:cNvPicPr>
          <p:nvPr/>
        </p:nvPicPr>
        <p:blipFill>
          <a:blip r:embed="rId4" cstate="print"/>
          <a:srcRect l="21622" t="32189" r="27027" b="19527"/>
          <a:stretch>
            <a:fillRect/>
          </a:stretch>
        </p:blipFill>
        <p:spPr>
          <a:xfrm>
            <a:off x="2786050" y="3571876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CE664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85728"/>
            <a:ext cx="3357586" cy="2428892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950304" cy="219754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2143108" y="1428736"/>
            <a:ext cx="46363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        “У  чому  сенс  життя?   Служити  іншим  і  робити  </a:t>
            </a:r>
            <a:r>
              <a:rPr lang="uk-UA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добро”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</a:t>
            </a:r>
            <a:endParaRPr lang="uk-UA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071538" y="0"/>
            <a:ext cx="6929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Моє  педагогічне  кредо: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000232" y="4857760"/>
            <a:ext cx="84296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Аристотель</a:t>
            </a:r>
            <a:endParaRPr lang="uk-UA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14884"/>
            <a:ext cx="1643074" cy="18105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28662" y="642918"/>
            <a:ext cx="6978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Проблема  над  якою  працюю</a:t>
            </a:r>
            <a:endParaRPr lang="uk-UA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5720" y="2071678"/>
            <a:ext cx="85725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Елементи  проектної  діяльності  на  уроках  етики  та  позаурочній  роботі  з  метою  формування  моральних  цінностей  особистості.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7999">
              <a:srgbClr val="FEE7F2"/>
            </a:gs>
            <a:gs pos="36000">
              <a:schemeClr val="accent1">
                <a:lumMod val="20000"/>
                <a:lumOff val="80000"/>
              </a:schemeClr>
            </a:gs>
            <a:gs pos="61000">
              <a:srgbClr val="FBA97D"/>
            </a:gs>
            <a:gs pos="82001">
              <a:schemeClr val="accent2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3"/>
          <p:cNvSpPr>
            <a:spLocks noChangeArrowheads="1"/>
          </p:cNvSpPr>
          <p:nvPr/>
        </p:nvSpPr>
        <p:spPr bwMode="auto">
          <a:xfrm rot="16200000">
            <a:off x="3666891" y="4547942"/>
            <a:ext cx="1714969" cy="2905147"/>
          </a:xfrm>
          <a:prstGeom prst="flowChartDelay">
            <a:avLst/>
          </a:prstGeom>
          <a:gradFill rotWithShape="1">
            <a:gsLst>
              <a:gs pos="0">
                <a:srgbClr val="E0F7A7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endParaRPr lang="uk-UA" sz="2800" b="1" dirty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Oval 67"/>
          <p:cNvSpPr>
            <a:spLocks noChangeArrowheads="1"/>
          </p:cNvSpPr>
          <p:nvPr/>
        </p:nvSpPr>
        <p:spPr bwMode="auto">
          <a:xfrm rot="2300976">
            <a:off x="5525640" y="1602299"/>
            <a:ext cx="2467433" cy="41622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uk-UA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Поважай  дитину</a:t>
            </a:r>
            <a:endParaRPr lang="uk-UA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Oval 70"/>
          <p:cNvSpPr>
            <a:spLocks noChangeArrowheads="1"/>
          </p:cNvSpPr>
          <p:nvPr/>
        </p:nvSpPr>
        <p:spPr bwMode="auto">
          <a:xfrm rot="21322115">
            <a:off x="3162638" y="1017923"/>
            <a:ext cx="2377127" cy="41155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uk-UA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  дитину</a:t>
            </a:r>
          </a:p>
        </p:txBody>
      </p:sp>
      <p:sp>
        <p:nvSpPr>
          <p:cNvPr id="5" name="Oval 68"/>
          <p:cNvSpPr>
            <a:spLocks noChangeArrowheads="1"/>
          </p:cNvSpPr>
          <p:nvPr/>
        </p:nvSpPr>
        <p:spPr bwMode="auto">
          <a:xfrm rot="4181538">
            <a:off x="6856146" y="3632313"/>
            <a:ext cx="2059865" cy="38676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uk-UA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Розумій  дитину</a:t>
            </a:r>
            <a:endParaRPr lang="uk-UA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Oval 71"/>
          <p:cNvSpPr>
            <a:spLocks noChangeArrowheads="1"/>
          </p:cNvSpPr>
          <p:nvPr/>
        </p:nvSpPr>
        <p:spPr bwMode="auto">
          <a:xfrm rot="2613602">
            <a:off x="-162371" y="2443913"/>
            <a:ext cx="4515144" cy="23696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Вір  у  дитину</a:t>
            </a:r>
            <a:endParaRPr lang="uk-UA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Oval 72"/>
          <p:cNvSpPr>
            <a:spLocks noChangeArrowheads="1"/>
          </p:cNvSpPr>
          <p:nvPr/>
        </p:nvSpPr>
        <p:spPr bwMode="auto">
          <a:xfrm rot="16924697">
            <a:off x="351897" y="4078775"/>
            <a:ext cx="1945896" cy="35851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uk-UA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Люби  дитину</a:t>
            </a:r>
            <a:r>
              <a:rPr lang="uk-UA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uk-UA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214678" y="5643578"/>
            <a:ext cx="2719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П'ять  основних  заповідей,  якими  я  керуюсь.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5984" y="500042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57158" y="928670"/>
            <a:ext cx="20717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endParaRPr lang="uk-U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онце 7"/>
          <p:cNvSpPr/>
          <p:nvPr/>
        </p:nvSpPr>
        <p:spPr>
          <a:xfrm>
            <a:off x="1714480" y="1214422"/>
            <a:ext cx="5786478" cy="342902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428992" y="2214554"/>
            <a:ext cx="24288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Нестандартні</a:t>
            </a:r>
            <a:r>
              <a:rPr lang="uk-UA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уроки, які  застосовую  в  своїй  практиці</a:t>
            </a:r>
            <a:endParaRPr lang="uk-UA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Виноска-хмарка 10"/>
          <p:cNvSpPr/>
          <p:nvPr/>
        </p:nvSpPr>
        <p:spPr>
          <a:xfrm>
            <a:off x="7643834" y="0"/>
            <a:ext cx="1357322" cy="7857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7886518" y="214290"/>
            <a:ext cx="8579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лекція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Виноска-хмарка 13"/>
          <p:cNvSpPr/>
          <p:nvPr/>
        </p:nvSpPr>
        <p:spPr>
          <a:xfrm>
            <a:off x="5143504" y="4572008"/>
            <a:ext cx="1500198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Виноска-хмарка 15"/>
          <p:cNvSpPr/>
          <p:nvPr/>
        </p:nvSpPr>
        <p:spPr>
          <a:xfrm>
            <a:off x="5643570" y="500042"/>
            <a:ext cx="1285884" cy="571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Виноска-хмарка 16"/>
          <p:cNvSpPr/>
          <p:nvPr/>
        </p:nvSpPr>
        <p:spPr>
          <a:xfrm>
            <a:off x="2143108" y="428604"/>
            <a:ext cx="1285884" cy="571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Виноска-хмарка 17"/>
          <p:cNvSpPr/>
          <p:nvPr/>
        </p:nvSpPr>
        <p:spPr>
          <a:xfrm>
            <a:off x="7358082" y="2285992"/>
            <a:ext cx="1428760" cy="6429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Виноска-хмарка 18"/>
          <p:cNvSpPr/>
          <p:nvPr/>
        </p:nvSpPr>
        <p:spPr>
          <a:xfrm>
            <a:off x="6643702" y="3286124"/>
            <a:ext cx="1285884" cy="571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Виноска-хмарка 19"/>
          <p:cNvSpPr/>
          <p:nvPr/>
        </p:nvSpPr>
        <p:spPr>
          <a:xfrm>
            <a:off x="6500826" y="1785926"/>
            <a:ext cx="1143008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Виноска-хмарка 20"/>
          <p:cNvSpPr/>
          <p:nvPr/>
        </p:nvSpPr>
        <p:spPr>
          <a:xfrm>
            <a:off x="2571736" y="4143380"/>
            <a:ext cx="1785950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Виноска-хмарка 21"/>
          <p:cNvSpPr/>
          <p:nvPr/>
        </p:nvSpPr>
        <p:spPr>
          <a:xfrm>
            <a:off x="1643042" y="3143248"/>
            <a:ext cx="1214446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Виноска-хмарка 22"/>
          <p:cNvSpPr/>
          <p:nvPr/>
        </p:nvSpPr>
        <p:spPr>
          <a:xfrm>
            <a:off x="357158" y="1928802"/>
            <a:ext cx="2214578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Виноска-хмарка 24"/>
          <p:cNvSpPr/>
          <p:nvPr/>
        </p:nvSpPr>
        <p:spPr>
          <a:xfrm>
            <a:off x="0" y="785794"/>
            <a:ext cx="1857356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Виноска-хмарка 25"/>
          <p:cNvSpPr/>
          <p:nvPr/>
        </p:nvSpPr>
        <p:spPr>
          <a:xfrm>
            <a:off x="571472" y="4429132"/>
            <a:ext cx="1500198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Виноска-хмарка 26"/>
          <p:cNvSpPr/>
          <p:nvPr/>
        </p:nvSpPr>
        <p:spPr>
          <a:xfrm>
            <a:off x="6786578" y="4286256"/>
            <a:ext cx="1714512" cy="6429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Виноска-хмарка 27"/>
          <p:cNvSpPr/>
          <p:nvPr/>
        </p:nvSpPr>
        <p:spPr>
          <a:xfrm>
            <a:off x="2643174" y="5357826"/>
            <a:ext cx="1714512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Виноска-хмарка 28"/>
          <p:cNvSpPr/>
          <p:nvPr/>
        </p:nvSpPr>
        <p:spPr>
          <a:xfrm>
            <a:off x="6786578" y="5286388"/>
            <a:ext cx="1714512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Виноска-хмарка 29"/>
          <p:cNvSpPr/>
          <p:nvPr/>
        </p:nvSpPr>
        <p:spPr>
          <a:xfrm>
            <a:off x="642910" y="5500702"/>
            <a:ext cx="1571636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Виноска-хмарка 30"/>
          <p:cNvSpPr/>
          <p:nvPr/>
        </p:nvSpPr>
        <p:spPr>
          <a:xfrm>
            <a:off x="4214810" y="6000768"/>
            <a:ext cx="2214578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Виноска-хмарка 31"/>
          <p:cNvSpPr/>
          <p:nvPr/>
        </p:nvSpPr>
        <p:spPr>
          <a:xfrm>
            <a:off x="0" y="3143248"/>
            <a:ext cx="1428728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Виноска-хмарка 32"/>
          <p:cNvSpPr/>
          <p:nvPr/>
        </p:nvSpPr>
        <p:spPr>
          <a:xfrm>
            <a:off x="7643834" y="1285860"/>
            <a:ext cx="1285884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Виноска-хмарка 34"/>
          <p:cNvSpPr/>
          <p:nvPr/>
        </p:nvSpPr>
        <p:spPr>
          <a:xfrm>
            <a:off x="3357554" y="500042"/>
            <a:ext cx="1214446" cy="10001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/>
          <p:cNvSpPr/>
          <p:nvPr/>
        </p:nvSpPr>
        <p:spPr>
          <a:xfrm>
            <a:off x="3500430" y="642918"/>
            <a:ext cx="11430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семінар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7" name="Прямокутник 36"/>
          <p:cNvSpPr/>
          <p:nvPr/>
        </p:nvSpPr>
        <p:spPr>
          <a:xfrm>
            <a:off x="5946280" y="642918"/>
            <a:ext cx="88075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диспут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6994004" y="3429000"/>
            <a:ext cx="4998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суд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113276" y="4429132"/>
            <a:ext cx="9756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аукціон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4700449" y="6143644"/>
            <a:ext cx="15150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конференція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3" name="Прямокутник 42"/>
          <p:cNvSpPr/>
          <p:nvPr/>
        </p:nvSpPr>
        <p:spPr>
          <a:xfrm>
            <a:off x="2392206" y="571480"/>
            <a:ext cx="8451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пошук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4" name="Прямокутник 43"/>
          <p:cNvSpPr/>
          <p:nvPr/>
        </p:nvSpPr>
        <p:spPr>
          <a:xfrm>
            <a:off x="7491515" y="2428868"/>
            <a:ext cx="12193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вікторина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5" name="Прямокутник 44"/>
          <p:cNvSpPr/>
          <p:nvPr/>
        </p:nvSpPr>
        <p:spPr>
          <a:xfrm>
            <a:off x="6958693" y="5500702"/>
            <a:ext cx="14276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презентація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714348" y="5715016"/>
            <a:ext cx="14971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круглий  стіл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307947" y="2143116"/>
            <a:ext cx="21561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інтегрований  урок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2714612" y="5643578"/>
            <a:ext cx="16358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урок-подорож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1713485" y="3357562"/>
            <a:ext cx="10663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урок-гра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-57434" y="1071546"/>
            <a:ext cx="18867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театралізований  урок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1" name="Прямокутник 50"/>
          <p:cNvSpPr/>
          <p:nvPr/>
        </p:nvSpPr>
        <p:spPr>
          <a:xfrm>
            <a:off x="6675976" y="2000240"/>
            <a:ext cx="7072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залік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2" name="Прямокутник 51"/>
          <p:cNvSpPr/>
          <p:nvPr/>
        </p:nvSpPr>
        <p:spPr>
          <a:xfrm>
            <a:off x="2782009" y="4357694"/>
            <a:ext cx="14942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дослідження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7884748" y="1428736"/>
            <a:ext cx="7185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В К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5" name="Прямокутник 54"/>
          <p:cNvSpPr/>
          <p:nvPr/>
        </p:nvSpPr>
        <p:spPr>
          <a:xfrm>
            <a:off x="122564" y="3357562"/>
            <a:ext cx="12410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брей-ринг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5227491" y="4857760"/>
            <a:ext cx="11753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панорама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1013715" y="4643446"/>
            <a:ext cx="7445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Т Д </a:t>
            </a:r>
            <a:endParaRPr lang="uk-UA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Click="0" advTm="1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  <p:bldP spid="14" grpId="0" animBg="1"/>
      <p:bldP spid="16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5" grpId="1" animBg="1"/>
      <p:bldP spid="35" grpId="2" animBg="1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999">
              <a:srgbClr val="FEE7F2"/>
            </a:gs>
            <a:gs pos="36000">
              <a:srgbClr val="FFC00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це 1"/>
          <p:cNvSpPr/>
          <p:nvPr/>
        </p:nvSpPr>
        <p:spPr>
          <a:xfrm>
            <a:off x="3071802" y="1714488"/>
            <a:ext cx="3071834" cy="2286016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000364" y="2071678"/>
            <a:ext cx="307183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Мої  методичні           прийоми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ерце 4"/>
          <p:cNvSpPr/>
          <p:nvPr/>
        </p:nvSpPr>
        <p:spPr>
          <a:xfrm>
            <a:off x="7286644" y="285728"/>
            <a:ext cx="1000132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ерце 5"/>
          <p:cNvSpPr/>
          <p:nvPr/>
        </p:nvSpPr>
        <p:spPr>
          <a:xfrm>
            <a:off x="4214810" y="285728"/>
            <a:ext cx="1000132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ерце 6"/>
          <p:cNvSpPr/>
          <p:nvPr/>
        </p:nvSpPr>
        <p:spPr>
          <a:xfrm>
            <a:off x="1643042" y="500042"/>
            <a:ext cx="1643074" cy="64294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ерце 8"/>
          <p:cNvSpPr/>
          <p:nvPr/>
        </p:nvSpPr>
        <p:spPr>
          <a:xfrm>
            <a:off x="5572132" y="428604"/>
            <a:ext cx="1071570" cy="57150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ерце 9"/>
          <p:cNvSpPr/>
          <p:nvPr/>
        </p:nvSpPr>
        <p:spPr>
          <a:xfrm>
            <a:off x="8001024" y="928670"/>
            <a:ext cx="928662" cy="78581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ерце 11"/>
          <p:cNvSpPr/>
          <p:nvPr/>
        </p:nvSpPr>
        <p:spPr>
          <a:xfrm>
            <a:off x="3143240" y="1214422"/>
            <a:ext cx="1428760" cy="500066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ерце 12"/>
          <p:cNvSpPr/>
          <p:nvPr/>
        </p:nvSpPr>
        <p:spPr>
          <a:xfrm>
            <a:off x="0" y="500042"/>
            <a:ext cx="1357290" cy="10001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ерце 13"/>
          <p:cNvSpPr/>
          <p:nvPr/>
        </p:nvSpPr>
        <p:spPr>
          <a:xfrm>
            <a:off x="5357818" y="1000108"/>
            <a:ext cx="1857388" cy="64294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ерце 14"/>
          <p:cNvSpPr/>
          <p:nvPr/>
        </p:nvSpPr>
        <p:spPr>
          <a:xfrm>
            <a:off x="1142976" y="1214422"/>
            <a:ext cx="1857388" cy="78581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Серце 15"/>
          <p:cNvSpPr/>
          <p:nvPr/>
        </p:nvSpPr>
        <p:spPr>
          <a:xfrm>
            <a:off x="7715240" y="1643050"/>
            <a:ext cx="1428760" cy="78581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ерце 23"/>
          <p:cNvSpPr/>
          <p:nvPr/>
        </p:nvSpPr>
        <p:spPr>
          <a:xfrm rot="18661086">
            <a:off x="1722386" y="3237547"/>
            <a:ext cx="1522214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ерце 24"/>
          <p:cNvSpPr/>
          <p:nvPr/>
        </p:nvSpPr>
        <p:spPr>
          <a:xfrm>
            <a:off x="6000760" y="2000240"/>
            <a:ext cx="1643074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ерце 25"/>
          <p:cNvSpPr/>
          <p:nvPr/>
        </p:nvSpPr>
        <p:spPr>
          <a:xfrm>
            <a:off x="8000992" y="3786190"/>
            <a:ext cx="1143008" cy="57150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ерце 28"/>
          <p:cNvSpPr/>
          <p:nvPr/>
        </p:nvSpPr>
        <p:spPr>
          <a:xfrm>
            <a:off x="3071802" y="3643314"/>
            <a:ext cx="1428760" cy="57150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ерце 29"/>
          <p:cNvSpPr/>
          <p:nvPr/>
        </p:nvSpPr>
        <p:spPr>
          <a:xfrm>
            <a:off x="4286248" y="4286256"/>
            <a:ext cx="1500198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ерце 30"/>
          <p:cNvSpPr/>
          <p:nvPr/>
        </p:nvSpPr>
        <p:spPr>
          <a:xfrm>
            <a:off x="0" y="3714752"/>
            <a:ext cx="1214446" cy="500066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ерце 34"/>
          <p:cNvSpPr/>
          <p:nvPr/>
        </p:nvSpPr>
        <p:spPr>
          <a:xfrm>
            <a:off x="7715240" y="5500702"/>
            <a:ext cx="1428760" cy="57150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ерце 36"/>
          <p:cNvSpPr/>
          <p:nvPr/>
        </p:nvSpPr>
        <p:spPr>
          <a:xfrm>
            <a:off x="5572132" y="4500570"/>
            <a:ext cx="2071702" cy="857256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ерце 37"/>
          <p:cNvSpPr/>
          <p:nvPr/>
        </p:nvSpPr>
        <p:spPr>
          <a:xfrm>
            <a:off x="2643174" y="6215058"/>
            <a:ext cx="1643074" cy="64294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ерце 40"/>
          <p:cNvSpPr/>
          <p:nvPr/>
        </p:nvSpPr>
        <p:spPr>
          <a:xfrm>
            <a:off x="7572396" y="4357694"/>
            <a:ext cx="1571604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ерце 41"/>
          <p:cNvSpPr/>
          <p:nvPr/>
        </p:nvSpPr>
        <p:spPr>
          <a:xfrm>
            <a:off x="6143636" y="5786454"/>
            <a:ext cx="1357322" cy="92869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це 43"/>
          <p:cNvSpPr/>
          <p:nvPr/>
        </p:nvSpPr>
        <p:spPr>
          <a:xfrm>
            <a:off x="1071538" y="6215058"/>
            <a:ext cx="1571636" cy="64294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ерце 44"/>
          <p:cNvSpPr/>
          <p:nvPr/>
        </p:nvSpPr>
        <p:spPr>
          <a:xfrm>
            <a:off x="2786050" y="4857760"/>
            <a:ext cx="1128714" cy="9144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ерце 47"/>
          <p:cNvSpPr/>
          <p:nvPr/>
        </p:nvSpPr>
        <p:spPr>
          <a:xfrm rot="19888986">
            <a:off x="122821" y="4320654"/>
            <a:ext cx="1573546" cy="9144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це 48"/>
          <p:cNvSpPr/>
          <p:nvPr/>
        </p:nvSpPr>
        <p:spPr>
          <a:xfrm rot="19408046">
            <a:off x="163923" y="5192826"/>
            <a:ext cx="928662" cy="857256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ерце 49"/>
          <p:cNvSpPr/>
          <p:nvPr/>
        </p:nvSpPr>
        <p:spPr>
          <a:xfrm rot="19767783">
            <a:off x="1745262" y="4455654"/>
            <a:ext cx="1143008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ерце 50"/>
          <p:cNvSpPr/>
          <p:nvPr/>
        </p:nvSpPr>
        <p:spPr>
          <a:xfrm rot="20320853">
            <a:off x="1570885" y="5366734"/>
            <a:ext cx="1348985" cy="64294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це 51"/>
          <p:cNvSpPr/>
          <p:nvPr/>
        </p:nvSpPr>
        <p:spPr>
          <a:xfrm>
            <a:off x="3857620" y="5000636"/>
            <a:ext cx="2286016" cy="92869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Серце 52"/>
          <p:cNvSpPr/>
          <p:nvPr/>
        </p:nvSpPr>
        <p:spPr>
          <a:xfrm>
            <a:off x="5786446" y="3357562"/>
            <a:ext cx="1857388" cy="92869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ерце 53"/>
          <p:cNvSpPr/>
          <p:nvPr/>
        </p:nvSpPr>
        <p:spPr>
          <a:xfrm>
            <a:off x="4214810" y="5857892"/>
            <a:ext cx="1500198" cy="100010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це 54"/>
          <p:cNvSpPr/>
          <p:nvPr/>
        </p:nvSpPr>
        <p:spPr>
          <a:xfrm>
            <a:off x="7215206" y="2857496"/>
            <a:ext cx="2071702" cy="71438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це 55"/>
          <p:cNvSpPr/>
          <p:nvPr/>
        </p:nvSpPr>
        <p:spPr>
          <a:xfrm rot="20344567">
            <a:off x="407984" y="2084826"/>
            <a:ext cx="3029994" cy="844128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кутник 56"/>
          <p:cNvSpPr/>
          <p:nvPr/>
        </p:nvSpPr>
        <p:spPr>
          <a:xfrm rot="20195047">
            <a:off x="675488" y="2184438"/>
            <a:ext cx="24288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Абетка  етичних  знань</a:t>
            </a:r>
            <a:endParaRPr lang="uk-UA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5643570" y="500042"/>
            <a:ext cx="10198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акваріум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9" name="Прямокутник 58"/>
          <p:cNvSpPr/>
          <p:nvPr/>
        </p:nvSpPr>
        <p:spPr>
          <a:xfrm>
            <a:off x="8001024" y="1071546"/>
            <a:ext cx="9172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алфавіт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1" name="Прямокутник 60"/>
          <p:cNvSpPr/>
          <p:nvPr/>
        </p:nvSpPr>
        <p:spPr>
          <a:xfrm>
            <a:off x="6215074" y="2143116"/>
            <a:ext cx="120161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Будь-ласка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2" name="Прямокутник 61"/>
          <p:cNvSpPr/>
          <p:nvPr/>
        </p:nvSpPr>
        <p:spPr>
          <a:xfrm>
            <a:off x="1214414" y="1357298"/>
            <a:ext cx="1758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Віночок  побажань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3" name="Прямокутник 62"/>
          <p:cNvSpPr/>
          <p:nvPr/>
        </p:nvSpPr>
        <p:spPr>
          <a:xfrm>
            <a:off x="4174948" y="357166"/>
            <a:ext cx="9284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вправа</a:t>
            </a:r>
            <a:endParaRPr lang="uk-UA" sz="1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5" name="Прямокутник 64"/>
          <p:cNvSpPr/>
          <p:nvPr/>
        </p:nvSpPr>
        <p:spPr>
          <a:xfrm rot="18426646">
            <a:off x="86656" y="5412313"/>
            <a:ext cx="9850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дискусія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6" name="Прямокутник 65"/>
          <p:cNvSpPr/>
          <p:nvPr/>
        </p:nvSpPr>
        <p:spPr>
          <a:xfrm>
            <a:off x="6072198" y="6072206"/>
            <a:ext cx="154023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Етична  бесіда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 rot="18388149">
            <a:off x="1637391" y="3405108"/>
            <a:ext cx="1694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Етичний  діалог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9" name="Прямокутник 68"/>
          <p:cNvSpPr/>
          <p:nvPr/>
        </p:nvSpPr>
        <p:spPr>
          <a:xfrm>
            <a:off x="7535097" y="5500702"/>
            <a:ext cx="16089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Етичний  театр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0" name="Прямокутник 69"/>
          <p:cNvSpPr/>
          <p:nvPr/>
        </p:nvSpPr>
        <p:spPr>
          <a:xfrm>
            <a:off x="25041" y="3786190"/>
            <a:ext cx="1216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здрастуйте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1" name="Прямокутник 70"/>
          <p:cNvSpPr/>
          <p:nvPr/>
        </p:nvSpPr>
        <p:spPr>
          <a:xfrm>
            <a:off x="1120565" y="6286520"/>
            <a:ext cx="143686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Ігри  й  імена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2" name="Прямокутник 71"/>
          <p:cNvSpPr/>
          <p:nvPr/>
        </p:nvSpPr>
        <p:spPr>
          <a:xfrm>
            <a:off x="8011498" y="3857628"/>
            <a:ext cx="12282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ілюстрація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3" name="Прямокутник 72"/>
          <p:cNvSpPr/>
          <p:nvPr/>
        </p:nvSpPr>
        <p:spPr>
          <a:xfrm>
            <a:off x="3214677" y="1285860"/>
            <a:ext cx="14287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Інтелектуальні  ігри</a:t>
            </a:r>
            <a:endParaRPr lang="uk-UA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4" name="Прямокутник 73"/>
          <p:cNvSpPr/>
          <p:nvPr/>
        </p:nvSpPr>
        <p:spPr>
          <a:xfrm>
            <a:off x="5429256" y="1071546"/>
            <a:ext cx="1785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  нашого  життя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5" name="Прямокутник 74"/>
          <p:cNvSpPr/>
          <p:nvPr/>
        </p:nvSpPr>
        <p:spPr>
          <a:xfrm rot="20786690">
            <a:off x="1516464" y="5519891"/>
            <a:ext cx="14194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компліменти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6" name="Прямокутник 75"/>
          <p:cNvSpPr/>
          <p:nvPr/>
        </p:nvSpPr>
        <p:spPr>
          <a:xfrm>
            <a:off x="7362631" y="357166"/>
            <a:ext cx="81144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лекція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7" name="Прямокутник 76"/>
          <p:cNvSpPr/>
          <p:nvPr/>
        </p:nvSpPr>
        <p:spPr>
          <a:xfrm>
            <a:off x="4071934" y="5929330"/>
            <a:ext cx="1785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Лист  однокласникові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8" name="Прямокутник 77"/>
          <p:cNvSpPr/>
          <p:nvPr/>
        </p:nvSpPr>
        <p:spPr>
          <a:xfrm>
            <a:off x="7549814" y="1714488"/>
            <a:ext cx="15941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Ланцюг  доброти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0" name="Прямокутник 79"/>
          <p:cNvSpPr/>
          <p:nvPr/>
        </p:nvSpPr>
        <p:spPr>
          <a:xfrm>
            <a:off x="5929322" y="3429000"/>
            <a:ext cx="15716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Методика  незакінченого  речення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1" name="Прямокутник 80"/>
          <p:cNvSpPr/>
          <p:nvPr/>
        </p:nvSpPr>
        <p:spPr>
          <a:xfrm>
            <a:off x="2786050" y="6286520"/>
            <a:ext cx="12144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Мозговий</a:t>
            </a:r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штурм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2" name="Прямокутник 81"/>
          <p:cNvSpPr/>
          <p:nvPr/>
        </p:nvSpPr>
        <p:spPr>
          <a:xfrm>
            <a:off x="7572396" y="2928934"/>
            <a:ext cx="15716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Обговорення  в  малій  групі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3" name="Прямокутник 82"/>
          <p:cNvSpPr/>
          <p:nvPr/>
        </p:nvSpPr>
        <p:spPr>
          <a:xfrm>
            <a:off x="1643042" y="500042"/>
            <a:ext cx="1785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Обговорення  у  великій  групі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5" name="Прямокутник 84"/>
          <p:cNvSpPr/>
          <p:nvPr/>
        </p:nvSpPr>
        <p:spPr>
          <a:xfrm rot="19702025">
            <a:off x="1563945" y="4646782"/>
            <a:ext cx="11895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подарунок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6" name="Прямокутник 85"/>
          <p:cNvSpPr/>
          <p:nvPr/>
        </p:nvSpPr>
        <p:spPr>
          <a:xfrm>
            <a:off x="7554416" y="4429132"/>
            <a:ext cx="15895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Проблемні  ситуації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7" name="Прямокутник 86"/>
          <p:cNvSpPr/>
          <p:nvPr/>
        </p:nvSpPr>
        <p:spPr>
          <a:xfrm rot="19553113">
            <a:off x="5353" y="4416237"/>
            <a:ext cx="16430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Психологічний  портрет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8" name="Прямокутник 87"/>
          <p:cNvSpPr/>
          <p:nvPr/>
        </p:nvSpPr>
        <p:spPr>
          <a:xfrm>
            <a:off x="2806665" y="5000636"/>
            <a:ext cx="1265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Рольова  гра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9" name="Прямокутник 88"/>
          <p:cNvSpPr/>
          <p:nvPr/>
        </p:nvSpPr>
        <p:spPr>
          <a:xfrm>
            <a:off x="3000364" y="3643314"/>
            <a:ext cx="1571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Словникова  робота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2" name="Прямокутник 91"/>
          <p:cNvSpPr/>
          <p:nvPr/>
        </p:nvSpPr>
        <p:spPr>
          <a:xfrm>
            <a:off x="4357686" y="4357694"/>
            <a:ext cx="1428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Спілкуємося  без  слів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4" name="Прямокутник 93"/>
          <p:cNvSpPr/>
          <p:nvPr/>
        </p:nvSpPr>
        <p:spPr>
          <a:xfrm>
            <a:off x="75373" y="714356"/>
            <a:ext cx="12413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тестування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5" name="Прямокутник 94"/>
          <p:cNvSpPr/>
          <p:nvPr/>
        </p:nvSpPr>
        <p:spPr>
          <a:xfrm>
            <a:off x="5929322" y="4643446"/>
            <a:ext cx="142876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Турнір  знавців  етикету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8" name="Прямокутник 97"/>
          <p:cNvSpPr/>
          <p:nvPr/>
        </p:nvSpPr>
        <p:spPr>
          <a:xfrm>
            <a:off x="3939609" y="5214950"/>
            <a:ext cx="19424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Чарівний  магазин</a:t>
            </a:r>
            <a:endParaRPr lang="uk-UA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12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04022009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500330" cy="1958159"/>
          </a:xfrm>
          <a:prstGeom prst="rect">
            <a:avLst/>
          </a:prstGeom>
          <a:noFill/>
        </p:spPr>
      </p:pic>
      <p:pic>
        <p:nvPicPr>
          <p:cNvPr id="3" name="Picture 148" descr="ВАЛЄРИК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2210338" cy="2428892"/>
          </a:xfrm>
          <a:prstGeom prst="rect">
            <a:avLst/>
          </a:prstGeom>
          <a:noFill/>
        </p:spPr>
      </p:pic>
      <p:pic>
        <p:nvPicPr>
          <p:cNvPr id="4" name="Picture 83" descr="ВАЛЄРИК3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2714644" cy="2227399"/>
          </a:xfrm>
          <a:prstGeom prst="rect">
            <a:avLst/>
          </a:prstGeom>
          <a:noFill/>
        </p:spPr>
      </p:pic>
      <p:pic>
        <p:nvPicPr>
          <p:cNvPr id="5" name="Рисунок 4" descr="P161211_1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928934"/>
            <a:ext cx="2571768" cy="1928826"/>
          </a:xfrm>
          <a:prstGeom prst="rect">
            <a:avLst/>
          </a:prstGeom>
        </p:spPr>
      </p:pic>
      <p:pic>
        <p:nvPicPr>
          <p:cNvPr id="6" name="Рисунок 5" descr="P161211_12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428999"/>
            <a:ext cx="2428892" cy="1821669"/>
          </a:xfrm>
          <a:prstGeom prst="rect">
            <a:avLst/>
          </a:prstGeom>
        </p:spPr>
      </p:pic>
      <p:pic>
        <p:nvPicPr>
          <p:cNvPr id="7" name="Рисунок 6" descr="P161211_12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4714884"/>
            <a:ext cx="2643206" cy="1982405"/>
          </a:xfrm>
          <a:prstGeom prst="rect">
            <a:avLst/>
          </a:prstGeom>
        </p:spPr>
      </p:pic>
      <p:pic>
        <p:nvPicPr>
          <p:cNvPr id="8" name="Рисунок 7" descr="9E6E29C6.jpg"/>
          <p:cNvPicPr>
            <a:picLocks noChangeAspect="1"/>
          </p:cNvPicPr>
          <p:nvPr/>
        </p:nvPicPr>
        <p:blipFill>
          <a:blip r:embed="rId8" cstate="print"/>
          <a:srcRect l="30165" r="1175" b="67708"/>
          <a:stretch>
            <a:fillRect/>
          </a:stretch>
        </p:blipFill>
        <p:spPr>
          <a:xfrm>
            <a:off x="6000760" y="0"/>
            <a:ext cx="2799904" cy="1928802"/>
          </a:xfrm>
          <a:prstGeom prst="rect">
            <a:avLst/>
          </a:prstGeom>
        </p:spPr>
      </p:pic>
      <p:pic>
        <p:nvPicPr>
          <p:cNvPr id="9" name="Рисунок 8" descr="9E6E29C6.jpg"/>
          <p:cNvPicPr>
            <a:picLocks noChangeAspect="1"/>
          </p:cNvPicPr>
          <p:nvPr/>
        </p:nvPicPr>
        <p:blipFill>
          <a:blip r:embed="rId8" cstate="print"/>
          <a:srcRect l="30165" t="67708"/>
          <a:stretch>
            <a:fillRect/>
          </a:stretch>
        </p:blipFill>
        <p:spPr>
          <a:xfrm>
            <a:off x="6170947" y="2000240"/>
            <a:ext cx="2742362" cy="1857388"/>
          </a:xfrm>
          <a:prstGeom prst="rect">
            <a:avLst/>
          </a:prstGeom>
        </p:spPr>
      </p:pic>
      <p:pic>
        <p:nvPicPr>
          <p:cNvPr id="10" name="Рисунок 9" descr="9E6E29C6.jpg"/>
          <p:cNvPicPr>
            <a:picLocks noChangeAspect="1"/>
          </p:cNvPicPr>
          <p:nvPr/>
        </p:nvPicPr>
        <p:blipFill>
          <a:blip r:embed="rId8" cstate="print"/>
          <a:srcRect l="30516" t="34375" b="34375"/>
          <a:stretch>
            <a:fillRect/>
          </a:stretch>
        </p:blipFill>
        <p:spPr>
          <a:xfrm>
            <a:off x="5890739" y="4429132"/>
            <a:ext cx="3253261" cy="2143140"/>
          </a:xfrm>
          <a:prstGeom prst="rect">
            <a:avLst/>
          </a:prstGeom>
        </p:spPr>
      </p:pic>
    </p:spTree>
  </p:cSld>
  <p:clrMapOvr>
    <a:masterClrMapping/>
  </p:clrMapOvr>
  <p:transition spd="med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285</Words>
  <Application>Microsoft Office PowerPoint</Application>
  <PresentationFormat>Екран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Користувач Windows</cp:lastModifiedBy>
  <cp:revision>72</cp:revision>
  <dcterms:created xsi:type="dcterms:W3CDTF">2011-12-11T09:27:28Z</dcterms:created>
  <dcterms:modified xsi:type="dcterms:W3CDTF">2012-01-10T07:06:27Z</dcterms:modified>
</cp:coreProperties>
</file>