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3" r:id="rId2"/>
    <p:sldMasterId id="2147483733" r:id="rId3"/>
    <p:sldMasterId id="2147483823" r:id="rId4"/>
    <p:sldMasterId id="2147483850" r:id="rId5"/>
  </p:sldMasterIdLst>
  <p:notesMasterIdLst>
    <p:notesMasterId r:id="rId27"/>
  </p:notesMasterIdLst>
  <p:handoutMasterIdLst>
    <p:handoutMasterId r:id="rId28"/>
  </p:handoutMasterIdLst>
  <p:sldIdLst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CC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14B2D076-106F-4D81-AA5F-B91C49FFDE7F}" type="datetimeFigureOut">
              <a:rPr lang="ru-RU"/>
              <a:pPr/>
              <a:t>06.12.2014</a:t>
            </a:fld>
            <a:endParaRPr lang="ru-RU" dirty="0"/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148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3893A175-D9FB-4B38-887F-44B3E59EA5E1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659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DD6C0263-8400-422B-ABEC-0D53D998C170}" type="datetimeFigureOut">
              <a:rPr lang="ru-RU"/>
              <a:pPr/>
              <a:t>06.12.2014</a:t>
            </a:fld>
            <a:endParaRPr lang="ru-RU" dirty="0"/>
          </a:p>
        </p:txBody>
      </p:sp>
      <p:sp>
        <p:nvSpPr>
          <p:cNvPr id="147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7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147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8807AFD6-7C4D-4877-B499-E328ACC155CE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31116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A8A1D-C579-473F-9504-8EC1976B9E44}" type="datetimeFigureOut">
              <a:rPr lang="uk-UA"/>
              <a:pPr>
                <a:defRPr/>
              </a:pPr>
              <a:t>06.12.2014</a:t>
            </a:fld>
            <a:endParaRPr lang="uk-UA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350D5-83E2-4F16-A102-DB66F9DFD373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0507310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072AA-C9DF-426B-A050-267A8481ADFA}" type="datetimeFigureOut">
              <a:rPr lang="uk-UA"/>
              <a:pPr>
                <a:defRPr/>
              </a:pPr>
              <a:t>06.12.2014</a:t>
            </a:fld>
            <a:endParaRPr lang="uk-UA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D52A7-8D77-456E-973D-931D57E8F4D7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672091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3F05D-F0B8-4565-877A-31BDA035008F}" type="datetimeFigureOut">
              <a:rPr lang="uk-UA"/>
              <a:pPr>
                <a:defRPr/>
              </a:pPr>
              <a:t>06.12.2014</a:t>
            </a:fld>
            <a:endParaRPr lang="uk-UA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10921-60F8-4F63-A270-C5480531D5BC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665046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20836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7F2114F-71E1-48E1-8170-21814B8B8C4F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761AA1E9-B4B1-4356-BBB2-0CAB8BFF22D1}" type="datetimeFigureOut">
              <a:rPr lang="uk-UA"/>
              <a:pPr/>
              <a:t>06.12.2014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972959-9850-4734-9012-89B769534C05}" type="datetimeFigureOut">
              <a:rPr lang="uk-UA"/>
              <a:pPr/>
              <a:t>06.12.2014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0D35E-4B17-424A-8BF7-169B964FDFD4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9051333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02BDC1-800B-4961-B44B-BAF0BB6674AB}" type="datetimeFigureOut">
              <a:rPr lang="uk-UA"/>
              <a:pPr/>
              <a:t>06.12.2014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B5A00-3F05-4092-8F24-194FFBAD8213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486603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E1DEAC-5287-43AE-8C87-686C5D8EF1F9}" type="datetimeFigureOut">
              <a:rPr lang="uk-UA"/>
              <a:pPr/>
              <a:t>06.12.2014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DDC1B-00F9-48E4-AEEE-431FA8012B3D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65711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092F0E-6308-412D-8D96-8F42677578FF}" type="datetimeFigureOut">
              <a:rPr lang="uk-UA"/>
              <a:pPr/>
              <a:t>06.12.2014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E0E6B-B057-4EBC-93D9-31C9438438EF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630137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3B9C71-5254-474B-A631-DADCD76074EA}" type="datetimeFigureOut">
              <a:rPr lang="uk-UA"/>
              <a:pPr/>
              <a:t>06.12.2014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5DFD9-28A0-4B3D-89A9-C402ADD901C5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06264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7F9A15-3106-4D74-86B1-DCE876C9232F}" type="datetimeFigureOut">
              <a:rPr lang="uk-UA"/>
              <a:pPr/>
              <a:t>06.12.2014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1911B-0C13-4BE5-AB9B-D4F093AE9213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013777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8EB5D3-7899-4599-9189-5CE4F7155046}" type="datetimeFigureOut">
              <a:rPr lang="uk-UA"/>
              <a:pPr/>
              <a:t>06.12.2014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0A01D-A81E-4522-BF18-555D8994B1CC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280998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9E88C-44EA-465B-844D-BEF6BFC07FD1}" type="datetimeFigureOut">
              <a:rPr lang="uk-UA"/>
              <a:pPr>
                <a:defRPr/>
              </a:pPr>
              <a:t>06.12.2014</a:t>
            </a:fld>
            <a:endParaRPr lang="uk-UA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7C13-DE44-458F-A134-6B33EAEAE0A4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86799793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0112D1-5FC5-4ECA-A41B-ECD7E1D5AA94}" type="datetimeFigureOut">
              <a:rPr lang="uk-UA"/>
              <a:pPr/>
              <a:t>06.12.2014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4E70F-417D-4AEE-983F-1548293235B4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478788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57EC2C-9901-41BC-B54A-C5A07956D8DB}" type="datetimeFigureOut">
              <a:rPr lang="uk-UA"/>
              <a:pPr/>
              <a:t>06.12.2014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1486A-BC9D-4065-B462-EDEB04D52422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3412203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2A280E-217E-4801-A54F-FCEEB36DC57D}" type="datetimeFigureOut">
              <a:rPr lang="uk-UA"/>
              <a:pPr/>
              <a:t>06.12.2014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967FE-2637-4623-ABB4-BD941E275E4A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912840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2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3312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312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312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312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312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312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312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313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313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313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313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313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313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313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313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313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313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314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13314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3314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3143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CABB5A97-5A71-4305-B3EC-438117625A01}" type="datetimeFigureOut">
              <a:rPr lang="uk-UA"/>
              <a:pPr/>
              <a:t>06.12.2014</a:t>
            </a:fld>
            <a:endParaRPr lang="ru-RU" dirty="0"/>
          </a:p>
        </p:txBody>
      </p:sp>
      <p:sp>
        <p:nvSpPr>
          <p:cNvPr id="133144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3314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A516053-6353-40A8-B56A-A10D32447ADA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BD9F2-45CE-4CE5-9C27-C1054D6DB070}" type="datetimeFigureOut">
              <a:rPr lang="uk-UA"/>
              <a:pPr/>
              <a:t>06.12.2014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8027F-EBEC-44BD-9DD7-401897E6FCA9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0843804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5963ED-6736-4816-90F3-BF9601301F1C}" type="datetimeFigureOut">
              <a:rPr lang="uk-UA"/>
              <a:pPr/>
              <a:t>06.12.2014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2F16C-A5B1-459C-AE45-0521415BFA2D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2426916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7E3337-E23E-49F1-A469-E2E476C1800C}" type="datetimeFigureOut">
              <a:rPr lang="uk-UA"/>
              <a:pPr/>
              <a:t>06.12.2014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0F613-AFAF-4F73-8E50-F69929036B47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4745555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943D61-DE0D-4A36-85DF-CA6368B930AB}" type="datetimeFigureOut">
              <a:rPr lang="uk-UA"/>
              <a:pPr/>
              <a:t>06.12.2014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A35D0-0A62-4185-A398-5EFA3D21F70B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4797064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6788EF-5E02-43D7-B7AC-09854CFEA0CE}" type="datetimeFigureOut">
              <a:rPr lang="uk-UA"/>
              <a:pPr/>
              <a:t>06.12.2014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5DD7D-FE26-4426-817D-E12E309F10DA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7792191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733DA6-CD5C-421E-BCE8-FF08CD56B4E7}" type="datetimeFigureOut">
              <a:rPr lang="uk-UA"/>
              <a:pPr/>
              <a:t>06.12.2014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1653D-5276-433C-A526-281FC0343BB4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78125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9C018-652E-4893-A597-2D3D5653F15B}" type="datetimeFigureOut">
              <a:rPr lang="uk-UA"/>
              <a:pPr>
                <a:defRPr/>
              </a:pPr>
              <a:t>06.12.2014</a:t>
            </a:fld>
            <a:endParaRPr lang="uk-UA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834D1-46A1-41AD-B250-18AB3C4E2517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79333436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FCD261-3F68-47B0-BD6A-099E2342572A}" type="datetimeFigureOut">
              <a:rPr lang="uk-UA"/>
              <a:pPr/>
              <a:t>06.12.2014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1BF73-B1DA-4911-9C26-14D18B13803A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7695218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A5674B-C39C-413E-AAE2-798F54B3484D}" type="datetimeFigureOut">
              <a:rPr lang="uk-UA"/>
              <a:pPr/>
              <a:t>06.12.2014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7260C-AE60-4400-87D7-C2AD1D784391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1241786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3FC264-834F-4A79-9C6F-553570FD62FD}" type="datetimeFigureOut">
              <a:rPr lang="uk-UA"/>
              <a:pPr/>
              <a:t>06.12.2014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C672B-F53E-4EB4-AF1A-3F7B94D8483E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4569855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68B79A-46D7-4A4D-9F86-6FF6492DF734}" type="datetimeFigureOut">
              <a:rPr lang="uk-UA"/>
              <a:pPr/>
              <a:t>06.12.2014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416AE-FAC5-460E-9773-D1491A5B321E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534590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3EC650-83C7-4D27-8767-193FB9190A0C}" type="datetimeFigureOut">
              <a:rPr lang="uk-UA"/>
              <a:pPr>
                <a:defRPr/>
              </a:pPr>
              <a:t>06.12.2014</a:t>
            </a:fld>
            <a:endParaRPr lang="uk-UA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2ADB1A-32A8-4250-B25D-6F288A344B1F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323203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77D82B-F30B-424C-92FD-6819F52FC407}" type="datetimeFigureOut">
              <a:rPr lang="uk-UA"/>
              <a:pPr>
                <a:defRPr/>
              </a:pPr>
              <a:t>06.12.2014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4F9BA74-3FF6-4B1C-BFC9-B9C40DBB1FC9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940593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E92A21-1509-49B8-87C1-407664340101}" type="datetimeFigureOut">
              <a:rPr lang="uk-UA"/>
              <a:pPr>
                <a:defRPr/>
              </a:pPr>
              <a:t>06.12.2014</a:t>
            </a:fld>
            <a:endParaRPr lang="uk-UA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723549-3C4E-455E-B05F-0DFC25CC7E4D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166517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EDF6CD-EDBA-4D88-A0FA-E64320DA81F8}" type="datetimeFigureOut">
              <a:rPr lang="uk-UA"/>
              <a:pPr>
                <a:defRPr/>
              </a:pPr>
              <a:t>06.12.2014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9C396B-1666-46EE-99B6-7BFEE3AF3876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736729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832E1C-269E-4C56-AE54-1C644D9F31EE}" type="datetimeFigureOut">
              <a:rPr lang="uk-UA"/>
              <a:pPr>
                <a:defRPr/>
              </a:pPr>
              <a:t>06.12.2014</a:t>
            </a:fld>
            <a:endParaRPr lang="uk-UA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 dirty="0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32DE20-11D7-4FCB-8B28-B09BD6C95E0E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217039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1E7CC-08FA-4440-993B-7D071FB3ABFD}" type="datetimeFigureOut">
              <a:rPr lang="uk-UA" smtClean="0"/>
              <a:pPr/>
              <a:t>06.12.2014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7217736-37D1-442D-A8C2-F31D55E5E4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F9E21-F4DD-42EB-B56C-E53AECFD4DD1}" type="datetimeFigureOut">
              <a:rPr lang="uk-UA"/>
              <a:pPr>
                <a:defRPr/>
              </a:pPr>
              <a:t>06.12.2014</a:t>
            </a:fld>
            <a:endParaRPr lang="uk-UA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9C871-2C69-4E0C-8DCD-DFA7D583E781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41395899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4109-9DD9-485D-8660-775D9BE6EA6A}" type="datetimeFigureOut">
              <a:rPr lang="uk-UA" smtClean="0"/>
              <a:pPr/>
              <a:t>06.12.2014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326D67E-D79D-4F98-8046-854A809E6B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846D-2AD6-4162-AA2B-275069A82A60}" type="datetimeFigureOut">
              <a:rPr lang="uk-UA" smtClean="0"/>
              <a:pPr/>
              <a:t>06.12.2014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67648-1D91-421D-89F2-B14BED37091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B2E4-8773-449A-84D6-EE84C9A4B011}" type="datetimeFigureOut">
              <a:rPr lang="uk-UA" smtClean="0"/>
              <a:pPr/>
              <a:t>06.12.2014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14D1-8DFF-4517-9F38-8BA599B92B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DEC55-462A-478C-8ADF-9406C34DA5D1}" type="datetimeFigureOut">
              <a:rPr lang="uk-UA" smtClean="0"/>
              <a:pPr/>
              <a:t>06.12.2014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CC31F5C-224C-483E-9BC7-10DE5C8F4C8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FAB0-15C5-4EE2-813B-CB0B352561F2}" type="datetimeFigureOut">
              <a:rPr lang="uk-UA" smtClean="0"/>
              <a:pPr/>
              <a:t>06.12.2014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C888-5E2B-4EF5-9B06-2C7EAA1426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9AD1A-CE1E-4690-A143-0563A1995794}" type="datetimeFigureOut">
              <a:rPr lang="uk-UA" smtClean="0"/>
              <a:pPr/>
              <a:t>06.12.2014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BA12-38BA-4D51-85B8-A6FFADA074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1BE8-C6C1-49AF-BF76-0AE8B4D96C70}" type="datetimeFigureOut">
              <a:rPr lang="uk-UA" smtClean="0"/>
              <a:pPr/>
              <a:t>06.12.2014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FA8A-FF6F-4288-90EA-56B9503D4E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54A0-9867-4DA1-BA92-C03FA28ACD3B}" type="datetimeFigureOut">
              <a:rPr lang="uk-UA" smtClean="0"/>
              <a:pPr/>
              <a:t>06.12.2014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68B66-10A1-4A1D-99C7-B17C7262BAE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602C-8C1D-4E8E-AEAB-79C7B96F39C4}" type="datetimeFigureOut">
              <a:rPr lang="uk-UA" smtClean="0"/>
              <a:pPr/>
              <a:t>06.12.2014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92A6-7319-4E45-8DEB-0B26D54E7C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EF32-6194-4CDC-BADB-EBB919019AE7}" type="datetimeFigureOut">
              <a:rPr lang="uk-UA" smtClean="0"/>
              <a:pPr/>
              <a:t>06.12.2014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5540-890B-4B21-838A-7EFE97B9E0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B4D8-AC52-4D70-B79A-F3C797F92F38}" type="datetimeFigureOut">
              <a:rPr lang="uk-UA"/>
              <a:pPr>
                <a:defRPr/>
              </a:pPr>
              <a:t>06.12.2014</a:t>
            </a:fld>
            <a:endParaRPr lang="uk-UA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CA5FE-F0D0-42BC-8F33-6D2E6E27C09B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641212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226DF-5D08-40DC-AA62-23FC5688791A}" type="datetimeFigureOut">
              <a:rPr lang="uk-UA"/>
              <a:pPr>
                <a:defRPr/>
              </a:pPr>
              <a:t>06.12.2014</a:t>
            </a:fld>
            <a:endParaRPr lang="uk-UA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7BF04-D1D7-4DF1-887C-27697E52672B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3575570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B36A0-30F0-445D-901D-B2CE32E86AFB}" type="datetimeFigureOut">
              <a:rPr lang="uk-UA"/>
              <a:pPr>
                <a:defRPr/>
              </a:pPr>
              <a:t>06.12.2014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FB4FF-3FB5-4CCD-8525-B7120788C4C3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4076103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99155-C8CE-4882-821F-DE39B8202BAE}" type="datetimeFigureOut">
              <a:rPr lang="uk-UA"/>
              <a:pPr>
                <a:defRPr/>
              </a:pPr>
              <a:t>06.12.2014</a:t>
            </a:fld>
            <a:endParaRPr lang="uk-UA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DB033-9696-4EBB-9B9C-8FD4D320A93E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1043407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A52D3-2283-41DD-83B3-C86906F67A3E}" type="datetimeFigureOut">
              <a:rPr lang="uk-UA"/>
              <a:pPr>
                <a:defRPr/>
              </a:pPr>
              <a:t>06.12.2014</a:t>
            </a:fld>
            <a:endParaRPr lang="uk-UA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F0BCD-603F-454E-9043-B130EB9EEC7D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7299637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prstClr val="black">
                    <a:shade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179FE35-B20F-4BF4-87D2-1637A70A76BC}" type="datetimeFigureOut">
              <a:rPr lang="uk-UA"/>
              <a:pPr>
                <a:defRPr/>
              </a:pPr>
              <a:t>06.12.2014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shade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prstClr val="black">
                    <a:shade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7A16CB9-E8E4-46C3-A73D-10A388A7E2BA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4" r:id="rId2"/>
    <p:sldLayoutId id="2147483753" r:id="rId3"/>
    <p:sldLayoutId id="2147483752" r:id="rId4"/>
    <p:sldLayoutId id="2147483751" r:id="rId5"/>
    <p:sldLayoutId id="2147483750" r:id="rId6"/>
    <p:sldLayoutId id="2147483749" r:id="rId7"/>
    <p:sldLayoutId id="2147483748" r:id="rId8"/>
    <p:sldLayoutId id="2147483747" r:id="rId9"/>
    <p:sldLayoutId id="2147483746" r:id="rId10"/>
    <p:sldLayoutId id="2147483745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1611F8D-F52C-4ECC-97D9-A074998C994B}" type="datetimeFigureOut">
              <a:rPr lang="uk-UA"/>
              <a:pPr/>
              <a:t>06.12.2014</a:t>
            </a:fld>
            <a:endParaRPr lang="ru-RU" dirty="0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dirty="0"/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85E55AF-29BF-4330-9B55-B0A614F3C461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4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09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3209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210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210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210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210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210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210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210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210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210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210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211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211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211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211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211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211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211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13211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211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211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03549077-B67A-42A4-9883-08771DFDED16}" type="datetimeFigureOut">
              <a:rPr lang="uk-UA"/>
              <a:pPr/>
              <a:t>06.12.2014</a:t>
            </a:fld>
            <a:endParaRPr lang="ru-RU" dirty="0"/>
          </a:p>
        </p:txBody>
      </p:sp>
      <p:sp>
        <p:nvSpPr>
          <p:cNvPr id="13212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3212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6422F597-69C5-4BF2-B31F-E5B95A941523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1144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Дата 4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520E2DA-5C35-4EF0-A294-91A68F54B5F7}" type="datetimeFigureOut">
              <a:rPr lang="uk-UA"/>
              <a:pPr>
                <a:defRPr/>
              </a:pPr>
              <a:t>06.12.2014</a:t>
            </a:fld>
            <a:endParaRPr lang="uk-UA" dirty="0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uk-UA" dirty="0"/>
          </a:p>
        </p:txBody>
      </p:sp>
      <p:sp>
        <p:nvSpPr>
          <p:cNvPr id="19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8510F41-D4C9-45C6-895A-942B0D5AD9EE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179FE35-B20F-4BF4-87D2-1637A70A76BC}" type="datetimeFigureOut">
              <a:rPr lang="uk-UA" smtClean="0"/>
              <a:pPr>
                <a:defRPr/>
              </a:pPr>
              <a:t>06.12.2014</a:t>
            </a:fld>
            <a:endParaRPr lang="uk-UA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7A16CB9-E8E4-46C3-A73D-10A388A7E2BA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Рисунок 3" descr="https://encrypted-tbn2.gstatic.com/images?q=tbn:ANd9GcRcgOwZgtLltB0RIwW3TGYJDlYbKa9MrHWV_TLL4CtrkseOJc1f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-171400"/>
            <a:ext cx="6121002" cy="6192788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WordArt 5"/>
          <p:cNvSpPr>
            <a:spLocks noChangeArrowheads="1" noChangeShapeType="1" noTextEdit="1"/>
          </p:cNvSpPr>
          <p:nvPr/>
        </p:nvSpPr>
        <p:spPr bwMode="auto">
          <a:xfrm>
            <a:off x="1908175" y="6021388"/>
            <a:ext cx="5256213" cy="595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ambria"/>
              </a:rPr>
              <a:t>Василь Симоненко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irc_mi" descr="http://i1.poltava.pl.ua/opinion/1/9/content/khata_symonenka.jpg"/>
          <p:cNvPicPr>
            <a:picLocks noGr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</a:gradFill>
          <a:ln/>
        </p:spPr>
      </p:pic>
      <p:sp>
        <p:nvSpPr>
          <p:cNvPr id="3" name="Прямоугольник 2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72709" name="WordArt 5"/>
          <p:cNvSpPr>
            <a:spLocks noChangeArrowheads="1" noChangeShapeType="1" noTextEdit="1"/>
          </p:cNvSpPr>
          <p:nvPr/>
        </p:nvSpPr>
        <p:spPr bwMode="auto">
          <a:xfrm>
            <a:off x="1403350" y="5084763"/>
            <a:ext cx="5543550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 dirty="0">
                <a:ln w="9525">
                  <a:solidFill>
                    <a:srgbClr val="33CC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9000">
                      <a:srgbClr val="CC99FF"/>
                    </a:gs>
                    <a:gs pos="64000">
                      <a:srgbClr val="9966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189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Хата, де народився поет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8200" y="704850"/>
            <a:ext cx="8305800" cy="1644650"/>
          </a:xfrm>
          <a:noFill/>
        </p:spPr>
        <p:txBody>
          <a:bodyPr l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7200" b="1" kern="12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1942</a:t>
            </a:r>
            <a:r>
              <a:rPr lang="uk-UA" sz="5400" b="1" kern="12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 р.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0" y="2636838"/>
            <a:ext cx="9121775" cy="3897312"/>
          </a:xfrm>
          <a:noFill/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3"/>
              </a:buClr>
              <a:buSzPct val="95000"/>
              <a:buNone/>
              <a:defRPr/>
            </a:pPr>
            <a:r>
              <a:rPr lang="uk-UA" sz="4800" b="1" kern="1200" cap="all" dirty="0">
                <a:ln/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Першокласник </a:t>
            </a:r>
            <a:endParaRPr lang="uk-UA" sz="4800" b="1" kern="1200" cap="all" dirty="0" smtClean="0">
              <a:ln/>
              <a:solidFill>
                <a:srgbClr val="0000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uk-UA" sz="4800" b="1" kern="1200" cap="all" dirty="0">
              <a:ln/>
              <a:solidFill>
                <a:srgbClr val="0000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uk-UA" sz="4800" b="1" kern="1200" cap="all" dirty="0">
                <a:ln/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Бієвецької школи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1860550"/>
          </a:xfrm>
        </p:spPr>
        <p:txBody>
          <a:bodyPr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5900" b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uk-UA" sz="8000" b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</a:rPr>
              <a:t>1947 р.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-1116632" y="3645024"/>
            <a:ext cx="10260632" cy="2679700"/>
          </a:xfrm>
          <a:noFill/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2468880" lvl="7" indent="0" algn="ctr">
              <a:buClr>
                <a:schemeClr val="accent3"/>
              </a:buClr>
              <a:buSzPct val="95000"/>
              <a:buNone/>
              <a:defRPr/>
            </a:pPr>
            <a:r>
              <a:rPr lang="uk-UA" sz="6000" b="1" cap="all" dirty="0" smtClean="0">
                <a:ln/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Учень семирічки</a:t>
            </a:r>
          </a:p>
          <a:p>
            <a:pPr marL="2468880" lvl="7" indent="0" algn="ctr">
              <a:buClr>
                <a:schemeClr val="accent3"/>
              </a:buClr>
              <a:buSzPct val="95000"/>
              <a:buNone/>
              <a:defRPr/>
            </a:pPr>
            <a:r>
              <a:rPr lang="uk-UA" sz="6000" b="1" cap="all" dirty="0" smtClean="0">
                <a:ln/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у Єнківцях</a:t>
            </a:r>
            <a:endParaRPr lang="uk-UA" sz="6000" b="1" cap="all" dirty="0">
              <a:ln/>
              <a:solidFill>
                <a:srgbClr val="C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333375"/>
            <a:ext cx="2879725" cy="2374900"/>
          </a:xfrm>
        </p:spPr>
        <p:txBody>
          <a:bodyPr lIns="45720" rIns="45720" anchor="b"/>
          <a:lstStyle/>
          <a:p>
            <a:r>
              <a:rPr lang="uk-UA" sz="4200" dirty="0">
                <a:solidFill>
                  <a:schemeClr val="accent1"/>
                </a:solidFill>
              </a:rPr>
              <a:t>1952 – 1957 рр.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107950" y="2828925"/>
            <a:ext cx="3311922" cy="3479800"/>
          </a:xfrm>
        </p:spPr>
        <p:txBody>
          <a:bodyPr lIns="64008" rIns="45720"/>
          <a:lstStyle/>
          <a:p>
            <a:pPr marL="0" indent="0">
              <a:spcBef>
                <a:spcPts val="250"/>
              </a:spcBef>
              <a:buFontTx/>
              <a:buNone/>
            </a:pPr>
            <a:r>
              <a:rPr lang="uk-UA" sz="3300" b="1" dirty="0">
                <a:solidFill>
                  <a:srgbClr val="000099"/>
                </a:solidFill>
              </a:rPr>
              <a:t>Навчання на факультеті журналістики Київського університету ім. </a:t>
            </a:r>
            <a:r>
              <a:rPr lang="uk-UA" sz="3300" b="1" dirty="0" smtClean="0">
                <a:solidFill>
                  <a:srgbClr val="000099"/>
                </a:solidFill>
              </a:rPr>
              <a:t>Т.Г.Шевченка</a:t>
            </a:r>
            <a:endParaRPr lang="uk-UA" sz="3300" b="1" dirty="0">
              <a:solidFill>
                <a:srgbClr val="000099"/>
              </a:solidFill>
            </a:endParaRPr>
          </a:p>
        </p:txBody>
      </p:sp>
      <p:pic>
        <p:nvPicPr>
          <p:cNvPr id="75779" name="Рисунок 4" descr="https://encrypted-tbn2.gstatic.com/images?q=tbn:ANd9GcQw6k6EOoOwkzNjAp87pI53pj4CPxCqFib70ZDiUWSh-HqDvK4jmw"/>
          <p:cNvPicPr>
            <a:picLocks noGrp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6" r="6236"/>
          <a:stretch>
            <a:fillRect/>
          </a:stretch>
        </p:blipFill>
        <p:spPr>
          <a:xfrm>
            <a:off x="4427984" y="0"/>
            <a:ext cx="4716016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3048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468313" y="2924944"/>
            <a:ext cx="8229600" cy="3399656"/>
          </a:xfrm>
        </p:spPr>
        <p:txBody>
          <a:bodyPr>
            <a:no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5400" b="1" dirty="0" smtClean="0">
                <a:solidFill>
                  <a:srgbClr val="92D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Працює  редактором у газетах « Черкаська правда» та «Молодь Черкащини»</a:t>
            </a:r>
            <a:endParaRPr lang="uk-UA" sz="5400" b="1" dirty="0">
              <a:solidFill>
                <a:srgbClr val="92D05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979" y="908721"/>
            <a:ext cx="6254044" cy="1440160"/>
          </a:xfrm>
        </p:spPr>
        <p:txBody>
          <a:bodyPr/>
          <a:lstStyle/>
          <a:p>
            <a:pPr algn="ctr"/>
            <a:r>
              <a:rPr lang="uk-UA" sz="6600" b="1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1957 – 1963 рр.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8226425" cy="1860550"/>
          </a:xfrm>
        </p:spPr>
        <p:txBody>
          <a:bodyPr lIns="0" rIns="0" bIns="0" anchor="b" anchorCtr="0">
            <a:noAutofit/>
          </a:bodyPr>
          <a:lstStyle/>
          <a:p>
            <a:r>
              <a:rPr lang="uk-UA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  </a:t>
            </a:r>
            <a:r>
              <a:rPr lang="uk-UA" sz="7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1956 </a:t>
            </a:r>
            <a:r>
              <a:rPr lang="uk-UA" sz="7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рік</a:t>
            </a:r>
          </a:p>
        </p:txBody>
      </p:sp>
      <p:sp>
        <p:nvSpPr>
          <p:cNvPr id="3" name="Текст 2"/>
          <p:cNvSpPr>
            <a:spLocks noGrp="1"/>
          </p:cNvSpPr>
          <p:nvPr>
            <p:ph idx="4294967295"/>
          </p:nvPr>
        </p:nvSpPr>
        <p:spPr>
          <a:xfrm>
            <a:off x="889000" y="2708275"/>
            <a:ext cx="8255000" cy="3544888"/>
          </a:xfrm>
          <a:noFill/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3"/>
              </a:buClr>
              <a:buSzPct val="95000"/>
              <a:buNone/>
              <a:defRPr/>
            </a:pPr>
            <a:r>
              <a:rPr lang="uk-UA" sz="5400" b="1" kern="1200" dirty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Одружується  з Людмилою Павлівною, народжується </a:t>
            </a:r>
            <a:endParaRPr lang="uk-UA" sz="5400" b="1" kern="1200" dirty="0" smtClean="0">
              <a:ln w="11430"/>
              <a:solidFill>
                <a:srgbClr val="0070C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Clr>
                <a:schemeClr val="accent3"/>
              </a:buClr>
              <a:buSzPct val="95000"/>
              <a:buNone/>
              <a:defRPr/>
            </a:pPr>
            <a:r>
              <a:rPr lang="uk-UA" sz="5400" b="1" kern="1200" dirty="0" smtClean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син </a:t>
            </a:r>
            <a:r>
              <a:rPr lang="uk-UA" sz="5400" b="1" kern="1200" dirty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Олесь.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65175"/>
            <a:ext cx="8229600" cy="1943100"/>
          </a:xfrm>
        </p:spPr>
        <p:txBody>
          <a:bodyPr lIns="0" rIns="0" bIns="0" anchor="b">
            <a:normAutofit fontScale="90000"/>
          </a:bodyPr>
          <a:lstStyle/>
          <a:p>
            <a:pPr algn="ctr"/>
            <a:r>
              <a:rPr lang="uk-UA" sz="6600" b="1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uk-UA" sz="6600" b="1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uk-UA" sz="7300" b="1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1962 </a:t>
            </a:r>
            <a:r>
              <a:rPr lang="uk-UA" sz="7300" b="1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рік </a:t>
            </a:r>
            <a:r>
              <a:rPr lang="uk-UA" sz="6300" b="0" dirty="0" smtClean="0"/>
              <a:t>– </a:t>
            </a:r>
            <a:br>
              <a:rPr lang="uk-UA" sz="6300" b="0" dirty="0" smtClean="0"/>
            </a:br>
            <a:endParaRPr lang="uk-UA" sz="6300" b="0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6000" b="1" dirty="0" smtClean="0">
                <a:latin typeface="+mj-lt"/>
              </a:rPr>
              <a:t>    </a:t>
            </a:r>
          </a:p>
          <a:p>
            <a:pPr marL="0" indent="0" algn="ctr">
              <a:buNone/>
            </a:pPr>
            <a:r>
              <a:rPr lang="uk-UA" sz="6000" b="1" dirty="0" smtClean="0"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Переслідуваний </a:t>
            </a:r>
            <a:r>
              <a:rPr lang="uk-UA" sz="6000" b="1" dirty="0"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КДБ</a:t>
            </a:r>
            <a:r>
              <a:rPr lang="uk-UA" sz="6000" b="1" dirty="0" smtClean="0"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.</a:t>
            </a:r>
          </a:p>
          <a:p>
            <a:pPr marL="0" indent="0" algn="ctr">
              <a:buNone/>
            </a:pPr>
            <a:r>
              <a:rPr lang="uk-UA" sz="6600" b="1" dirty="0" smtClean="0"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  </a:t>
            </a:r>
            <a:r>
              <a:rPr lang="uk-UA" sz="6000" b="1" dirty="0" smtClean="0"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Важка </a:t>
            </a:r>
            <a:r>
              <a:rPr lang="uk-UA" sz="6000" b="1" dirty="0"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хвороба.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4" y="1176338"/>
            <a:ext cx="3241055" cy="1964630"/>
          </a:xfrm>
        </p:spPr>
        <p:txBody>
          <a:bodyPr lIns="45720" rIns="45720" bIns="45720">
            <a:noAutofit/>
          </a:bodyPr>
          <a:lstStyle/>
          <a:p>
            <a:r>
              <a:rPr lang="uk-UA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13 грудня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179512" y="3356991"/>
            <a:ext cx="3600400" cy="1651571"/>
          </a:xfrm>
        </p:spPr>
        <p:txBody>
          <a:bodyPr lIns="64008" rIns="45720"/>
          <a:lstStyle/>
          <a:p>
            <a:pPr marL="0" indent="0">
              <a:spcBef>
                <a:spcPts val="250"/>
              </a:spcBef>
              <a:buFontTx/>
              <a:buNone/>
            </a:pPr>
            <a:r>
              <a:rPr lang="uk-UA" sz="6000" b="1" dirty="0" smtClean="0">
                <a:solidFill>
                  <a:schemeClr val="tx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1963 рік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extLst/>
          </a:blip>
          <a:srcRect t="6351" b="6351"/>
          <a:stretch>
            <a:fillRect/>
          </a:stretch>
        </p:blipFill>
        <p:spPr>
          <a:xfrm rot="420000">
            <a:off x="3976688" y="925513"/>
            <a:ext cx="5167312" cy="4400550"/>
          </a:xfrm>
          <a:solidFill>
            <a:schemeClr val="bg2"/>
          </a:solidFill>
          <a:ln w="228600" cap="sq" cmpd="thickThin">
            <a:solidFill>
              <a:srgbClr val="000000"/>
            </a:solidFill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7" r="10857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0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219200"/>
          </a:xfrm>
          <a:ln w="6350" cap="rnd"/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Кросворд</a:t>
            </a:r>
            <a:endParaRPr lang="ru-RU" sz="4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82044" name="Group 124"/>
          <p:cNvGraphicFramePr>
            <a:graphicFrameLocks noGrp="1"/>
          </p:cNvGraphicFramePr>
          <p:nvPr>
            <p:ph idx="4294967295"/>
          </p:nvPr>
        </p:nvGraphicFramePr>
        <p:xfrm>
          <a:off x="0" y="2006600"/>
          <a:ext cx="8229917" cy="4307524"/>
        </p:xfrm>
        <a:graphic>
          <a:graphicData uri="http://schemas.openxmlformats.org/drawingml/2006/table">
            <a:tbl>
              <a:tblPr/>
              <a:tblGrid>
                <a:gridCol w="208280"/>
                <a:gridCol w="889000"/>
                <a:gridCol w="549275"/>
                <a:gridCol w="547687"/>
                <a:gridCol w="549275"/>
                <a:gridCol w="549275"/>
                <a:gridCol w="547688"/>
                <a:gridCol w="549275"/>
                <a:gridCol w="547687"/>
                <a:gridCol w="549275"/>
                <a:gridCol w="549275"/>
                <a:gridCol w="547688"/>
                <a:gridCol w="549275"/>
                <a:gridCol w="547687"/>
                <a:gridCol w="549275"/>
              </a:tblGrid>
              <a:tr h="485775">
                <a:tc row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18" charset="0"/>
                        </a:rPr>
                        <a:t> 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18" charset="0"/>
                        </a:rPr>
                        <a:t>1.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18" charset="0"/>
                        </a:rPr>
                        <a:t>2.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4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          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18" charset="0"/>
                        </a:rPr>
                        <a:t>3.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3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18" charset="0"/>
                        </a:rPr>
                        <a:t>4.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3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18" charset="0"/>
                        </a:rPr>
                        <a:t>5.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4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18" charset="0"/>
                        </a:rPr>
                        <a:t>6.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3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18" charset="0"/>
                        </a:rPr>
                        <a:t>7.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4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18" charset="0"/>
                        </a:rPr>
                        <a:t>8.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3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18" charset="0"/>
                        </a:rPr>
                        <a:t>9.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200"/>
            </a:gs>
            <a:gs pos="10001">
              <a:srgbClr val="FF0000"/>
            </a:gs>
            <a:gs pos="35001">
              <a:srgbClr val="BA0066"/>
            </a:gs>
            <a:gs pos="70000">
              <a:srgbClr val="66008F"/>
            </a:gs>
            <a:gs pos="100000">
              <a:srgbClr val="00008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506" y="5962997"/>
            <a:ext cx="8229600" cy="63894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Андрій</a:t>
            </a:r>
            <a:r>
              <a:rPr lang="uk-UA" sz="5400" dirty="0" smtClean="0">
                <a:solidFill>
                  <a:srgbClr val="FFFF00"/>
                </a:solidFill>
              </a:rPr>
              <a:t> Малишко</a:t>
            </a:r>
            <a:endParaRPr lang="uk-UA" sz="5400" dirty="0">
              <a:solidFill>
                <a:srgbClr val="FFFF00"/>
              </a:solidFill>
            </a:endParaRPr>
          </a:p>
        </p:txBody>
      </p:sp>
      <p:pic>
        <p:nvPicPr>
          <p:cNvPr id="63490" name="irc_mi" descr="https://encrypted-tbn0.gstatic.com/images?q=tbn:ANd9GcSyo4kOnYTICgg9Q13zhexw-PxGBnDCAt5BlHDAlSzNRXLPu7I8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3" y="188913"/>
            <a:ext cx="5570239" cy="554355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</a:rPr>
              <a:t>кросворд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82945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9686"/>
              </p:ext>
            </p:extLst>
          </p:nvPr>
        </p:nvGraphicFramePr>
        <p:xfrm>
          <a:off x="755650" y="1557338"/>
          <a:ext cx="7835900" cy="45260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67"/>
                <a:gridCol w="144022"/>
                <a:gridCol w="504078"/>
                <a:gridCol w="522010"/>
                <a:gridCol w="558158"/>
                <a:gridCol w="504078"/>
                <a:gridCol w="432067"/>
                <a:gridCol w="576090"/>
                <a:gridCol w="504078"/>
                <a:gridCol w="525746"/>
                <a:gridCol w="554422"/>
                <a:gridCol w="531134"/>
                <a:gridCol w="558999"/>
                <a:gridCol w="425063"/>
                <a:gridCol w="531944"/>
                <a:gridCol w="531944"/>
              </a:tblGrid>
              <a:tr h="518035">
                <a:tc gridSpan="2">
                  <a:txBody>
                    <a:bodyPr/>
                    <a:lstStyle/>
                    <a:p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 marL="91444" marR="91444" marT="45709" marB="45709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1О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Л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Е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С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Ь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7">
                  <a:txBody>
                    <a:bodyPr/>
                    <a:lstStyle/>
                    <a:p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09" marB="4570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494485">
                <a:tc gridSpan="2"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2.Л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Ю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Д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М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И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Л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А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/>
                </a:tc>
                <a:tc rowSpan="2" gridSpan="6">
                  <a:txBody>
                    <a:bodyPr/>
                    <a:lstStyle/>
                    <a:p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494485">
                <a:tc rowSpan="2" gridSpan="3"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              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3.С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И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М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О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Н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/>
                </a:tc>
                <a:tc gridSpan="6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494485"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4.П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О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Л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Т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А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В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Щ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И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Н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А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494485">
                <a:tc gridSpan="3">
                  <a:txBody>
                    <a:bodyPr/>
                    <a:lstStyle/>
                    <a:p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09" marB="45709"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5.Г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А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Н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Н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А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/>
                </a:tc>
                <a:tc gridSpan="5">
                  <a:txBody>
                    <a:bodyPr/>
                    <a:lstStyle/>
                    <a:p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endParaRPr lang="uk-UA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494485">
                <a:tc rowSpan="4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709" marB="4570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endParaRPr lang="uk-UA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6.Ф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Е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Д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І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Р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/>
                </a:tc>
                <a:tc gridSpan="4">
                  <a:txBody>
                    <a:bodyPr/>
                    <a:lstStyle/>
                    <a:p>
                      <a:endParaRPr lang="uk-UA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49448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7.Є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Н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К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І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В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Ц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І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/>
                </a:tc>
                <a:tc gridSpan="5">
                  <a:txBody>
                    <a:bodyPr/>
                    <a:lstStyle/>
                    <a:p>
                      <a:endParaRPr lang="uk-UA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465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8.Ч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Е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Р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К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А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Щ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И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Н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А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/>
                </a:tc>
                <a:tc gridSpan="5">
                  <a:txBody>
                    <a:bodyPr/>
                    <a:lstStyle/>
                    <a:p>
                      <a:endParaRPr lang="uk-UA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49448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uk-UA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9.К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О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Р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Е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С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П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О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Н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Д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Е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FFFF00"/>
                          </a:solidFill>
                        </a:rPr>
                        <a:t> Н         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FFFF00"/>
                          </a:solidFill>
                        </a:rPr>
                        <a:t>Т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4" marR="91444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7944" y="5373216"/>
            <a:ext cx="5832648" cy="86409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000" b="1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Василь Симоненко </a:t>
            </a:r>
            <a:endParaRPr lang="uk-UA" sz="4000" b="1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43213" y="2060575"/>
            <a:ext cx="6769100" cy="3273425"/>
          </a:xfrm>
        </p:spPr>
        <p:txBody>
          <a:bodyPr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Не докорю ніколи і нікому,</a:t>
            </a:r>
          </a:p>
          <a:p>
            <a:pPr>
              <a:lnSpc>
                <a:spcPct val="100000"/>
              </a:lnSpc>
            </a:pPr>
            <a:r>
              <a:rPr lang="uk-UA" sz="3200" b="1" dirty="0" smtClean="0">
                <a:solidFill>
                  <a:schemeClr val="bg1"/>
                </a:solidFill>
              </a:rPr>
              <a:t>Хіба на себе інколи позлюсь,</a:t>
            </a:r>
          </a:p>
          <a:p>
            <a:pPr>
              <a:lnSpc>
                <a:spcPct val="100000"/>
              </a:lnSpc>
            </a:pPr>
            <a:r>
              <a:rPr lang="uk-UA" sz="3200" b="1" dirty="0" smtClean="0">
                <a:solidFill>
                  <a:schemeClr val="bg1"/>
                </a:solidFill>
              </a:rPr>
              <a:t>Що в двадцять літ в моєму серці втома,</a:t>
            </a:r>
          </a:p>
          <a:p>
            <a:pPr>
              <a:lnSpc>
                <a:spcPct val="100000"/>
              </a:lnSpc>
            </a:pPr>
            <a:r>
              <a:rPr lang="uk-UA" sz="3200" b="1" dirty="0" smtClean="0">
                <a:solidFill>
                  <a:schemeClr val="bg1"/>
                </a:solidFill>
              </a:rPr>
              <a:t>Що в тридцять  -  смерті в очі подивлюсь.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001713"/>
            <a:ext cx="2592388" cy="408305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5CBF"/>
            </a:gs>
            <a:gs pos="25000">
              <a:srgbClr val="0087E6"/>
            </a:gs>
            <a:gs pos="75000">
              <a:srgbClr val="21D6E0"/>
            </a:gs>
            <a:gs pos="100000">
              <a:srgbClr val="03D4A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Рисунок 2" descr="https://encrypted-tbn1.gstatic.com/images?q=tbn:ANd9GcQEA6Sio1j4gwnSEOZMiq80uoXxqWKhpX2ld2fb_pzDJW4RpAMRh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0"/>
            <a:ext cx="54356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WordArt 4"/>
          <p:cNvSpPr>
            <a:spLocks noChangeArrowheads="1" noChangeShapeType="1" noTextEdit="1"/>
          </p:cNvSpPr>
          <p:nvPr/>
        </p:nvSpPr>
        <p:spPr bwMode="auto">
          <a:xfrm>
            <a:off x="0" y="2924175"/>
            <a:ext cx="3895725" cy="2374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r="100000" b="100000"/>
                  </a:path>
                </a:gradFill>
                <a:latin typeface="Book Antiqua"/>
              </a:rPr>
              <a:t>Анатолій </a:t>
            </a:r>
          </a:p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r="100000" b="100000"/>
                  </a:path>
                </a:gradFill>
                <a:latin typeface="Book Antiqua"/>
              </a:rPr>
              <a:t>Дімаров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D0808"/>
            </a:gs>
            <a:gs pos="30000">
              <a:srgbClr val="FF0300"/>
            </a:gs>
            <a:gs pos="55000">
              <a:srgbClr val="FF7A00"/>
            </a:gs>
            <a:gs pos="100000">
              <a:srgbClr val="FFF2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Рисунок 2" descr="https://encrypted-tbn2.gstatic.com/images?q=tbn:ANd9GcQu2uTH1UtT3OhfPwxeUGAAjtc3CR-5NqNS938yKVEOio8ksHeQT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43550" cy="6858000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WordArt 4"/>
          <p:cNvSpPr>
            <a:spLocks noChangeArrowheads="1" noChangeShapeType="1" noTextEdit="1"/>
          </p:cNvSpPr>
          <p:nvPr/>
        </p:nvSpPr>
        <p:spPr bwMode="auto">
          <a:xfrm>
            <a:off x="4572000" y="3573016"/>
            <a:ext cx="4320480" cy="309607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/>
              </a:rPr>
              <a:t>Василь</a:t>
            </a:r>
          </a:p>
          <a:p>
            <a:pPr algn="ctr"/>
            <a:r>
              <a:rPr lang="ru-RU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/>
              </a:rPr>
              <a:t> Голобородько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irc_mi" descr="https://encrypted-tbn3.gstatic.com/images?q=tbn:ANd9GcS0MOWQ0UTt2sOUMc-fUmimNfc1uw7dcBX3r0O7i-YEra9bmpTeK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WordArt 4"/>
          <p:cNvSpPr>
            <a:spLocks noChangeArrowheads="1" noChangeShapeType="1" noTextEdit="1"/>
          </p:cNvSpPr>
          <p:nvPr/>
        </p:nvSpPr>
        <p:spPr bwMode="auto">
          <a:xfrm>
            <a:off x="1331913" y="5805488"/>
            <a:ext cx="7200900" cy="10525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</a:gradFill>
                <a:latin typeface="Bookman Old Style"/>
              </a:rPr>
              <a:t>Леонід Кисельов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Рисунок 2" descr="https://encrypted-tbn1.gstatic.com/images?q=tbn:ANd9GcRk5b1i5CgKSuiI1fWE4gct46l9io1OtaWKeGZSJ-UAjdQgLsz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CCCFF"/>
            </a:gs>
            <a:gs pos="17999">
              <a:srgbClr val="99CCFF"/>
            </a:gs>
            <a:gs pos="39000">
              <a:srgbClr val="CC99FF"/>
            </a:gs>
            <a:gs pos="64000">
              <a:srgbClr val="9966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1"/>
            <a:ext cx="7632848" cy="1008111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 Тема :</a:t>
            </a:r>
            <a:endParaRPr lang="uk-UA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8614" name="WordArt 6"/>
          <p:cNvSpPr>
            <a:spLocks noChangeArrowheads="1" noChangeShapeType="1" noTextEdit="1"/>
          </p:cNvSpPr>
          <p:nvPr/>
        </p:nvSpPr>
        <p:spPr bwMode="auto">
          <a:xfrm>
            <a:off x="900113" y="1628775"/>
            <a:ext cx="7342187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 dirty="0">
                <a:ln w="12700">
                  <a:solidFill>
                    <a:srgbClr val="33CC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>
                        <a:alpha val="90000"/>
                      </a:srgbClr>
                    </a:gs>
                    <a:gs pos="50000">
                      <a:srgbClr val="400040">
                        <a:alpha val="75000"/>
                      </a:srgbClr>
                    </a:gs>
                    <a:gs pos="75000">
                      <a:srgbClr val="8F0040">
                        <a:alpha val="62500"/>
                      </a:srgbClr>
                    </a:gs>
                    <a:gs pos="89999">
                      <a:srgbClr val="F27300">
                        <a:alpha val="55001"/>
                      </a:srgbClr>
                    </a:gs>
                    <a:gs pos="100000">
                      <a:srgbClr val="FFBF00">
                        <a:alpha val="50000"/>
                      </a:srgbClr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Василь Симоненко –</a:t>
            </a:r>
          </a:p>
          <a:p>
            <a:pPr algn="ctr"/>
            <a:r>
              <a:rPr lang="ru-RU" sz="3200" kern="10" dirty="0">
                <a:ln w="12700">
                  <a:solidFill>
                    <a:srgbClr val="33CC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>
                        <a:alpha val="90000"/>
                      </a:srgbClr>
                    </a:gs>
                    <a:gs pos="50000">
                      <a:srgbClr val="400040">
                        <a:alpha val="75000"/>
                      </a:srgbClr>
                    </a:gs>
                    <a:gs pos="75000">
                      <a:srgbClr val="8F0040">
                        <a:alpha val="62500"/>
                      </a:srgbClr>
                    </a:gs>
                    <a:gs pos="89999">
                      <a:srgbClr val="F27300">
                        <a:alpha val="55001"/>
                      </a:srgbClr>
                    </a:gs>
                    <a:gs pos="100000">
                      <a:srgbClr val="FFBF00">
                        <a:alpha val="50000"/>
                      </a:srgbClr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«лицар на білому коні». </a:t>
            </a:r>
          </a:p>
        </p:txBody>
      </p:sp>
      <p:sp>
        <p:nvSpPr>
          <p:cNvPr id="68615" name="WordArt 7"/>
          <p:cNvSpPr>
            <a:spLocks noChangeArrowheads="1" noChangeShapeType="1" noTextEdit="1"/>
          </p:cNvSpPr>
          <p:nvPr/>
        </p:nvSpPr>
        <p:spPr bwMode="auto">
          <a:xfrm>
            <a:off x="1547813" y="3429000"/>
            <a:ext cx="626427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>
                        <a:alpha val="50000"/>
                      </a:srgbClr>
                    </a:gs>
                    <a:gs pos="30000">
                      <a:srgbClr val="FF0300">
                        <a:alpha val="65000"/>
                      </a:srgbClr>
                    </a:gs>
                    <a:gs pos="55000">
                      <a:srgbClr val="FF7A00">
                        <a:alpha val="77500"/>
                      </a:srgbClr>
                    </a:gs>
                    <a:gs pos="100000">
                      <a:srgbClr val="FFF200"/>
                    </a:gs>
                  </a:gsLst>
                  <a:lin ang="189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« Лебеді материнства». </a:t>
            </a:r>
          </a:p>
        </p:txBody>
      </p:sp>
      <p:sp>
        <p:nvSpPr>
          <p:cNvPr id="68616" name="WordArt 8"/>
          <p:cNvSpPr>
            <a:spLocks noChangeArrowheads="1" noChangeShapeType="1" noTextEdit="1"/>
          </p:cNvSpPr>
          <p:nvPr/>
        </p:nvSpPr>
        <p:spPr bwMode="auto">
          <a:xfrm>
            <a:off x="1547813" y="4652963"/>
            <a:ext cx="5761037" cy="10810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24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25000">
                      <a:srgbClr val="01A78F"/>
                    </a:gs>
                    <a:gs pos="50000">
                      <a:srgbClr val="FFFF00"/>
                    </a:gs>
                    <a:gs pos="75000">
                      <a:srgbClr val="FF6633"/>
                    </a:gs>
                    <a:gs pos="100000">
                      <a:srgbClr val="FF3399"/>
                    </a:gs>
                  </a:gsLst>
                  <a:lin ang="18900000" scaled="1"/>
                </a:gradFill>
                <a:latin typeface="Times New Roman"/>
                <a:cs typeface="Times New Roman"/>
              </a:rPr>
              <a:t>Загальнолюдські цінності у творі.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200"/>
            </a:gs>
            <a:gs pos="60000">
              <a:schemeClr val="bg2">
                <a:lumMod val="50000"/>
              </a:schemeClr>
            </a:gs>
            <a:gs pos="98000">
              <a:srgbClr val="FF0300"/>
            </a:gs>
            <a:gs pos="100000">
              <a:srgbClr val="4D080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WordArt 4"/>
          <p:cNvSpPr>
            <a:spLocks noChangeArrowheads="1" noChangeShapeType="1" noTextEdit="1"/>
          </p:cNvSpPr>
          <p:nvPr/>
        </p:nvSpPr>
        <p:spPr bwMode="auto">
          <a:xfrm>
            <a:off x="899592" y="3140969"/>
            <a:ext cx="7776865" cy="187220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endParaRPr lang="ru-RU" sz="7200" kern="10" dirty="0" smtClean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2700000" scaled="1"/>
              </a:gradFill>
              <a:latin typeface="Times New Roman"/>
              <a:cs typeface="Times New Roman"/>
            </a:endParaRPr>
          </a:p>
          <a:p>
            <a:pPr algn="ctr"/>
            <a:r>
              <a:rPr lang="ru-RU" sz="72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Василя </a:t>
            </a:r>
            <a:r>
              <a:rPr lang="ru-RU" sz="72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Симоненка</a:t>
            </a:r>
          </a:p>
        </p:txBody>
      </p:sp>
      <p:sp>
        <p:nvSpPr>
          <p:cNvPr id="70661" name="WordArt 5"/>
          <p:cNvSpPr>
            <a:spLocks noChangeArrowheads="1" noChangeShapeType="1" noTextEdit="1"/>
          </p:cNvSpPr>
          <p:nvPr/>
        </p:nvSpPr>
        <p:spPr bwMode="auto">
          <a:xfrm>
            <a:off x="539552" y="1844824"/>
            <a:ext cx="8280920" cy="1631801"/>
          </a:xfrm>
          <a:prstGeom prst="rect">
            <a:avLst/>
          </a:prstGeom>
        </p:spPr>
        <p:txBody>
          <a:bodyPr wrap="none" fromWordArt="1">
            <a:prstTxWarp prst="textArchUp">
              <a:avLst/>
            </a:prstTxWarp>
          </a:bodyPr>
          <a:lstStyle/>
          <a:p>
            <a:pPr algn="ctr"/>
            <a:r>
              <a:rPr lang="ru-RU" sz="4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Основні віхи життя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/>
          </a:blip>
          <a:srcRect t="18082" b="18082"/>
          <a:stretch>
            <a:fillRect/>
          </a:stretch>
        </p:blipFill>
        <p:spPr>
          <a:xfrm rot="420000">
            <a:off x="3318469" y="839656"/>
            <a:ext cx="5593312" cy="4340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WordArt 5"/>
          <p:cNvSpPr>
            <a:spLocks noChangeArrowheads="1" noChangeShapeType="1" noTextEdit="1"/>
          </p:cNvSpPr>
          <p:nvPr/>
        </p:nvSpPr>
        <p:spPr bwMode="auto">
          <a:xfrm>
            <a:off x="539750" y="1196975"/>
            <a:ext cx="2087563" cy="15128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27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8 січня </a:t>
            </a:r>
          </a:p>
        </p:txBody>
      </p:sp>
      <p:sp>
        <p:nvSpPr>
          <p:cNvPr id="71686" name="WordArt 6"/>
          <p:cNvSpPr>
            <a:spLocks noChangeArrowheads="1" noChangeShapeType="1" noTextEdit="1"/>
          </p:cNvSpPr>
          <p:nvPr/>
        </p:nvSpPr>
        <p:spPr bwMode="auto">
          <a:xfrm>
            <a:off x="611188" y="3500438"/>
            <a:ext cx="1943100" cy="11525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25000">
                      <a:srgbClr val="01A78F"/>
                    </a:gs>
                    <a:gs pos="50000">
                      <a:srgbClr val="FFFF00"/>
                    </a:gs>
                    <a:gs pos="75000">
                      <a:srgbClr val="FF6633"/>
                    </a:gs>
                    <a:gs pos="100000">
                      <a:srgbClr val="FF3399"/>
                    </a:gs>
                  </a:gsLst>
                  <a:lin ang="18900000" scaled="1"/>
                </a:gradFill>
                <a:latin typeface="Arial"/>
                <a:cs typeface="Arial"/>
              </a:rPr>
              <a:t>1935 рік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Апекс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1_Солнцестояние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ре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239</Words>
  <Application>Microsoft Office PowerPoint</Application>
  <PresentationFormat>Экран (4:3)</PresentationFormat>
  <Paragraphs>122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Апекс</vt:lpstr>
      <vt:lpstr>Океан</vt:lpstr>
      <vt:lpstr>Клен</vt:lpstr>
      <vt:lpstr>1_Солнцестояние</vt:lpstr>
      <vt:lpstr>Трек</vt:lpstr>
      <vt:lpstr>Презентация PowerPoint</vt:lpstr>
      <vt:lpstr>Андрій Малишко</vt:lpstr>
      <vt:lpstr>Презентация PowerPoint</vt:lpstr>
      <vt:lpstr>Презентация PowerPoint</vt:lpstr>
      <vt:lpstr>Презентация PowerPoint</vt:lpstr>
      <vt:lpstr>Презентация PowerPoint</vt:lpstr>
      <vt:lpstr>  Тема :</vt:lpstr>
      <vt:lpstr>Презентация PowerPoint</vt:lpstr>
      <vt:lpstr>Презентация PowerPoint</vt:lpstr>
      <vt:lpstr>Презентация PowerPoint</vt:lpstr>
      <vt:lpstr>1942 р.</vt:lpstr>
      <vt:lpstr>   1947 р.</vt:lpstr>
      <vt:lpstr>1952 – 1957 рр.</vt:lpstr>
      <vt:lpstr>1957 – 1963 рр.</vt:lpstr>
      <vt:lpstr>     1956 рік</vt:lpstr>
      <vt:lpstr> 1962 рік –  </vt:lpstr>
      <vt:lpstr>13 грудня</vt:lpstr>
      <vt:lpstr>Презентация PowerPoint</vt:lpstr>
      <vt:lpstr>Кросворд</vt:lpstr>
      <vt:lpstr>кросворд</vt:lpstr>
      <vt:lpstr>Василь Симоненко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Василь Симоненко</dc:title>
  <dc:creator>user</dc:creator>
  <cp:lastModifiedBy>user</cp:lastModifiedBy>
  <cp:revision>12</cp:revision>
  <dcterms:created xsi:type="dcterms:W3CDTF">2014-11-28T15:02:57Z</dcterms:created>
  <dcterms:modified xsi:type="dcterms:W3CDTF">2014-12-06T20:10:06Z</dcterms:modified>
</cp:coreProperties>
</file>