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73" r:id="rId5"/>
    <p:sldId id="258" r:id="rId6"/>
    <p:sldId id="261" r:id="rId7"/>
    <p:sldId id="271" r:id="rId8"/>
    <p:sldId id="262" r:id="rId9"/>
    <p:sldId id="264" r:id="rId10"/>
    <p:sldId id="265" r:id="rId11"/>
    <p:sldId id="266" r:id="rId12"/>
    <p:sldId id="274" r:id="rId13"/>
    <p:sldId id="276" r:id="rId14"/>
    <p:sldId id="26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1C7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01" autoAdjust="0"/>
    <p:restoredTop sz="94660"/>
  </p:normalViewPr>
  <p:slideViewPr>
    <p:cSldViewPr>
      <p:cViewPr varScale="1">
        <p:scale>
          <a:sx n="82" d="100"/>
          <a:sy n="82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18" b="1" i="0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316139054046832E-2"/>
          <c:y val="2.9185442444461052E-3"/>
        </c:manualLayout>
      </c:layout>
      <c:overlay val="0"/>
      <c:spPr>
        <a:noFill/>
        <a:ln w="1577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267558528428096E-2"/>
          <c:y val="0.33333333333333331"/>
          <c:w val="0.87625418060200666"/>
          <c:h val="0.59856630824372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99FF"/>
            </a:solidFill>
            <a:ln w="788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577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 w="1577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75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FFCC"/>
            </a:solidFill>
            <a:ln w="788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577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5232"/>
        <c:axId val="23456768"/>
      </c:barChart>
      <c:catAx>
        <c:axId val="23455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3456768"/>
        <c:crosses val="autoZero"/>
        <c:auto val="1"/>
        <c:lblAlgn val="ctr"/>
        <c:lblOffset val="100"/>
        <c:noMultiLvlLbl val="0"/>
      </c:catAx>
      <c:valAx>
        <c:axId val="2345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55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2" b="1" i="0" u="none" strike="noStrike" baseline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</a:defRPr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ДПА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2012-2013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н.р.</a:t>
            </a:r>
          </a:p>
        </c:rich>
      </c:tx>
      <c:layout>
        <c:manualLayout>
          <c:xMode val="edge"/>
          <c:yMode val="edge"/>
          <c:x val="0.13937931252569336"/>
          <c:y val="4.0794855325863723E-2"/>
        </c:manualLayout>
      </c:layout>
      <c:overlay val="0"/>
      <c:spPr>
        <a:noFill/>
        <a:ln w="19203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95238095238099E-2"/>
          <c:y val="0.49787234042553191"/>
          <c:w val="0.5619047619047618"/>
          <c:h val="0.47234042553191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Результати ДПА з географії у 2006-2007 н.р.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середній рівень</c:v>
                </c:pt>
                <c:pt idx="1">
                  <c:v>достатній рівень</c:v>
                </c:pt>
                <c:pt idx="2">
                  <c:v>високий рівень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03">
          <a:noFill/>
        </a:ln>
      </c:spPr>
    </c:plotArea>
    <c:legend>
      <c:legendPos val="r"/>
      <c:layout>
        <c:manualLayout>
          <c:xMode val="edge"/>
          <c:yMode val="edge"/>
          <c:x val="0.6048306406163082"/>
          <c:y val="0.28801720689156673"/>
          <c:w val="0.3951693593836918"/>
          <c:h val="0.71198279310843315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12" b="1" i="0" u="none" strike="noStrike" baseline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</a:defRPr>
            </a:pPr>
            <a:r>
              <a:rPr lang="uk-UA" dirty="0" smtClean="0"/>
              <a:t>2013-2014 </a:t>
            </a:r>
            <a:r>
              <a:rPr lang="uk-UA" dirty="0" err="1"/>
              <a:t>н.р</a:t>
            </a:r>
            <a:r>
              <a:rPr lang="uk-UA" dirty="0"/>
              <a:t>.</a:t>
            </a:r>
          </a:p>
        </c:rich>
      </c:tx>
      <c:layout>
        <c:manualLayout>
          <c:xMode val="edge"/>
          <c:yMode val="edge"/>
          <c:x val="4.0151293588301461E-2"/>
          <c:y val="6.5417552667238657E-2"/>
        </c:manualLayout>
      </c:layout>
      <c:overlay val="0"/>
      <c:spPr>
        <a:noFill/>
        <a:ln w="2555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41597796143266E-2"/>
          <c:y val="0.31904761904761908"/>
          <c:w val="0.51515151515151514"/>
          <c:h val="0.55714285714285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dPt>
            <c:idx val="0"/>
            <c:bubble3D val="0"/>
            <c:explosion val="1"/>
          </c:dPt>
          <c:cat>
            <c:strRef>
              <c:f>Лист1!$A$2:$A$4</c:f>
              <c:strCache>
                <c:ptCount val="3"/>
                <c:pt idx="0">
                  <c:v>середній рівень</c:v>
                </c:pt>
                <c:pt idx="1">
                  <c:v>достатній рівень</c:v>
                </c:pt>
                <c:pt idx="2">
                  <c:v>високий рівень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0.47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62773735927637153"/>
          <c:y val="0"/>
          <c:w val="0.3503649233928402"/>
          <c:h val="1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11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FF110-9431-4242-B8E4-548617F2F687}" type="doc">
      <dgm:prSet loTypeId="urn:microsoft.com/office/officeart/2005/8/layout/radial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E4E19D-4CA3-4E24-8EF3-3F7F6331E6C6}" type="pres">
      <dgm:prSet presAssocID="{03EFF110-9431-4242-B8E4-548617F2F6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CEFB9-9C31-449E-8EFD-9CA9E2DA3F0D}" type="pres">
      <dgm:prSet presAssocID="{03EFF110-9431-4242-B8E4-548617F2F687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87051-75A3-40FA-B934-A35F801B0AB4}" type="presOf" srcId="{03EFF110-9431-4242-B8E4-548617F2F687}" destId="{8DE4E19D-4CA3-4E24-8EF3-3F7F6331E6C6}" srcOrd="0" destOrd="0" presId="urn:microsoft.com/office/officeart/2005/8/layout/radial3"/>
    <dgm:cxn modelId="{3A74855F-8F9A-4D1E-BD2C-B2905DE5D0E8}" type="presParOf" srcId="{8DE4E19D-4CA3-4E24-8EF3-3F7F6331E6C6}" destId="{744CEFB9-9C31-449E-8EFD-9CA9E2DA3F0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08814-32FC-4CD8-B641-C9EF7D187D38}" type="doc">
      <dgm:prSet loTypeId="urn:microsoft.com/office/officeart/2005/8/layout/hierarchy2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F518DD0-3325-4846-8800-8D8A31680ED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Притчі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1135067-0993-4EF6-9183-C03EE30B0342}" type="parTrans" cxnId="{044EE963-8376-483C-9832-ACD24219ABCA}">
      <dgm:prSet/>
      <dgm:spPr/>
      <dgm:t>
        <a:bodyPr/>
        <a:lstStyle/>
        <a:p>
          <a:endParaRPr lang="ru-RU"/>
        </a:p>
      </dgm:t>
    </dgm:pt>
    <dgm:pt modelId="{3A54D83B-65CD-4C3B-85EC-278A3BA6372D}" type="sibTrans" cxnId="{044EE963-8376-483C-9832-ACD24219ABCA}">
      <dgm:prSet/>
      <dgm:spPr/>
      <dgm:t>
        <a:bodyPr/>
        <a:lstStyle/>
        <a:p>
          <a:endParaRPr lang="ru-RU"/>
        </a:p>
      </dgm:t>
    </dgm:pt>
    <dgm:pt modelId="{B65639DF-FEE7-42B6-80E5-653D85974759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Приймання слів правди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46C6DD-8CAA-4F84-A001-E15887694F06}" type="parTrans" cxnId="{356325DC-B989-40BE-929E-30D00E8373AF}">
      <dgm:prSet/>
      <dgm:spPr/>
      <dgm:t>
        <a:bodyPr/>
        <a:lstStyle/>
        <a:p>
          <a:endParaRPr lang="ru-RU" dirty="0"/>
        </a:p>
      </dgm:t>
    </dgm:pt>
    <dgm:pt modelId="{2EF9E0DE-2B83-4B42-94AF-5A65D58341CF}" type="sibTrans" cxnId="{356325DC-B989-40BE-929E-30D00E8373AF}">
      <dgm:prSet/>
      <dgm:spPr/>
      <dgm:t>
        <a:bodyPr/>
        <a:lstStyle/>
        <a:p>
          <a:endParaRPr lang="ru-RU"/>
        </a:p>
      </dgm:t>
    </dgm:pt>
    <dgm:pt modelId="{D8EB82A9-48ED-4EBC-AB5E-D561FBE9D65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 сіяча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86F2D9-B6FA-4C88-9558-97B11F022F0A}" type="parTrans" cxnId="{58D94E98-C426-477D-AFB4-2EAF5E0F7BED}">
      <dgm:prSet/>
      <dgm:spPr/>
      <dgm:t>
        <a:bodyPr/>
        <a:lstStyle/>
        <a:p>
          <a:endParaRPr lang="ru-RU" dirty="0"/>
        </a:p>
      </dgm:t>
    </dgm:pt>
    <dgm:pt modelId="{876B35CB-AE1E-4CA4-AC47-F2BB24CF0A6B}" type="sibTrans" cxnId="{58D94E98-C426-477D-AFB4-2EAF5E0F7BED}">
      <dgm:prSet/>
      <dgm:spPr/>
      <dgm:t>
        <a:bodyPr/>
        <a:lstStyle/>
        <a:p>
          <a:endParaRPr lang="ru-RU"/>
        </a:p>
      </dgm:t>
    </dgm:pt>
    <dgm:pt modelId="{1FECC820-A72F-4725-9885-CC84DE20214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Вибір цінностей у житті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82D83A-5DD3-4089-8BFE-11BB52ECAB2C}" type="parTrans" cxnId="{FDF2B4E7-2E52-44DA-A2AC-D579372796AF}">
      <dgm:prSet/>
      <dgm:spPr/>
      <dgm:t>
        <a:bodyPr/>
        <a:lstStyle/>
        <a:p>
          <a:endParaRPr lang="ru-RU" dirty="0"/>
        </a:p>
      </dgm:t>
    </dgm:pt>
    <dgm:pt modelId="{3ECC1F80-E902-4699-B4C7-5EA373597A64}" type="sibTrans" cxnId="{FDF2B4E7-2E52-44DA-A2AC-D579372796AF}">
      <dgm:prSet/>
      <dgm:spPr/>
      <dgm:t>
        <a:bodyPr/>
        <a:lstStyle/>
        <a:p>
          <a:endParaRPr lang="ru-RU"/>
        </a:p>
      </dgm:t>
    </dgm:pt>
    <dgm:pt modelId="{DBC09487-56D8-4560-89EC-CBD674DFAAE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 блудного сина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E0296D-8DDB-4C0B-88D9-2B31FD326321}" type="parTrans" cxnId="{CE0CA457-2B91-49F9-9986-6053A8E8EF58}">
      <dgm:prSet/>
      <dgm:spPr/>
      <dgm:t>
        <a:bodyPr/>
        <a:lstStyle/>
        <a:p>
          <a:endParaRPr lang="ru-RU" dirty="0"/>
        </a:p>
      </dgm:t>
    </dgm:pt>
    <dgm:pt modelId="{9BC7247E-1F5D-4D60-871B-6F691BFBC4DD}" type="sibTrans" cxnId="{CE0CA457-2B91-49F9-9986-6053A8E8EF58}">
      <dgm:prSet/>
      <dgm:spPr/>
      <dgm:t>
        <a:bodyPr/>
        <a:lstStyle/>
        <a:p>
          <a:endParaRPr lang="ru-RU"/>
        </a:p>
      </dgm:t>
    </dgm:pt>
    <dgm:pt modelId="{0B5FDAAB-55A2-45EB-BF1B-EEA26BFD410B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</a:t>
          </a:r>
          <a:r>
            <a:rPr lang="uk-UA" baseline="0" dirty="0" smtClean="0">
              <a:latin typeface="Times New Roman" pitchFamily="18" charset="0"/>
              <a:cs typeface="Times New Roman" pitchFamily="18" charset="0"/>
            </a:rPr>
            <a:t> багатія і вбогого Лазаря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EEAA31-0AC2-4EA3-B87F-F146F0B88B82}" type="parTrans" cxnId="{D7E30FC4-DC49-4FA5-AE56-29CF9C686F39}">
      <dgm:prSet/>
      <dgm:spPr/>
      <dgm:t>
        <a:bodyPr/>
        <a:lstStyle/>
        <a:p>
          <a:endParaRPr lang="ru-RU" dirty="0"/>
        </a:p>
      </dgm:t>
    </dgm:pt>
    <dgm:pt modelId="{673DF6B9-AA44-4B3E-AF55-9C0E41797CB2}" type="sibTrans" cxnId="{D7E30FC4-DC49-4FA5-AE56-29CF9C686F39}">
      <dgm:prSet/>
      <dgm:spPr/>
      <dgm:t>
        <a:bodyPr/>
        <a:lstStyle/>
        <a:p>
          <a:endParaRPr lang="ru-RU"/>
        </a:p>
      </dgm:t>
    </dgm:pt>
    <dgm:pt modelId="{6ABA400F-62CB-4FD5-B483-611B64F2F34C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Терпіння і справедливість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566C30-A0C6-45F4-8EB1-A92D4D43E55B}" type="parTrans" cxnId="{A720A4CA-2026-4AB2-B970-881B8BEDBE1D}">
      <dgm:prSet/>
      <dgm:spPr/>
      <dgm:t>
        <a:bodyPr/>
        <a:lstStyle/>
        <a:p>
          <a:endParaRPr lang="ru-RU" dirty="0"/>
        </a:p>
      </dgm:t>
    </dgm:pt>
    <dgm:pt modelId="{C907132B-4433-4745-B4CD-46A2F7C5AC9A}" type="sibTrans" cxnId="{A720A4CA-2026-4AB2-B970-881B8BEDBE1D}">
      <dgm:prSet/>
      <dgm:spPr/>
      <dgm:t>
        <a:bodyPr/>
        <a:lstStyle/>
        <a:p>
          <a:endParaRPr lang="ru-RU"/>
        </a:p>
      </dgm:t>
    </dgm:pt>
    <dgm:pt modelId="{F7770195-9E27-4A87-BC47-86D3442E5DD4}" type="pres">
      <dgm:prSet presAssocID="{86108814-32FC-4CD8-B641-C9EF7D187D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C25F3-9A89-4A4C-A1F6-9AAC4128DB19}" type="pres">
      <dgm:prSet presAssocID="{4F518DD0-3325-4846-8800-8D8A31680EDD}" presName="root1" presStyleCnt="0"/>
      <dgm:spPr/>
    </dgm:pt>
    <dgm:pt modelId="{AC9AF86C-603B-4BD8-BBA8-F8CCAD583841}" type="pres">
      <dgm:prSet presAssocID="{4F518DD0-3325-4846-8800-8D8A31680EDD}" presName="LevelOneTextNode" presStyleLbl="node0" presStyleIdx="0" presStyleCnt="1" custLinFactNeighborX="-171" custLinFactNeighborY="1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97D47-79F0-4A48-AE5C-7D5900983421}" type="pres">
      <dgm:prSet presAssocID="{4F518DD0-3325-4846-8800-8D8A31680EDD}" presName="level2hierChild" presStyleCnt="0"/>
      <dgm:spPr/>
    </dgm:pt>
    <dgm:pt modelId="{C6EF55D2-45A5-47E9-9628-105802AC1A8C}" type="pres">
      <dgm:prSet presAssocID="{2546C6DD-8CAA-4F84-A001-E15887694F0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1859413-340C-49FF-80CC-5AA09AD866C4}" type="pres">
      <dgm:prSet presAssocID="{2546C6DD-8CAA-4F84-A001-E15887694F0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EB446AC-AC0A-41C0-A9B2-6E0D9F80791D}" type="pres">
      <dgm:prSet presAssocID="{B65639DF-FEE7-42B6-80E5-653D85974759}" presName="root2" presStyleCnt="0"/>
      <dgm:spPr/>
    </dgm:pt>
    <dgm:pt modelId="{749166CD-8314-4F5D-AC8D-19D33E9009CE}" type="pres">
      <dgm:prSet presAssocID="{B65639DF-FEE7-42B6-80E5-653D8597475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7303A-FA44-49E9-AD6E-BC49885738BB}" type="pres">
      <dgm:prSet presAssocID="{B65639DF-FEE7-42B6-80E5-653D85974759}" presName="level3hierChild" presStyleCnt="0"/>
      <dgm:spPr/>
    </dgm:pt>
    <dgm:pt modelId="{CEF17945-F495-4A66-9515-EF68D5077764}" type="pres">
      <dgm:prSet presAssocID="{D186F2D9-B6FA-4C88-9558-97B11F022F0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A5BB9A7-83BC-4D25-BAC7-A261ED376D42}" type="pres">
      <dgm:prSet presAssocID="{D186F2D9-B6FA-4C88-9558-97B11F022F0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AD36706F-32D5-4CB3-A38C-DF09E374A95F}" type="pres">
      <dgm:prSet presAssocID="{D8EB82A9-48ED-4EBC-AB5E-D561FBE9D65E}" presName="root2" presStyleCnt="0"/>
      <dgm:spPr/>
    </dgm:pt>
    <dgm:pt modelId="{F08FE234-C2EA-4472-9F36-E1916FE480A8}" type="pres">
      <dgm:prSet presAssocID="{D8EB82A9-48ED-4EBC-AB5E-D561FBE9D65E}" presName="LevelTwoTextNode" presStyleLbl="node3" presStyleIdx="0" presStyleCnt="3" custLinFactNeighborX="-19398" custLinFactNeighborY="7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C390B-6115-4498-BE27-57C830E4F49F}" type="pres">
      <dgm:prSet presAssocID="{D8EB82A9-48ED-4EBC-AB5E-D561FBE9D65E}" presName="level3hierChild" presStyleCnt="0"/>
      <dgm:spPr/>
    </dgm:pt>
    <dgm:pt modelId="{E5B015DC-8D19-49CE-9634-F222DF62C4E7}" type="pres">
      <dgm:prSet presAssocID="{7E82D83A-5DD3-4089-8BFE-11BB52ECAB2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6DDD00B-D04D-458F-8DEA-1FD854495A18}" type="pres">
      <dgm:prSet presAssocID="{7E82D83A-5DD3-4089-8BFE-11BB52ECAB2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D53E5C6-3AD3-40C0-A688-118848CBD8E9}" type="pres">
      <dgm:prSet presAssocID="{1FECC820-A72F-4725-9885-CC84DE202140}" presName="root2" presStyleCnt="0"/>
      <dgm:spPr/>
    </dgm:pt>
    <dgm:pt modelId="{41501881-98BC-44F8-BE12-C2699FEA303D}" type="pres">
      <dgm:prSet presAssocID="{1FECC820-A72F-4725-9885-CC84DE20214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3887C-3FB8-4CCF-8ECC-4F2025BE4437}" type="pres">
      <dgm:prSet presAssocID="{1FECC820-A72F-4725-9885-CC84DE202140}" presName="level3hierChild" presStyleCnt="0"/>
      <dgm:spPr/>
    </dgm:pt>
    <dgm:pt modelId="{DD471CAF-A4AA-489B-9343-6F5A9B880631}" type="pres">
      <dgm:prSet presAssocID="{24E0296D-8DDB-4C0B-88D9-2B31FD326321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A1C33B8-D84B-4179-9C13-497D17325683}" type="pres">
      <dgm:prSet presAssocID="{24E0296D-8DDB-4C0B-88D9-2B31FD326321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68CF98A-D164-40C7-AE48-A95D5062E3E8}" type="pres">
      <dgm:prSet presAssocID="{DBC09487-56D8-4560-89EC-CBD674DFAAEB}" presName="root2" presStyleCnt="0"/>
      <dgm:spPr/>
    </dgm:pt>
    <dgm:pt modelId="{695A82B1-8C04-4BD1-BFFE-B692C75005FB}" type="pres">
      <dgm:prSet presAssocID="{DBC09487-56D8-4560-89EC-CBD674DFAAEB}" presName="LevelTwoTextNode" presStyleLbl="node3" presStyleIdx="1" presStyleCnt="3" custLinFactNeighborX="-19398" custLinFactNeighborY="1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B1398-08CF-4248-B43F-96E3B9B13E72}" type="pres">
      <dgm:prSet presAssocID="{DBC09487-56D8-4560-89EC-CBD674DFAAEB}" presName="level3hierChild" presStyleCnt="0"/>
      <dgm:spPr/>
    </dgm:pt>
    <dgm:pt modelId="{7C1D9DF5-07F3-4B56-9A07-10C2EDB30A7B}" type="pres">
      <dgm:prSet presAssocID="{D8566C30-A0C6-45F4-8EB1-A92D4D43E55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F8F2D22-7701-4186-A3AD-5D146B13B251}" type="pres">
      <dgm:prSet presAssocID="{D8566C30-A0C6-45F4-8EB1-A92D4D43E55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71EDABF-5E57-49BF-9A6A-294F564C3522}" type="pres">
      <dgm:prSet presAssocID="{6ABA400F-62CB-4FD5-B483-611B64F2F34C}" presName="root2" presStyleCnt="0"/>
      <dgm:spPr/>
    </dgm:pt>
    <dgm:pt modelId="{0FA2E284-B9D0-4CF6-A4E8-7DCAB681229D}" type="pres">
      <dgm:prSet presAssocID="{6ABA400F-62CB-4FD5-B483-611B64F2F34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AB53B-D420-493F-8CC4-43D703E34DED}" type="pres">
      <dgm:prSet presAssocID="{6ABA400F-62CB-4FD5-B483-611B64F2F34C}" presName="level3hierChild" presStyleCnt="0"/>
      <dgm:spPr/>
    </dgm:pt>
    <dgm:pt modelId="{9C4DB923-3576-4386-B777-530698ACAF85}" type="pres">
      <dgm:prSet presAssocID="{09EEAA31-0AC2-4EA3-B87F-F146F0B88B8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0014722-4344-4C65-99BC-E56488A5B1CC}" type="pres">
      <dgm:prSet presAssocID="{09EEAA31-0AC2-4EA3-B87F-F146F0B88B8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3A31A30-A26B-45B7-BDEF-70169F1F5B93}" type="pres">
      <dgm:prSet presAssocID="{0B5FDAAB-55A2-45EB-BF1B-EEA26BFD410B}" presName="root2" presStyleCnt="0"/>
      <dgm:spPr/>
    </dgm:pt>
    <dgm:pt modelId="{37F4D90E-DF43-4D4D-9F9C-96A4AB4F40E0}" type="pres">
      <dgm:prSet presAssocID="{0B5FDAAB-55A2-45EB-BF1B-EEA26BFD410B}" presName="LevelTwoTextNode" presStyleLbl="node3" presStyleIdx="2" presStyleCnt="3" custLinFactNeighborX="-19398" custLinFactNeighborY="5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24F55-7082-412D-B081-D8FD350D9EF6}" type="pres">
      <dgm:prSet presAssocID="{0B5FDAAB-55A2-45EB-BF1B-EEA26BFD410B}" presName="level3hierChild" presStyleCnt="0"/>
      <dgm:spPr/>
    </dgm:pt>
  </dgm:ptLst>
  <dgm:cxnLst>
    <dgm:cxn modelId="{97D5BD54-3C63-4710-849F-06F75E1B3E69}" type="presOf" srcId="{D186F2D9-B6FA-4C88-9558-97B11F022F0A}" destId="{CEF17945-F495-4A66-9515-EF68D5077764}" srcOrd="0" destOrd="0" presId="urn:microsoft.com/office/officeart/2005/8/layout/hierarchy2"/>
    <dgm:cxn modelId="{9AA151AA-A00D-4BA2-BE6E-8FFCBA9DDD07}" type="presOf" srcId="{D8EB82A9-48ED-4EBC-AB5E-D561FBE9D65E}" destId="{F08FE234-C2EA-4472-9F36-E1916FE480A8}" srcOrd="0" destOrd="0" presId="urn:microsoft.com/office/officeart/2005/8/layout/hierarchy2"/>
    <dgm:cxn modelId="{0C3F936F-90B8-457C-8D2E-844B4D5B9C37}" type="presOf" srcId="{7E82D83A-5DD3-4089-8BFE-11BB52ECAB2C}" destId="{16DDD00B-D04D-458F-8DEA-1FD854495A18}" srcOrd="1" destOrd="0" presId="urn:microsoft.com/office/officeart/2005/8/layout/hierarchy2"/>
    <dgm:cxn modelId="{D7E30FC4-DC49-4FA5-AE56-29CF9C686F39}" srcId="{6ABA400F-62CB-4FD5-B483-611B64F2F34C}" destId="{0B5FDAAB-55A2-45EB-BF1B-EEA26BFD410B}" srcOrd="0" destOrd="0" parTransId="{09EEAA31-0AC2-4EA3-B87F-F146F0B88B82}" sibTransId="{673DF6B9-AA44-4B3E-AF55-9C0E41797CB2}"/>
    <dgm:cxn modelId="{044EE963-8376-483C-9832-ACD24219ABCA}" srcId="{86108814-32FC-4CD8-B641-C9EF7D187D38}" destId="{4F518DD0-3325-4846-8800-8D8A31680EDD}" srcOrd="0" destOrd="0" parTransId="{61135067-0993-4EF6-9183-C03EE30B0342}" sibTransId="{3A54D83B-65CD-4C3B-85EC-278A3BA6372D}"/>
    <dgm:cxn modelId="{42ACDB15-CA14-417D-86D4-476775264774}" type="presOf" srcId="{B65639DF-FEE7-42B6-80E5-653D85974759}" destId="{749166CD-8314-4F5D-AC8D-19D33E9009CE}" srcOrd="0" destOrd="0" presId="urn:microsoft.com/office/officeart/2005/8/layout/hierarchy2"/>
    <dgm:cxn modelId="{692214CA-6DB1-46AC-AF64-0AB5C1B16AB3}" type="presOf" srcId="{2546C6DD-8CAA-4F84-A001-E15887694F06}" destId="{C6EF55D2-45A5-47E9-9628-105802AC1A8C}" srcOrd="0" destOrd="0" presId="urn:microsoft.com/office/officeart/2005/8/layout/hierarchy2"/>
    <dgm:cxn modelId="{FDF2B4E7-2E52-44DA-A2AC-D579372796AF}" srcId="{4F518DD0-3325-4846-8800-8D8A31680EDD}" destId="{1FECC820-A72F-4725-9885-CC84DE202140}" srcOrd="1" destOrd="0" parTransId="{7E82D83A-5DD3-4089-8BFE-11BB52ECAB2C}" sibTransId="{3ECC1F80-E902-4699-B4C7-5EA373597A64}"/>
    <dgm:cxn modelId="{25F29528-8364-4859-8268-C1D9517229D1}" type="presOf" srcId="{09EEAA31-0AC2-4EA3-B87F-F146F0B88B82}" destId="{90014722-4344-4C65-99BC-E56488A5B1CC}" srcOrd="1" destOrd="0" presId="urn:microsoft.com/office/officeart/2005/8/layout/hierarchy2"/>
    <dgm:cxn modelId="{A376774A-27DA-46C9-99BA-792979FF38DD}" type="presOf" srcId="{2546C6DD-8CAA-4F84-A001-E15887694F06}" destId="{71859413-340C-49FF-80CC-5AA09AD866C4}" srcOrd="1" destOrd="0" presId="urn:microsoft.com/office/officeart/2005/8/layout/hierarchy2"/>
    <dgm:cxn modelId="{E3C6749F-A13A-46B8-A6DB-BB204679BF22}" type="presOf" srcId="{D8566C30-A0C6-45F4-8EB1-A92D4D43E55B}" destId="{DF8F2D22-7701-4186-A3AD-5D146B13B251}" srcOrd="1" destOrd="0" presId="urn:microsoft.com/office/officeart/2005/8/layout/hierarchy2"/>
    <dgm:cxn modelId="{CE0CA457-2B91-49F9-9986-6053A8E8EF58}" srcId="{1FECC820-A72F-4725-9885-CC84DE202140}" destId="{DBC09487-56D8-4560-89EC-CBD674DFAAEB}" srcOrd="0" destOrd="0" parTransId="{24E0296D-8DDB-4C0B-88D9-2B31FD326321}" sibTransId="{9BC7247E-1F5D-4D60-871B-6F691BFBC4DD}"/>
    <dgm:cxn modelId="{0173F2E0-B848-4B01-B23A-B6B6B389F422}" type="presOf" srcId="{7E82D83A-5DD3-4089-8BFE-11BB52ECAB2C}" destId="{E5B015DC-8D19-49CE-9634-F222DF62C4E7}" srcOrd="0" destOrd="0" presId="urn:microsoft.com/office/officeart/2005/8/layout/hierarchy2"/>
    <dgm:cxn modelId="{58D94E98-C426-477D-AFB4-2EAF5E0F7BED}" srcId="{B65639DF-FEE7-42B6-80E5-653D85974759}" destId="{D8EB82A9-48ED-4EBC-AB5E-D561FBE9D65E}" srcOrd="0" destOrd="0" parTransId="{D186F2D9-B6FA-4C88-9558-97B11F022F0A}" sibTransId="{876B35CB-AE1E-4CA4-AC47-F2BB24CF0A6B}"/>
    <dgm:cxn modelId="{C3A2AE44-A1A6-4320-9BD7-1AB02A052F5E}" type="presOf" srcId="{D186F2D9-B6FA-4C88-9558-97B11F022F0A}" destId="{CA5BB9A7-83BC-4D25-BAC7-A261ED376D42}" srcOrd="1" destOrd="0" presId="urn:microsoft.com/office/officeart/2005/8/layout/hierarchy2"/>
    <dgm:cxn modelId="{4E0AB2B4-1979-44CF-ABBC-A44F3C508B45}" type="presOf" srcId="{24E0296D-8DDB-4C0B-88D9-2B31FD326321}" destId="{9A1C33B8-D84B-4179-9C13-497D17325683}" srcOrd="1" destOrd="0" presId="urn:microsoft.com/office/officeart/2005/8/layout/hierarchy2"/>
    <dgm:cxn modelId="{36C198E2-3300-4C68-AE24-9E9EE5E1BC04}" type="presOf" srcId="{4F518DD0-3325-4846-8800-8D8A31680EDD}" destId="{AC9AF86C-603B-4BD8-BBA8-F8CCAD583841}" srcOrd="0" destOrd="0" presId="urn:microsoft.com/office/officeart/2005/8/layout/hierarchy2"/>
    <dgm:cxn modelId="{60D47826-D7EA-4BF3-9350-E9A7C98A5998}" type="presOf" srcId="{DBC09487-56D8-4560-89EC-CBD674DFAAEB}" destId="{695A82B1-8C04-4BD1-BFFE-B692C75005FB}" srcOrd="0" destOrd="0" presId="urn:microsoft.com/office/officeart/2005/8/layout/hierarchy2"/>
    <dgm:cxn modelId="{547247E2-741A-4365-ADEB-127AED6D5E5D}" type="presOf" srcId="{6ABA400F-62CB-4FD5-B483-611B64F2F34C}" destId="{0FA2E284-B9D0-4CF6-A4E8-7DCAB681229D}" srcOrd="0" destOrd="0" presId="urn:microsoft.com/office/officeart/2005/8/layout/hierarchy2"/>
    <dgm:cxn modelId="{169C7366-C6B5-4461-A5CD-EA6F028F499A}" type="presOf" srcId="{0B5FDAAB-55A2-45EB-BF1B-EEA26BFD410B}" destId="{37F4D90E-DF43-4D4D-9F9C-96A4AB4F40E0}" srcOrd="0" destOrd="0" presId="urn:microsoft.com/office/officeart/2005/8/layout/hierarchy2"/>
    <dgm:cxn modelId="{600D37F0-AC98-4F35-BBAF-131487D1B7CC}" type="presOf" srcId="{09EEAA31-0AC2-4EA3-B87F-F146F0B88B82}" destId="{9C4DB923-3576-4386-B777-530698ACAF85}" srcOrd="0" destOrd="0" presId="urn:microsoft.com/office/officeart/2005/8/layout/hierarchy2"/>
    <dgm:cxn modelId="{771E11D4-E3FE-4346-B46B-2FF2EDE7E246}" type="presOf" srcId="{D8566C30-A0C6-45F4-8EB1-A92D4D43E55B}" destId="{7C1D9DF5-07F3-4B56-9A07-10C2EDB30A7B}" srcOrd="0" destOrd="0" presId="urn:microsoft.com/office/officeart/2005/8/layout/hierarchy2"/>
    <dgm:cxn modelId="{A17A630A-BB91-4ED9-94A1-6E211A462BE4}" type="presOf" srcId="{24E0296D-8DDB-4C0B-88D9-2B31FD326321}" destId="{DD471CAF-A4AA-489B-9343-6F5A9B880631}" srcOrd="0" destOrd="0" presId="urn:microsoft.com/office/officeart/2005/8/layout/hierarchy2"/>
    <dgm:cxn modelId="{A78362AF-DD09-4C34-9944-89F60C4F43B7}" type="presOf" srcId="{1FECC820-A72F-4725-9885-CC84DE202140}" destId="{41501881-98BC-44F8-BE12-C2699FEA303D}" srcOrd="0" destOrd="0" presId="urn:microsoft.com/office/officeart/2005/8/layout/hierarchy2"/>
    <dgm:cxn modelId="{AEE0EE9B-8FDE-42F2-9B39-512E733845C1}" type="presOf" srcId="{86108814-32FC-4CD8-B641-C9EF7D187D38}" destId="{F7770195-9E27-4A87-BC47-86D3442E5DD4}" srcOrd="0" destOrd="0" presId="urn:microsoft.com/office/officeart/2005/8/layout/hierarchy2"/>
    <dgm:cxn modelId="{A720A4CA-2026-4AB2-B970-881B8BEDBE1D}" srcId="{4F518DD0-3325-4846-8800-8D8A31680EDD}" destId="{6ABA400F-62CB-4FD5-B483-611B64F2F34C}" srcOrd="2" destOrd="0" parTransId="{D8566C30-A0C6-45F4-8EB1-A92D4D43E55B}" sibTransId="{C907132B-4433-4745-B4CD-46A2F7C5AC9A}"/>
    <dgm:cxn modelId="{356325DC-B989-40BE-929E-30D00E8373AF}" srcId="{4F518DD0-3325-4846-8800-8D8A31680EDD}" destId="{B65639DF-FEE7-42B6-80E5-653D85974759}" srcOrd="0" destOrd="0" parTransId="{2546C6DD-8CAA-4F84-A001-E15887694F06}" sibTransId="{2EF9E0DE-2B83-4B42-94AF-5A65D58341CF}"/>
    <dgm:cxn modelId="{7F559231-10FD-4212-AFB5-1921593B8EB7}" type="presParOf" srcId="{F7770195-9E27-4A87-BC47-86D3442E5DD4}" destId="{95EC25F3-9A89-4A4C-A1F6-9AAC4128DB19}" srcOrd="0" destOrd="0" presId="urn:microsoft.com/office/officeart/2005/8/layout/hierarchy2"/>
    <dgm:cxn modelId="{669CC48C-BEA3-4F71-8D21-CB77A4AAB9F8}" type="presParOf" srcId="{95EC25F3-9A89-4A4C-A1F6-9AAC4128DB19}" destId="{AC9AF86C-603B-4BD8-BBA8-F8CCAD583841}" srcOrd="0" destOrd="0" presId="urn:microsoft.com/office/officeart/2005/8/layout/hierarchy2"/>
    <dgm:cxn modelId="{AE5CC66E-B947-415A-B171-09A6047F9146}" type="presParOf" srcId="{95EC25F3-9A89-4A4C-A1F6-9AAC4128DB19}" destId="{ACF97D47-79F0-4A48-AE5C-7D5900983421}" srcOrd="1" destOrd="0" presId="urn:microsoft.com/office/officeart/2005/8/layout/hierarchy2"/>
    <dgm:cxn modelId="{27935DE5-7D1D-4198-9F5A-79CBA1FC344E}" type="presParOf" srcId="{ACF97D47-79F0-4A48-AE5C-7D5900983421}" destId="{C6EF55D2-45A5-47E9-9628-105802AC1A8C}" srcOrd="0" destOrd="0" presId="urn:microsoft.com/office/officeart/2005/8/layout/hierarchy2"/>
    <dgm:cxn modelId="{3AF00C98-4A55-4B70-8A9D-7F1936CC8376}" type="presParOf" srcId="{C6EF55D2-45A5-47E9-9628-105802AC1A8C}" destId="{71859413-340C-49FF-80CC-5AA09AD866C4}" srcOrd="0" destOrd="0" presId="urn:microsoft.com/office/officeart/2005/8/layout/hierarchy2"/>
    <dgm:cxn modelId="{9CA57C9F-A2F7-4770-83D7-86382FDAE499}" type="presParOf" srcId="{ACF97D47-79F0-4A48-AE5C-7D5900983421}" destId="{1EB446AC-AC0A-41C0-A9B2-6E0D9F80791D}" srcOrd="1" destOrd="0" presId="urn:microsoft.com/office/officeart/2005/8/layout/hierarchy2"/>
    <dgm:cxn modelId="{401589DF-DDC4-4F83-AACB-C44399E84C60}" type="presParOf" srcId="{1EB446AC-AC0A-41C0-A9B2-6E0D9F80791D}" destId="{749166CD-8314-4F5D-AC8D-19D33E9009CE}" srcOrd="0" destOrd="0" presId="urn:microsoft.com/office/officeart/2005/8/layout/hierarchy2"/>
    <dgm:cxn modelId="{D8799A4F-233E-4962-8250-08860A99F9DA}" type="presParOf" srcId="{1EB446AC-AC0A-41C0-A9B2-6E0D9F80791D}" destId="{6587303A-FA44-49E9-AD6E-BC49885738BB}" srcOrd="1" destOrd="0" presId="urn:microsoft.com/office/officeart/2005/8/layout/hierarchy2"/>
    <dgm:cxn modelId="{254F1C93-02B1-45AF-9993-2BC1D47D127E}" type="presParOf" srcId="{6587303A-FA44-49E9-AD6E-BC49885738BB}" destId="{CEF17945-F495-4A66-9515-EF68D5077764}" srcOrd="0" destOrd="0" presId="urn:microsoft.com/office/officeart/2005/8/layout/hierarchy2"/>
    <dgm:cxn modelId="{C24FB6AE-21AE-418A-AF5A-0A67A13AB2BD}" type="presParOf" srcId="{CEF17945-F495-4A66-9515-EF68D5077764}" destId="{CA5BB9A7-83BC-4D25-BAC7-A261ED376D42}" srcOrd="0" destOrd="0" presId="urn:microsoft.com/office/officeart/2005/8/layout/hierarchy2"/>
    <dgm:cxn modelId="{28367D9C-1976-440A-854C-F23570D9B5A5}" type="presParOf" srcId="{6587303A-FA44-49E9-AD6E-BC49885738BB}" destId="{AD36706F-32D5-4CB3-A38C-DF09E374A95F}" srcOrd="1" destOrd="0" presId="urn:microsoft.com/office/officeart/2005/8/layout/hierarchy2"/>
    <dgm:cxn modelId="{43244166-D84D-423A-A7A2-283BCD623801}" type="presParOf" srcId="{AD36706F-32D5-4CB3-A38C-DF09E374A95F}" destId="{F08FE234-C2EA-4472-9F36-E1916FE480A8}" srcOrd="0" destOrd="0" presId="urn:microsoft.com/office/officeart/2005/8/layout/hierarchy2"/>
    <dgm:cxn modelId="{6A25ED92-31F3-417F-8953-9C213D772C4B}" type="presParOf" srcId="{AD36706F-32D5-4CB3-A38C-DF09E374A95F}" destId="{A50C390B-6115-4498-BE27-57C830E4F49F}" srcOrd="1" destOrd="0" presId="urn:microsoft.com/office/officeart/2005/8/layout/hierarchy2"/>
    <dgm:cxn modelId="{E7CE1AC0-0277-4FF9-8F5D-403DD48203F4}" type="presParOf" srcId="{ACF97D47-79F0-4A48-AE5C-7D5900983421}" destId="{E5B015DC-8D19-49CE-9634-F222DF62C4E7}" srcOrd="2" destOrd="0" presId="urn:microsoft.com/office/officeart/2005/8/layout/hierarchy2"/>
    <dgm:cxn modelId="{C03C3389-8236-40A6-8B79-3E6805684C0D}" type="presParOf" srcId="{E5B015DC-8D19-49CE-9634-F222DF62C4E7}" destId="{16DDD00B-D04D-458F-8DEA-1FD854495A18}" srcOrd="0" destOrd="0" presId="urn:microsoft.com/office/officeart/2005/8/layout/hierarchy2"/>
    <dgm:cxn modelId="{1631D7AE-C0DB-4CE9-8A70-26E77FEC9D5C}" type="presParOf" srcId="{ACF97D47-79F0-4A48-AE5C-7D5900983421}" destId="{9D53E5C6-3AD3-40C0-A688-118848CBD8E9}" srcOrd="3" destOrd="0" presId="urn:microsoft.com/office/officeart/2005/8/layout/hierarchy2"/>
    <dgm:cxn modelId="{4C47D8AF-A359-4DE5-8A02-08DDAAFB4745}" type="presParOf" srcId="{9D53E5C6-3AD3-40C0-A688-118848CBD8E9}" destId="{41501881-98BC-44F8-BE12-C2699FEA303D}" srcOrd="0" destOrd="0" presId="urn:microsoft.com/office/officeart/2005/8/layout/hierarchy2"/>
    <dgm:cxn modelId="{BDBE87C0-AA02-4E82-B92A-78F098A44740}" type="presParOf" srcId="{9D53E5C6-3AD3-40C0-A688-118848CBD8E9}" destId="{8693887C-3FB8-4CCF-8ECC-4F2025BE4437}" srcOrd="1" destOrd="0" presId="urn:microsoft.com/office/officeart/2005/8/layout/hierarchy2"/>
    <dgm:cxn modelId="{DC626D03-EC5F-4FDA-97AA-CE1439A30E5E}" type="presParOf" srcId="{8693887C-3FB8-4CCF-8ECC-4F2025BE4437}" destId="{DD471CAF-A4AA-489B-9343-6F5A9B880631}" srcOrd="0" destOrd="0" presId="urn:microsoft.com/office/officeart/2005/8/layout/hierarchy2"/>
    <dgm:cxn modelId="{1BB6EB2D-1DC2-4BC1-8A88-DD0AA34C79E0}" type="presParOf" srcId="{DD471CAF-A4AA-489B-9343-6F5A9B880631}" destId="{9A1C33B8-D84B-4179-9C13-497D17325683}" srcOrd="0" destOrd="0" presId="urn:microsoft.com/office/officeart/2005/8/layout/hierarchy2"/>
    <dgm:cxn modelId="{EF744427-EB26-4C6E-8FDB-FF97B92FC3BA}" type="presParOf" srcId="{8693887C-3FB8-4CCF-8ECC-4F2025BE4437}" destId="{E68CF98A-D164-40C7-AE48-A95D5062E3E8}" srcOrd="1" destOrd="0" presId="urn:microsoft.com/office/officeart/2005/8/layout/hierarchy2"/>
    <dgm:cxn modelId="{C884947C-967E-4A6D-8469-01682F374DBE}" type="presParOf" srcId="{E68CF98A-D164-40C7-AE48-A95D5062E3E8}" destId="{695A82B1-8C04-4BD1-BFFE-B692C75005FB}" srcOrd="0" destOrd="0" presId="urn:microsoft.com/office/officeart/2005/8/layout/hierarchy2"/>
    <dgm:cxn modelId="{2A088423-2ED7-4169-95D4-007D18A134FC}" type="presParOf" srcId="{E68CF98A-D164-40C7-AE48-A95D5062E3E8}" destId="{D2AB1398-08CF-4248-B43F-96E3B9B13E72}" srcOrd="1" destOrd="0" presId="urn:microsoft.com/office/officeart/2005/8/layout/hierarchy2"/>
    <dgm:cxn modelId="{ED14C05B-9A38-494A-99D6-8FAE46490A12}" type="presParOf" srcId="{ACF97D47-79F0-4A48-AE5C-7D5900983421}" destId="{7C1D9DF5-07F3-4B56-9A07-10C2EDB30A7B}" srcOrd="4" destOrd="0" presId="urn:microsoft.com/office/officeart/2005/8/layout/hierarchy2"/>
    <dgm:cxn modelId="{FE1557EF-F339-4CE7-8A0A-6A5B8C2AD215}" type="presParOf" srcId="{7C1D9DF5-07F3-4B56-9A07-10C2EDB30A7B}" destId="{DF8F2D22-7701-4186-A3AD-5D146B13B251}" srcOrd="0" destOrd="0" presId="urn:microsoft.com/office/officeart/2005/8/layout/hierarchy2"/>
    <dgm:cxn modelId="{8F3CBF59-D4A6-4E76-A1D9-DEEFC91A8956}" type="presParOf" srcId="{ACF97D47-79F0-4A48-AE5C-7D5900983421}" destId="{171EDABF-5E57-49BF-9A6A-294F564C3522}" srcOrd="5" destOrd="0" presId="urn:microsoft.com/office/officeart/2005/8/layout/hierarchy2"/>
    <dgm:cxn modelId="{2AB8E101-62D3-4661-A1E7-ECF716620F8E}" type="presParOf" srcId="{171EDABF-5E57-49BF-9A6A-294F564C3522}" destId="{0FA2E284-B9D0-4CF6-A4E8-7DCAB681229D}" srcOrd="0" destOrd="0" presId="urn:microsoft.com/office/officeart/2005/8/layout/hierarchy2"/>
    <dgm:cxn modelId="{4C2A4414-AC0D-4240-ACF2-6CC70BC3374F}" type="presParOf" srcId="{171EDABF-5E57-49BF-9A6A-294F564C3522}" destId="{E07AB53B-D420-493F-8CC4-43D703E34DED}" srcOrd="1" destOrd="0" presId="urn:microsoft.com/office/officeart/2005/8/layout/hierarchy2"/>
    <dgm:cxn modelId="{52976690-445D-4DD1-B1A8-14818727FA96}" type="presParOf" srcId="{E07AB53B-D420-493F-8CC4-43D703E34DED}" destId="{9C4DB923-3576-4386-B777-530698ACAF85}" srcOrd="0" destOrd="0" presId="urn:microsoft.com/office/officeart/2005/8/layout/hierarchy2"/>
    <dgm:cxn modelId="{24568389-FCD5-4CEE-A149-898BCB32A1C8}" type="presParOf" srcId="{9C4DB923-3576-4386-B777-530698ACAF85}" destId="{90014722-4344-4C65-99BC-E56488A5B1CC}" srcOrd="0" destOrd="0" presId="urn:microsoft.com/office/officeart/2005/8/layout/hierarchy2"/>
    <dgm:cxn modelId="{1394C953-F124-476F-B1EA-BB622F95FF7E}" type="presParOf" srcId="{E07AB53B-D420-493F-8CC4-43D703E34DED}" destId="{53A31A30-A26B-45B7-BDEF-70169F1F5B93}" srcOrd="1" destOrd="0" presId="urn:microsoft.com/office/officeart/2005/8/layout/hierarchy2"/>
    <dgm:cxn modelId="{BBC4270A-CDAA-43F9-8639-26CF53378FE7}" type="presParOf" srcId="{53A31A30-A26B-45B7-BDEF-70169F1F5B93}" destId="{37F4D90E-DF43-4D4D-9F9C-96A4AB4F40E0}" srcOrd="0" destOrd="0" presId="urn:microsoft.com/office/officeart/2005/8/layout/hierarchy2"/>
    <dgm:cxn modelId="{8B576D17-854F-450B-9D3B-1F47E79B95A2}" type="presParOf" srcId="{53A31A30-A26B-45B7-BDEF-70169F1F5B93}" destId="{A1124F55-7082-412D-B081-D8FD350D9EF6}" srcOrd="1" destOrd="0" presId="urn:microsoft.com/office/officeart/2005/8/layout/hierarchy2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44B9D-2156-4B8B-96C3-EC676449AF5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F4CCC15-199D-49A1-B8D5-1317D5FF92A1}" type="pres">
      <dgm:prSet presAssocID="{A0744B9D-2156-4B8B-96C3-EC676449AF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2727D-1430-4146-8B44-DC3ECF38EF6C}" type="presOf" srcId="{A0744B9D-2156-4B8B-96C3-EC676449AF57}" destId="{5F4CCC15-199D-49A1-B8D5-1317D5FF92A1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AF86C-603B-4BD8-BBA8-F8CCAD583841}">
      <dsp:nvSpPr>
        <dsp:cNvPr id="0" name=""/>
        <dsp:cNvSpPr/>
      </dsp:nvSpPr>
      <dsp:spPr>
        <a:xfrm>
          <a:off x="535" y="1416921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Притчі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10" y="1434796"/>
        <a:ext cx="1184835" cy="574542"/>
      </dsp:txXfrm>
    </dsp:sp>
    <dsp:sp modelId="{C6EF55D2-45A5-47E9-9628-105802AC1A8C}">
      <dsp:nvSpPr>
        <dsp:cNvPr id="0" name=""/>
        <dsp:cNvSpPr/>
      </dsp:nvSpPr>
      <dsp:spPr>
        <a:xfrm rot="18279100">
          <a:off x="1035105" y="1351353"/>
          <a:ext cx="862352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862352" y="1601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44722" y="1345812"/>
        <a:ext cx="43117" cy="43117"/>
      </dsp:txXfrm>
    </dsp:sp>
    <dsp:sp modelId="{749166CD-8314-4F5D-AC8D-19D33E9009CE}">
      <dsp:nvSpPr>
        <dsp:cNvPr id="0" name=""/>
        <dsp:cNvSpPr/>
      </dsp:nvSpPr>
      <dsp:spPr>
        <a:xfrm>
          <a:off x="1711442" y="707529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Приймання слів правди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317" y="725404"/>
        <a:ext cx="1184835" cy="574542"/>
      </dsp:txXfrm>
    </dsp:sp>
    <dsp:sp modelId="{CEF17945-F495-4A66-9515-EF68D5077764}">
      <dsp:nvSpPr>
        <dsp:cNvPr id="0" name=""/>
        <dsp:cNvSpPr/>
      </dsp:nvSpPr>
      <dsp:spPr>
        <a:xfrm rot="619208">
          <a:off x="2929960" y="1019552"/>
          <a:ext cx="255600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255600" y="1601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51370" y="1029180"/>
        <a:ext cx="12780" cy="12780"/>
      </dsp:txXfrm>
    </dsp:sp>
    <dsp:sp modelId="{F08FE234-C2EA-4472-9F36-E1916FE480A8}">
      <dsp:nvSpPr>
        <dsp:cNvPr id="0" name=""/>
        <dsp:cNvSpPr/>
      </dsp:nvSpPr>
      <dsp:spPr>
        <a:xfrm>
          <a:off x="3183492" y="753319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Про сіяча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1367" y="771194"/>
        <a:ext cx="1184835" cy="574542"/>
      </dsp:txXfrm>
    </dsp:sp>
    <dsp:sp modelId="{E5B015DC-8D19-49CE-9634-F222DF62C4E7}">
      <dsp:nvSpPr>
        <dsp:cNvPr id="0" name=""/>
        <dsp:cNvSpPr/>
      </dsp:nvSpPr>
      <dsp:spPr>
        <a:xfrm rot="21547032">
          <a:off x="1221092" y="1702271"/>
          <a:ext cx="490379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490379" y="1601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54022" y="1706030"/>
        <a:ext cx="24518" cy="24518"/>
      </dsp:txXfrm>
    </dsp:sp>
    <dsp:sp modelId="{41501881-98BC-44F8-BE12-C2699FEA303D}">
      <dsp:nvSpPr>
        <dsp:cNvPr id="0" name=""/>
        <dsp:cNvSpPr/>
      </dsp:nvSpPr>
      <dsp:spPr>
        <a:xfrm>
          <a:off x="1711442" y="1409365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Вибір цінностей у житті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317" y="1427240"/>
        <a:ext cx="1184835" cy="574542"/>
      </dsp:txXfrm>
    </dsp:sp>
    <dsp:sp modelId="{DD471CAF-A4AA-489B-9343-6F5A9B880631}">
      <dsp:nvSpPr>
        <dsp:cNvPr id="0" name=""/>
        <dsp:cNvSpPr/>
      </dsp:nvSpPr>
      <dsp:spPr>
        <a:xfrm rot="93588">
          <a:off x="2931980" y="1701917"/>
          <a:ext cx="251558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251558" y="1601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51471" y="1711646"/>
        <a:ext cx="12577" cy="12577"/>
      </dsp:txXfrm>
    </dsp:sp>
    <dsp:sp modelId="{695A82B1-8C04-4BD1-BFFE-B692C75005FB}">
      <dsp:nvSpPr>
        <dsp:cNvPr id="0" name=""/>
        <dsp:cNvSpPr/>
      </dsp:nvSpPr>
      <dsp:spPr>
        <a:xfrm>
          <a:off x="3183492" y="1416213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Про блудного сина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1367" y="1434088"/>
        <a:ext cx="1184835" cy="574542"/>
      </dsp:txXfrm>
    </dsp:sp>
    <dsp:sp modelId="{7C1D9DF5-07F3-4B56-9A07-10C2EDB30A7B}">
      <dsp:nvSpPr>
        <dsp:cNvPr id="0" name=""/>
        <dsp:cNvSpPr/>
      </dsp:nvSpPr>
      <dsp:spPr>
        <a:xfrm rot="3286150">
          <a:off x="1041299" y="2053189"/>
          <a:ext cx="849965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849965" y="1601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45032" y="2047958"/>
        <a:ext cx="42498" cy="42498"/>
      </dsp:txXfrm>
    </dsp:sp>
    <dsp:sp modelId="{0FA2E284-B9D0-4CF6-A4E8-7DCAB681229D}">
      <dsp:nvSpPr>
        <dsp:cNvPr id="0" name=""/>
        <dsp:cNvSpPr/>
      </dsp:nvSpPr>
      <dsp:spPr>
        <a:xfrm>
          <a:off x="1711442" y="2111202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Терпіння і справедливість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317" y="2129077"/>
        <a:ext cx="1184835" cy="574542"/>
      </dsp:txXfrm>
    </dsp:sp>
    <dsp:sp modelId="{9C4DB923-3576-4386-B777-530698ACAF85}">
      <dsp:nvSpPr>
        <dsp:cNvPr id="0" name=""/>
        <dsp:cNvSpPr/>
      </dsp:nvSpPr>
      <dsp:spPr>
        <a:xfrm rot="464540">
          <a:off x="2930870" y="2417424"/>
          <a:ext cx="253778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253778" y="1601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51415" y="2427098"/>
        <a:ext cx="12688" cy="12688"/>
      </dsp:txXfrm>
    </dsp:sp>
    <dsp:sp modelId="{37F4D90E-DF43-4D4D-9F9C-96A4AB4F40E0}">
      <dsp:nvSpPr>
        <dsp:cNvPr id="0" name=""/>
        <dsp:cNvSpPr/>
      </dsp:nvSpPr>
      <dsp:spPr>
        <a:xfrm>
          <a:off x="3183492" y="2145390"/>
          <a:ext cx="1220585" cy="610292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Про</a:t>
          </a:r>
          <a:r>
            <a:rPr lang="uk-UA" sz="1400" kern="1200" baseline="0" dirty="0" smtClean="0">
              <a:latin typeface="Times New Roman" pitchFamily="18" charset="0"/>
              <a:cs typeface="Times New Roman" pitchFamily="18" charset="0"/>
            </a:rPr>
            <a:t> багатія і вбогого Лазаря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1367" y="2163265"/>
        <a:ext cx="1184835" cy="574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0.43543</cdr:x>
      <cdr:y>0.67564</cdr:y>
    </cdr:from>
    <cdr:to>
      <cdr:x>0.53881</cdr:x>
      <cdr:y>0.80767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0" y="2000264"/>
          <a:ext cx="42862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0.38399</cdr:x>
      <cdr:y>0.63188</cdr:y>
    </cdr:from>
    <cdr:to>
      <cdr:x>0.50427</cdr:x>
      <cdr:y>0.78566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1636" y="1857388"/>
          <a:ext cx="50006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strike="noStrike">
              <a:solidFill>
                <a:srgbClr val="FFFFFF"/>
              </a:solidFill>
              <a:latin typeface="Century Schoolbook"/>
            </a:rPr>
            <a:t>40%</a:t>
          </a:r>
        </a:p>
      </cdr:txBody>
    </cdr:sp>
  </cdr:relSizeAnchor>
  <cdr:relSizeAnchor xmlns:cdr="http://schemas.openxmlformats.org/drawingml/2006/chartDrawing">
    <cdr:from>
      <cdr:x>0.29775</cdr:x>
      <cdr:y>0.5221</cdr:y>
    </cdr:from>
    <cdr:to>
      <cdr:x>0.41828</cdr:x>
      <cdr:y>0.63188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4446" y="1500198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strike="noStrike">
              <a:solidFill>
                <a:srgbClr val="FFFFFF"/>
              </a:solidFill>
              <a:latin typeface="Century Schoolbook"/>
            </a:rPr>
            <a:t>15%</a:t>
          </a:r>
        </a:p>
      </cdr:txBody>
    </cdr:sp>
  </cdr:relSizeAnchor>
  <cdr:relSizeAnchor xmlns:cdr="http://schemas.openxmlformats.org/drawingml/2006/chartDrawing">
    <cdr:from>
      <cdr:x>0.15686</cdr:x>
      <cdr:y>0.61042</cdr:y>
    </cdr:from>
    <cdr:to>
      <cdr:x>0.40784</cdr:x>
      <cdr:y>0.92295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1504" y="1785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43%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0.35641</cdr:x>
      <cdr:y>0.48557</cdr:y>
    </cdr:from>
    <cdr:to>
      <cdr:x>0.55065</cdr:x>
      <cdr:y>0.87352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0313" y="960992"/>
          <a:ext cx="670983" cy="774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uk-UA" sz="1800" b="1" i="0" u="none" strike="noStrike" baseline="0" dirty="0" smtClean="0">
              <a:solidFill>
                <a:srgbClr val="FFFFFF"/>
              </a:solidFill>
              <a:latin typeface="Century Schoolbook"/>
            </a:rPr>
            <a:t>43%</a:t>
          </a:r>
          <a:endParaRPr lang="uk-UA" sz="1800" b="1" i="0" u="none" strike="noStrike" baseline="0" dirty="0">
            <a:solidFill>
              <a:srgbClr val="FFFFFF"/>
            </a:solidFill>
            <a:latin typeface="Century Schoolbook"/>
          </a:endParaRPr>
        </a:p>
      </cdr:txBody>
    </cdr:sp>
  </cdr:relSizeAnchor>
  <cdr:relSizeAnchor xmlns:cdr="http://schemas.openxmlformats.org/drawingml/2006/chartDrawing">
    <cdr:from>
      <cdr:x>0.36842</cdr:x>
      <cdr:y>0.44681</cdr:y>
    </cdr:from>
    <cdr:to>
      <cdr:x>0.59298</cdr:x>
      <cdr:y>0.71915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0198" y="1500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0.38298</cdr:y>
    </cdr:from>
    <cdr:to>
      <cdr:x>0.45614</cdr:x>
      <cdr:y>0.48936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57322" y="1285884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10%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9EA0-977E-4CA9-A764-8782588B4B8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3460D-8F91-46F9-934F-3442F377D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4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3460D-8F91-46F9-934F-3442F377D4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3460D-8F91-46F9-934F-3442F377D4B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0DC6-3016-496E-8A97-93EDB29C79A7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49E-5DD8-4B1A-9598-34F950E86907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16E-7E86-40AF-AA8F-B06DA98CD63F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3AE-F3BF-4EA7-BAFA-2588C2A7F7D6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888A-949D-422F-9C8F-3D56F8C6632A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8E43-E1B9-4893-A3F9-34FED7E27E00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E27-08E0-48D1-8609-53CBECBE3966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2A9B-9C42-4DC2-AA8B-83A236CB4DE5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575B-54DF-434B-AEF8-8E49C51C67F4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788E-C688-4D19-BC74-D188AB209416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4A1D-C5AB-4F9F-A051-F1476E306365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6B91-64E9-427B-910C-79ACF3941A69}" type="datetime1">
              <a:rPr lang="ru-RU" smtClean="0"/>
              <a:pPr/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www.buchach-ruo.edukit.te.ua/files2/images/%D0%9C%D0%BE%D1%81%D1%82%D0%BE%D0%B2%D0%B0%20%D0%93%D0%B0%D0%BD%D0%BD%D0%B0.jpg?size=15&amp;width=150&amp;height=200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buchach-ruo.edukit.te.ua/files2/images/%D0%9F%D1%80%D0%B5%D0%B4%D0%BA%D0%BE%20%D0%A1%D0%BE%D1%84%D1%96%D1%8F.JPG?size=11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237663" cy="7000875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071802" y="357166"/>
            <a:ext cx="5786478" cy="36009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Візитна картка: </a:t>
            </a:r>
          </a:p>
          <a:p>
            <a:pPr algn="ctr"/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Кольба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Ярославівна,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 української мови та літератури</a:t>
            </a:r>
          </a:p>
          <a:p>
            <a:pPr algn="ctr"/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Бучацької ЗОШ І-ІІ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ст.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ctr"/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–</a:t>
            </a:r>
          </a:p>
          <a:p>
            <a:pPr algn="ctr"/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“спеціаліст</a:t>
            </a:r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категорії”</a:t>
            </a:r>
            <a:endParaRPr lang="uk-UA" sz="2400" b="1" dirty="0" smtClean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педагогічної  діяльності – 8 років 8 місяців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143380"/>
            <a:ext cx="550072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 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 душі, красу любові 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 серця серцю дітям передати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358082" y="6143644"/>
            <a:ext cx="500066" cy="50006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H:\001  9х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52736"/>
            <a:ext cx="1857388" cy="280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643174" y="2071678"/>
          <a:ext cx="5786478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D:\фото\фото уроків\PIC_1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45960"/>
            <a:ext cx="2438018" cy="1812040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0"/>
            <a:ext cx="8686800" cy="15001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24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ключових слів чи фраз </a:t>
            </a:r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передбачає </a:t>
            </a:r>
          </a:p>
          <a:p>
            <a:pPr algn="ctr"/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тільки залучення учнів до читання,</a:t>
            </a:r>
          </a:p>
          <a:p>
            <a:pPr algn="ctr"/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 й проникнення у сутність, алегорію твору, розуміння</a:t>
            </a:r>
          </a:p>
          <a:p>
            <a:pPr algn="ctr"/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особливостей та функцій слова, його впливу на </a:t>
            </a:r>
            <a:r>
              <a:rPr lang="uk-UA" sz="2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особистість</a:t>
            </a:r>
            <a:endParaRPr lang="ru-RU" sz="24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614364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821505" y="4536289"/>
            <a:ext cx="214314" cy="14287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Выноска-облако 16"/>
          <p:cNvSpPr/>
          <p:nvPr/>
        </p:nvSpPr>
        <p:spPr>
          <a:xfrm>
            <a:off x="0" y="3929066"/>
            <a:ext cx="2357422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4000504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Робота в групі – </a:t>
            </a:r>
          </a:p>
          <a:p>
            <a:r>
              <a:rPr lang="uk-UA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взаємо</a:t>
            </a:r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→допомога</a:t>
            </a:r>
            <a:endParaRPr lang="uk-UA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навчання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750067" y="4536289"/>
            <a:ext cx="285752" cy="21431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:\221\Мои документы\Изображение\Изображение 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12"/>
            <a:ext cx="2357422" cy="2286016"/>
          </a:xfrm>
          <a:prstGeom prst="rect">
            <a:avLst/>
          </a:prstGeom>
          <a:noFill/>
        </p:spPr>
      </p:pic>
      <p:grpSp>
        <p:nvGrpSpPr>
          <p:cNvPr id="88" name="Группа 87"/>
          <p:cNvGrpSpPr/>
          <p:nvPr/>
        </p:nvGrpSpPr>
        <p:grpSpPr>
          <a:xfrm>
            <a:off x="3000364" y="1857364"/>
            <a:ext cx="5286412" cy="4143404"/>
            <a:chOff x="3000364" y="1785926"/>
            <a:chExt cx="5286412" cy="4143404"/>
          </a:xfrm>
        </p:grpSpPr>
        <p:sp>
          <p:nvSpPr>
            <p:cNvPr id="22" name="TextBox 21"/>
            <p:cNvSpPr txBox="1"/>
            <p:nvPr/>
          </p:nvSpPr>
          <p:spPr>
            <a:xfrm>
              <a:off x="4357686" y="3714752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500430" y="2285992"/>
              <a:ext cx="4357718" cy="32861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Рамка 29"/>
            <p:cNvSpPr/>
            <p:nvPr/>
          </p:nvSpPr>
          <p:spPr>
            <a:xfrm>
              <a:off x="3000364" y="1785926"/>
              <a:ext cx="5286412" cy="4143404"/>
            </a:xfrm>
            <a:prstGeom prst="fram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571868" y="2428868"/>
              <a:ext cx="1785950" cy="1000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Захар Беркут</a:t>
              </a: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929322" y="2428868"/>
              <a:ext cx="1714512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Тугар</a:t>
              </a:r>
              <a:r>
                <a:rPr lang="uk-UA" dirty="0" smtClean="0"/>
                <a:t> Вовк</a:t>
              </a:r>
              <a:endParaRPr lang="ru-RU" dirty="0"/>
            </a:p>
          </p:txBody>
        </p:sp>
        <p:sp>
          <p:nvSpPr>
            <p:cNvPr id="34" name="Выноска со стрелкой вниз 33"/>
            <p:cNvSpPr/>
            <p:nvPr/>
          </p:nvSpPr>
          <p:spPr>
            <a:xfrm>
              <a:off x="4286248" y="3429000"/>
              <a:ext cx="357190" cy="42862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Выноска со стрелкой вниз 34"/>
            <p:cNvSpPr/>
            <p:nvPr/>
          </p:nvSpPr>
          <p:spPr>
            <a:xfrm>
              <a:off x="6643702" y="3429000"/>
              <a:ext cx="357190" cy="42862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43372" y="3857628"/>
              <a:ext cx="1071570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мудрий</a:t>
              </a:r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29058" y="4143380"/>
              <a:ext cx="1643074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справедливий</a:t>
              </a:r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286248" y="4500570"/>
              <a:ext cx="1428760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патріот</a:t>
              </a:r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500562" y="4786322"/>
              <a:ext cx="135732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чесний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357686" y="5072074"/>
              <a:ext cx="1785950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відповідальний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143636" y="3857628"/>
              <a:ext cx="135732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зрадник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357950" y="4143380"/>
              <a:ext cx="135732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боягуз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429388" y="4429132"/>
              <a:ext cx="135732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хитрий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00826" y="4714884"/>
              <a:ext cx="135732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підступний</a:t>
              </a:r>
              <a:endParaRPr lang="ru-RU" dirty="0"/>
            </a:p>
          </p:txBody>
        </p:sp>
      </p:grp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746125" y="1552575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1857356" y="3786190"/>
            <a:ext cx="396875" cy="0"/>
          </a:xfrm>
          <a:prstGeom prst="line">
            <a:avLst/>
          </a:prstGeom>
          <a:noFill/>
          <a:ln w="50800" cmpd="dbl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0" y="4572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1071538" y="5143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2786050" y="1785926"/>
            <a:ext cx="5786478" cy="4786346"/>
            <a:chOff x="2643174" y="1571612"/>
            <a:chExt cx="5786478" cy="478634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643174" y="2285992"/>
              <a:ext cx="5786478" cy="40719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643174" y="1571612"/>
              <a:ext cx="5786478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Кола   Вена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2786058"/>
              <a:ext cx="2643206" cy="25717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072066" y="3000372"/>
              <a:ext cx="2571768" cy="24288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8992" y="3286124"/>
              <a:ext cx="14287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Федько</a:t>
              </a:r>
            </a:p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Син робітника,</a:t>
              </a:r>
            </a:p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сміливий, бешкетник,</a:t>
              </a:r>
            </a:p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справедливий, благородний.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60" y="3429000"/>
              <a:ext cx="14287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Толя</a:t>
              </a:r>
            </a:p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Син пана, ніжний, розпещений, підлий, зарозумілий.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57752" y="3571876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Однолітки, дворі, люблять пригоди.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786050" y="1785926"/>
            <a:ext cx="5786478" cy="4429156"/>
            <a:chOff x="2857488" y="1643050"/>
            <a:chExt cx="5786478" cy="4429156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857488" y="2357430"/>
              <a:ext cx="5786478" cy="3714776"/>
              <a:chOff x="2786050" y="2428868"/>
              <a:chExt cx="5786478" cy="3714776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786050" y="2428868"/>
                <a:ext cx="5786478" cy="37147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071802" y="2643182"/>
                <a:ext cx="642942" cy="27860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286248" y="2786058"/>
                <a:ext cx="171451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Родина </a:t>
                </a:r>
              </a:p>
              <a:p>
                <a:pPr algn="ctr"/>
                <a:r>
                  <a:rPr lang="uk-UA" dirty="0" smtClean="0"/>
                  <a:t>(дружина і син)</a:t>
                </a:r>
                <a:endParaRPr lang="ru-RU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286248" y="3714752"/>
                <a:ext cx="1571636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Близькі</a:t>
                </a:r>
              </a:p>
              <a:p>
                <a:pPr algn="ctr"/>
                <a:r>
                  <a:rPr lang="uk-UA" dirty="0" smtClean="0"/>
                  <a:t>(кум Савка)</a:t>
                </a:r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286248" y="4786322"/>
                <a:ext cx="1571636" cy="6429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Робітники</a:t>
                </a:r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572264" y="2857496"/>
                <a:ext cx="1643074" cy="57150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-</a:t>
                </a:r>
              </a:p>
              <a:p>
                <a:pPr algn="ctr"/>
                <a:r>
                  <a:rPr lang="uk-UA" dirty="0" smtClean="0"/>
                  <a:t>-</a:t>
                </a:r>
                <a:endParaRPr lang="ru-RU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6572264" y="3857628"/>
                <a:ext cx="1571636" cy="57150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-</a:t>
                </a:r>
              </a:p>
              <a:p>
                <a:pPr algn="ctr"/>
                <a:r>
                  <a:rPr lang="uk-UA" dirty="0" smtClean="0"/>
                  <a:t>-</a:t>
                </a:r>
                <a:endParaRPr lang="ru-RU" dirty="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500826" y="4929198"/>
                <a:ext cx="1643074" cy="57150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-</a:t>
                </a:r>
              </a:p>
              <a:p>
                <a:pPr algn="ctr"/>
                <a:r>
                  <a:rPr lang="uk-UA" dirty="0" smtClean="0"/>
                  <a:t>-</a:t>
                </a:r>
                <a:endParaRPr lang="ru-RU" dirty="0"/>
              </a:p>
            </p:txBody>
          </p:sp>
          <p:cxnSp>
            <p:nvCxnSpPr>
              <p:cNvPr id="65" name="Прямая со стрелкой 64"/>
              <p:cNvCxnSpPr>
                <a:endCxn id="58" idx="1"/>
              </p:cNvCxnSpPr>
              <p:nvPr/>
            </p:nvCxnSpPr>
            <p:spPr>
              <a:xfrm>
                <a:off x="3714744" y="3071810"/>
                <a:ext cx="5715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>
                <a:stCxn id="58" idx="3"/>
              </p:cNvCxnSpPr>
              <p:nvPr/>
            </p:nvCxnSpPr>
            <p:spPr>
              <a:xfrm>
                <a:off x="6000760" y="3071810"/>
                <a:ext cx="50006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>
                <a:stCxn id="57" idx="3"/>
              </p:cNvCxnSpPr>
              <p:nvPr/>
            </p:nvCxnSpPr>
            <p:spPr>
              <a:xfrm>
                <a:off x="3714744" y="4036223"/>
                <a:ext cx="571504" cy="1071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>
                <a:endCxn id="60" idx="1"/>
              </p:cNvCxnSpPr>
              <p:nvPr/>
            </p:nvCxnSpPr>
            <p:spPr>
              <a:xfrm flipV="1">
                <a:off x="3714744" y="5107793"/>
                <a:ext cx="571504" cy="357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>
                <a:stCxn id="59" idx="3"/>
              </p:cNvCxnSpPr>
              <p:nvPr/>
            </p:nvCxnSpPr>
            <p:spPr>
              <a:xfrm>
                <a:off x="5857884" y="4000504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>
                <a:stCxn id="60" idx="3"/>
                <a:endCxn id="63" idx="1"/>
              </p:cNvCxnSpPr>
              <p:nvPr/>
            </p:nvCxnSpPr>
            <p:spPr>
              <a:xfrm>
                <a:off x="5857884" y="5107793"/>
                <a:ext cx="642942" cy="1071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3214678" y="2643182"/>
              <a:ext cx="42862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Г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</a:p>
            <a:p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857488" y="1643050"/>
              <a:ext cx="5786478" cy="7143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Образ Герасима Калитки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14282" y="0"/>
            <a:ext cx="8715436" cy="192880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Наочні методи навчання: 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ілюстрування, демонстрування та самостійне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спостереження розвивають вміння аналізувати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висловлювати свої думки та почуття</a:t>
            </a:r>
            <a:endParaRPr lang="ru-RU" sz="28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71810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Розмістити  ілюстрації до твору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“Федько-халамидник”в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правильній послідовності. </a:t>
            </a:r>
          </a:p>
          <a:p>
            <a:pPr marL="342900" indent="-342900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За поданими ілюстраціями переказати зміст твору.</a:t>
            </a:r>
          </a:p>
          <a:p>
            <a:pPr marL="342900" indent="-342900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Прокоментуйте та обговоріть вчинки дітей.</a:t>
            </a:r>
          </a:p>
          <a:p>
            <a:pPr marL="342900" indent="-342900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Що можна порадити  дітям? 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2000240"/>
            <a:ext cx="6786578" cy="4857760"/>
          </a:xfrm>
          <a:prstGeom prst="fram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1233510" cy="50639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6" name="Picture 2" descr="D:\фото\новий рік, уроки 0ХЕ, 2013\PIC_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43116"/>
            <a:ext cx="2232248" cy="2000264"/>
          </a:xfrm>
          <a:prstGeom prst="rect">
            <a:avLst/>
          </a:prstGeom>
          <a:noFill/>
        </p:spPr>
      </p:pic>
      <p:pic>
        <p:nvPicPr>
          <p:cNvPr id="16" name="Picture 4" descr="D:\221\Мои документы\Изображение\Изображение 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624" y="4286256"/>
            <a:ext cx="2173872" cy="2239088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fed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929066"/>
            <a:ext cx="2190752" cy="248102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namysto10122010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00306"/>
            <a:ext cx="1586909" cy="213836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image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3929066"/>
            <a:ext cx="1876425" cy="24384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000504"/>
            <a:ext cx="2119314" cy="240012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4282" y="2143116"/>
            <a:ext cx="621510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Прийом  </a:t>
            </a:r>
            <a:r>
              <a:rPr lang="uk-UA" dirty="0" err="1" smtClean="0"/>
              <a:t>“Фішбоун”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14282" y="2571744"/>
            <a:ext cx="6215106" cy="3857652"/>
            <a:chOff x="357158" y="2571744"/>
            <a:chExt cx="6215106" cy="385765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357158" y="2571744"/>
              <a:ext cx="6215106" cy="38576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сохраненные данные 18"/>
            <p:cNvSpPr/>
            <p:nvPr/>
          </p:nvSpPr>
          <p:spPr>
            <a:xfrm>
              <a:off x="857224" y="3857628"/>
              <a:ext cx="1643074" cy="857256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Проблема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Блок-схема: знак завершения 19"/>
            <p:cNvSpPr/>
            <p:nvPr/>
          </p:nvSpPr>
          <p:spPr>
            <a:xfrm>
              <a:off x="2214546" y="4286256"/>
              <a:ext cx="2786082" cy="4571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есяц 20"/>
            <p:cNvSpPr/>
            <p:nvPr/>
          </p:nvSpPr>
          <p:spPr>
            <a:xfrm>
              <a:off x="2928926" y="3357562"/>
              <a:ext cx="214314" cy="2000264"/>
            </a:xfrm>
            <a:prstGeom prst="mo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есяц 21"/>
            <p:cNvSpPr/>
            <p:nvPr/>
          </p:nvSpPr>
          <p:spPr>
            <a:xfrm>
              <a:off x="3857620" y="3286124"/>
              <a:ext cx="214314" cy="2143140"/>
            </a:xfrm>
            <a:prstGeom prst="mo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5000628" y="3929066"/>
              <a:ext cx="1500198" cy="78581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Висновок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14612" y="3286124"/>
              <a:ext cx="92869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Причина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7620" y="3429000"/>
              <a:ext cx="107157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Причина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6050" y="5000636"/>
              <a:ext cx="8572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Факти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6182" y="5214950"/>
              <a:ext cx="92869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Факти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1857356" y="1428736"/>
            <a:ext cx="2071702" cy="1071570"/>
          </a:xfrm>
          <a:prstGeom prst="cloudCallout">
            <a:avLst>
              <a:gd name="adj1" fmla="val 83620"/>
              <a:gd name="adj2" fmla="val -17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611238">
            <a:off x="3954147" y="2896191"/>
            <a:ext cx="2982011" cy="1357322"/>
          </a:xfrm>
          <a:prstGeom prst="cloudCallout">
            <a:avLst>
              <a:gd name="adj1" fmla="val -43573"/>
              <a:gd name="adj2" fmla="val -122099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Вікторини, конкурси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1369385">
            <a:off x="2074404" y="2461186"/>
            <a:ext cx="2628236" cy="1357322"/>
          </a:xfrm>
          <a:prstGeom prst="cloudCallout">
            <a:avLst>
              <a:gd name="adj1" fmla="val 54565"/>
              <a:gd name="adj2" fmla="val -119441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Позаурочна діяльність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429124" y="1142984"/>
            <a:ext cx="2786082" cy="2071702"/>
          </a:xfrm>
          <a:prstGeom prst="cloudCallout">
            <a:avLst>
              <a:gd name="adj1" fmla="val -72079"/>
              <a:gd name="adj2" fmla="val -28119"/>
            </a:avLst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Екскурсійна та краєзнавча робота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0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Виховують творчу особистість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10" descr="PIC_0064.JPG"/>
          <p:cNvPicPr>
            <a:picLocks noChangeAspect="1"/>
          </p:cNvPicPr>
          <p:nvPr/>
        </p:nvPicPr>
        <p:blipFill>
          <a:blip r:embed="rId4" cstate="print"/>
          <a:srcRect r="21976"/>
          <a:stretch>
            <a:fillRect/>
          </a:stretch>
        </p:blipFill>
        <p:spPr>
          <a:xfrm>
            <a:off x="0" y="4421235"/>
            <a:ext cx="2535024" cy="223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429388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8" name="Picture 3" descr="D:\221\Мои документы\Изображение\Изображение 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00570"/>
            <a:ext cx="2500330" cy="2071678"/>
          </a:xfrm>
          <a:prstGeom prst="rect">
            <a:avLst/>
          </a:prstGeom>
          <a:noFill/>
        </p:spPr>
      </p:pic>
      <p:pic>
        <p:nvPicPr>
          <p:cNvPr id="19" name="Picture 5" descr="D:\221\Мои документы\Изображение\Изображение 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5993"/>
            <a:ext cx="2357454" cy="1791080"/>
          </a:xfrm>
          <a:prstGeom prst="rect">
            <a:avLst/>
          </a:prstGeom>
          <a:noFill/>
        </p:spPr>
      </p:pic>
      <p:pic>
        <p:nvPicPr>
          <p:cNvPr id="20" name="Picture 6" descr="D:\221\Мои документы\Изображение\Изображение 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260648"/>
            <a:ext cx="2031867" cy="1703873"/>
          </a:xfrm>
          <a:prstGeom prst="rect">
            <a:avLst/>
          </a:prstGeom>
          <a:noFill/>
        </p:spPr>
      </p:pic>
      <p:pic>
        <p:nvPicPr>
          <p:cNvPr id="21" name="Picture 2" descr="D:\221\Мои документы\Изображение\Изображение 1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42896"/>
            <a:ext cx="1820720" cy="1600176"/>
          </a:xfrm>
          <a:prstGeom prst="rect">
            <a:avLst/>
          </a:prstGeom>
          <a:noFill/>
        </p:spPr>
      </p:pic>
      <p:pic>
        <p:nvPicPr>
          <p:cNvPr id="22" name="Picture 4" descr="D:\221\Мои документы\Изображение\Изображение 0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725144"/>
            <a:ext cx="2376934" cy="1929556"/>
          </a:xfrm>
          <a:prstGeom prst="rect">
            <a:avLst/>
          </a:prstGeom>
          <a:noFill/>
        </p:spPr>
      </p:pic>
      <p:pic>
        <p:nvPicPr>
          <p:cNvPr id="23" name="Рисунок 22" descr="PIC_0744.JPG"/>
          <p:cNvPicPr>
            <a:picLocks noChangeAspect="1"/>
          </p:cNvPicPr>
          <p:nvPr/>
        </p:nvPicPr>
        <p:blipFill>
          <a:blip r:embed="rId10" cstate="print"/>
          <a:srcRect t="8333" r="6250"/>
          <a:stretch>
            <a:fillRect/>
          </a:stretch>
        </p:blipFill>
        <p:spPr>
          <a:xfrm>
            <a:off x="6732240" y="2500306"/>
            <a:ext cx="2232248" cy="172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14290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normalizeH="0" baseline="0" dirty="0" smtClean="0">
              <a:ln w="11430"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6215082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857256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 descr="C:\Documents and Settings\Admin\Рабочий стол\2014_11_22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143140" cy="378621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MP Navigator EX\2014_11_22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2500330" cy="3643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0"/>
            <a:ext cx="8426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Утверджуюся в творчості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gray">
          <a:xfrm>
            <a:off x="4714876" y="1000108"/>
            <a:ext cx="3857652" cy="7143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tx2"/>
                </a:solidFill>
              </a:rPr>
              <a:t>Керівник  школи молодого вчителя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5286380" y="1785926"/>
            <a:ext cx="3643338" cy="78581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Керівник шкільного </a:t>
            </a:r>
            <a:r>
              <a:rPr lang="uk-UA" sz="1600" b="1" dirty="0" smtClean="0">
                <a:solidFill>
                  <a:schemeClr val="tx2"/>
                </a:solidFill>
              </a:rPr>
              <a:t> </a:t>
            </a:r>
            <a:r>
              <a:rPr lang="uk-UA" sz="1600" b="1" dirty="0" err="1" smtClean="0">
                <a:solidFill>
                  <a:schemeClr val="tx2"/>
                </a:solidFill>
              </a:rPr>
              <a:t>методоб</a:t>
            </a:r>
            <a:r>
              <a:rPr lang="en-US" sz="1600" b="1" dirty="0" smtClean="0">
                <a:solidFill>
                  <a:schemeClr val="tx2"/>
                </a:solidFill>
              </a:rPr>
              <a:t>’</a:t>
            </a:r>
            <a:r>
              <a:rPr lang="uk-UA" sz="1600" b="1" dirty="0" smtClean="0">
                <a:solidFill>
                  <a:schemeClr val="tx2"/>
                </a:solidFill>
              </a:rPr>
              <a:t>єднання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5357818" y="2643182"/>
            <a:ext cx="3571868" cy="78581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uk-UA" sz="1400" b="1" dirty="0" smtClean="0">
                <a:solidFill>
                  <a:schemeClr val="tx2"/>
                </a:solidFill>
              </a:rPr>
              <a:t>Учасник </a:t>
            </a:r>
            <a:r>
              <a:rPr lang="uk-UA" sz="1400" b="1" dirty="0" smtClean="0">
                <a:solidFill>
                  <a:schemeClr val="tx2"/>
                </a:solidFill>
              </a:rPr>
              <a:t>Академії, </a:t>
            </a:r>
            <a:r>
              <a:rPr lang="uk-UA" sz="1400" b="1" dirty="0" err="1" smtClean="0">
                <a:solidFill>
                  <a:schemeClr val="tx2"/>
                </a:solidFill>
              </a:rPr>
              <a:t>присв</a:t>
            </a:r>
            <a:r>
              <a:rPr lang="en-US" sz="1400" b="1" dirty="0" smtClean="0">
                <a:solidFill>
                  <a:schemeClr val="tx2"/>
                </a:solidFill>
              </a:rPr>
              <a:t>’</a:t>
            </a:r>
            <a:r>
              <a:rPr lang="uk-UA" sz="1400" b="1" dirty="0" err="1" smtClean="0">
                <a:solidFill>
                  <a:schemeClr val="tx2"/>
                </a:solidFill>
              </a:rPr>
              <a:t>яченої</a:t>
            </a:r>
            <a:r>
              <a:rPr lang="uk-UA" sz="1400" b="1" dirty="0" smtClean="0">
                <a:solidFill>
                  <a:schemeClr val="tx2"/>
                </a:solidFill>
              </a:rPr>
              <a:t> 200-річчю</a:t>
            </a:r>
            <a:endParaRPr lang="uk-UA" sz="1400" b="1" dirty="0" smtClean="0">
              <a:solidFill>
                <a:schemeClr val="tx2"/>
              </a:solidFill>
            </a:endParaRPr>
          </a:p>
          <a:p>
            <a:pPr eaLnBrk="0" hangingPunct="0"/>
            <a:r>
              <a:rPr lang="uk-UA" sz="1400" b="1" dirty="0" smtClean="0">
                <a:solidFill>
                  <a:schemeClr val="tx2"/>
                </a:solidFill>
              </a:rPr>
              <a:t>Т.Г. Шевченка</a:t>
            </a:r>
            <a:endParaRPr lang="ru-RU" sz="1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MP Navigator EX\2014_11_25\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1857388" cy="292898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IMG_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000372"/>
            <a:ext cx="2143140" cy="335756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MP Navigator EX\2014_12_12\IMG_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348948"/>
            <a:ext cx="2214578" cy="350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85720" y="0"/>
            <a:ext cx="8072494" cy="13572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Моніторингове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44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049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8" name="Об'єкт 2"/>
          <p:cNvGraphicFramePr>
            <a:graphicFrameLocks/>
          </p:cNvGraphicFramePr>
          <p:nvPr/>
        </p:nvGraphicFramePr>
        <p:xfrm>
          <a:off x="0" y="4500570"/>
          <a:ext cx="4071934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2844" y="5929331"/>
            <a:ext cx="4214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2009- 2010        2010-2011    2011-2012      2012-2013      2013-2014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1"/>
          <p:cNvGraphicFramePr>
            <a:graphicFrameLocks/>
          </p:cNvGraphicFramePr>
          <p:nvPr/>
        </p:nvGraphicFramePr>
        <p:xfrm>
          <a:off x="428596" y="1428736"/>
          <a:ext cx="3643338" cy="292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6"/>
          <p:cNvGraphicFramePr>
            <a:graphicFrameLocks/>
          </p:cNvGraphicFramePr>
          <p:nvPr/>
        </p:nvGraphicFramePr>
        <p:xfrm>
          <a:off x="4214810" y="1500174"/>
          <a:ext cx="450059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43438" y="314324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14290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normalizeH="0" baseline="0" dirty="0" smtClean="0">
              <a:ln w="11430"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6215082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857256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0"/>
            <a:ext cx="84264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Найбільше щастя – досягнення</a:t>
            </a:r>
            <a:r>
              <a:rPr kumimoji="0" lang="uk-UA" sz="54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учнів</a:t>
            </a:r>
            <a:r>
              <a:rPr kumimoji="0" lang="uk-UA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00100" y="1857364"/>
          <a:ext cx="6643734" cy="455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28"/>
                <a:gridCol w="1743928"/>
                <a:gridCol w="1921202"/>
                <a:gridCol w="1234676"/>
              </a:tblGrid>
              <a:tr h="306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2013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2014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5029">
                <a:tc>
                  <a:txBody>
                    <a:bodyPr/>
                    <a:lstStyle/>
                    <a:p>
                      <a:endParaRPr lang="en-US" sz="11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Міжнародний конкурс  з української  мови імені</a:t>
                      </a:r>
                      <a:r>
                        <a:rPr lang="uk-UA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Петра </a:t>
                      </a:r>
                      <a:r>
                        <a:rPr lang="uk-UA" sz="11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Яцика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Симак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Ігор –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Симак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Ігор –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8111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Міжнародний</a:t>
                      </a:r>
                    </a:p>
                    <a:p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мовно-літературний конкурс учнівської та студентської</a:t>
                      </a:r>
                      <a:r>
                        <a:rPr lang="uk-UA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молоді</a:t>
                      </a:r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імені  Тараса Шевченка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Киселик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Максим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Симак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Ігор –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III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ясковська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Тетяна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Симак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Ігор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ясковська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Тетяна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–III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4997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Всеукраїнська учнівська олімпіада з української мови та літератури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Наталя -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Наталія –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8111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Всеукраїнська гра </a:t>
                      </a:r>
                      <a:r>
                        <a:rPr lang="uk-UA" sz="11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“Соняшник”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Гутник Наталя 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Піньонжик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 , Кузь Денис, Киселик Максим </a:t>
                      </a: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-дипломи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ступеня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Симак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Ігор, </a:t>
                      </a:r>
                      <a:r>
                        <a:rPr lang="uk-UA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Пиндиківська</a:t>
                      </a:r>
                      <a:endParaRPr lang="uk-UA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Діана, Гуска Діана, Малий Степан – дипломи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ступеня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DiZXqxrwBJgир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41" y="1142984"/>
            <a:ext cx="1321255" cy="192597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Рисунок 18" descr="IMG_7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41407" y="198506"/>
            <a:ext cx="1897228" cy="1214415"/>
          </a:xfrm>
          <a:prstGeom prst="rect">
            <a:avLst/>
          </a:prstGeom>
        </p:spPr>
      </p:pic>
      <p:pic>
        <p:nvPicPr>
          <p:cNvPr id="2053" name="Picture 5" descr="/Files/images/&amp;Pcy;&amp;rcy;&amp;iecy;&amp;dcy;&amp;kcy;&amp;ocy; &amp;Scy;&amp;ocy;&amp;fcy;&amp;iukcy;&amp;yacy;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715272" y="4941168"/>
            <a:ext cx="1321224" cy="163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/Files/images/&amp;Mcy;&amp;ocy;&amp;scy;&amp;tcy;&amp;ocy;&amp;vcy;&amp;acy; &amp;Gcy;&amp;acy;&amp;ncy;&amp;ncy;&amp;acy;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0" y="5157192"/>
            <a:ext cx="971600" cy="15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ф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7663" cy="7000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7858180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Науково-методична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проблема: 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школяра на уроках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шляхом використання 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786190"/>
            <a:ext cx="8929718" cy="2492990"/>
          </a:xfrm>
          <a:prstGeom prst="rect">
            <a:avLst/>
          </a:prstGeom>
          <a:noFill/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Епіграф</a:t>
            </a:r>
            <a:r>
              <a:rPr lang="uk-UA" sz="4400" dirty="0" smtClean="0"/>
              <a:t>: 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 в дитині кожній, як зернятко,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Допоможіть пробитися на світ.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Усіх отим талантом зачаруйте</a:t>
            </a:r>
          </a:p>
          <a:p>
            <a:pPr algn="ctr"/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Сьогодні,завтра, через сотню 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              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6143644"/>
            <a:ext cx="1573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9063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0" y="0"/>
            <a:ext cx="4500562" cy="9286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0033" algn="ctr">
            <a:solidFill>
              <a:schemeClr val="accent2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400" dirty="0">
                <a:solidFill>
                  <a:schemeClr val="dk1"/>
                </a:solidFill>
              </a:rPr>
              <a:t> </a:t>
            </a:r>
            <a:r>
              <a:rPr lang="uk-UA" sz="3600" dirty="0">
                <a:solidFill>
                  <a:srgbClr val="FF0000"/>
                </a:solidFill>
              </a:rPr>
              <a:t>Актуальність досвіду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071678"/>
            <a:ext cx="2571768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Оновлення навчально-виховного процесу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286256"/>
            <a:ext cx="2571768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творчих здібностей і обдарувань школярів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928934"/>
            <a:ext cx="2571768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Ефективне використання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освітньо-пізнавальних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функцій української мови та літератури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500702"/>
            <a:ext cx="2571768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Виховання </a:t>
            </a:r>
            <a:r>
              <a:rPr lang="uk-UA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конкурентноспроможної</a:t>
            </a: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особистості, патріота і громадянина України</a:t>
            </a:r>
            <a:endParaRPr lang="uk-UA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071546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школяра шляхом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5008" y="428604"/>
            <a:ext cx="2928958" cy="1071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3714752"/>
            <a:ext cx="350046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індивідуальних здібностей та обдарувань дітей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1643050"/>
            <a:ext cx="3500462" cy="1785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креативної особистості, яка вміє творити,бачити і вирішувати нестандартні проблеми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graphicFrame>
        <p:nvGraphicFramePr>
          <p:cNvPr id="3" name="Схема 2"/>
          <p:cNvGraphicFramePr/>
          <p:nvPr/>
        </p:nvGraphicFramePr>
        <p:xfrm>
          <a:off x="285720" y="642918"/>
          <a:ext cx="814393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0"/>
            <a:ext cx="8929718" cy="1323439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тановлення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творчої особистості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57224" y="2357430"/>
            <a:ext cx="2286016" cy="207170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Творча активність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5008" y="2786058"/>
            <a:ext cx="2357454" cy="1857388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Творчий пошук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286116" y="1428736"/>
            <a:ext cx="2428892" cy="178595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Творча діяльність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42844" y="4500570"/>
            <a:ext cx="2286016" cy="192882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Творче спілкування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715140" y="4429132"/>
            <a:ext cx="2214578" cy="192882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Творче мислення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4786322"/>
            <a:ext cx="2500330" cy="13573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Творча особистість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3000372"/>
            <a:ext cx="357190" cy="17859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214950"/>
            <a:ext cx="857256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5786446" y="5286388"/>
            <a:ext cx="928694" cy="428628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900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0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5400000">
            <a:off x="3857632" y="-3643350"/>
            <a:ext cx="1214422" cy="850112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vert="eaVer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Інноваційні технології навчання вимагають 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 rot="5400000">
            <a:off x="1123916" y="661978"/>
            <a:ext cx="2181228" cy="385762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10800000" vert="eaVert"/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на уроці педагогічних ситуацій , що дають змогу кожному учню виявити ініціативу , самостійність у роботі , та умов для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самовираження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cument"/>
          <p:cNvSpPr>
            <a:spLocks noEditPoints="1" noChangeArrowheads="1"/>
          </p:cNvSpPr>
          <p:nvPr/>
        </p:nvSpPr>
        <p:spPr bwMode="auto">
          <a:xfrm rot="16200000">
            <a:off x="6172196" y="400044"/>
            <a:ext cx="1714512" cy="377189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eaVert"/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різних форм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методів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 навчальної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орієнтованої на конкретного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0" y="3861048"/>
            <a:ext cx="4038600" cy="212102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Стимулювання учня до висловлювань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різних способів виконання завдань без страху помилитися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дати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неправильну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відповідь, вчитися на своїх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помилках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3714744" y="3214686"/>
            <a:ext cx="3209924" cy="187049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Підтримка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учня в його бажанні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аналізувати та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оцінювати свою роботу та роботу інших учнів на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уроці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взаємодопомагати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взаємонавчати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 rot="10800000">
            <a:off x="6248400" y="4725144"/>
            <a:ext cx="2895600" cy="128588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10800000"/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атмосфери зацікавленості кожного учня в роботі класу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6143644"/>
            <a:ext cx="164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286644" y="6072206"/>
            <a:ext cx="642942" cy="64926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4282" y="714356"/>
            <a:ext cx="8495230" cy="5285275"/>
            <a:chOff x="528" y="1248"/>
            <a:chExt cx="4614" cy="220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824" y="1339"/>
              <a:ext cx="2020" cy="1633"/>
              <a:chOff x="1872" y="1915"/>
              <a:chExt cx="2020" cy="1633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5" y="2494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49" y="3342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gray">
              <a:xfrm>
                <a:off x="2078" y="1973"/>
                <a:ext cx="1615" cy="1191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gray">
              <a:xfrm>
                <a:off x="2089" y="1915"/>
                <a:ext cx="1591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24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5" name="AutoShape 15"/>
            <p:cNvSpPr>
              <a:spLocks noChangeArrowheads="1"/>
            </p:cNvSpPr>
            <p:nvPr/>
          </p:nvSpPr>
          <p:spPr bwMode="gray">
            <a:xfrm>
              <a:off x="528" y="2276"/>
              <a:ext cx="1152" cy="639"/>
            </a:xfrm>
            <a:prstGeom prst="can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gray">
            <a:xfrm>
              <a:off x="528" y="1299"/>
              <a:ext cx="1152" cy="84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942" y="1248"/>
              <a:ext cx="1200" cy="8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gray">
            <a:xfrm>
              <a:off x="2274" y="1920"/>
              <a:ext cx="108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Інтеграція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1576" y="3004"/>
              <a:ext cx="2827" cy="44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Становлення  високих </a:t>
              </a:r>
            </a:p>
            <a:p>
              <a:pPr algn="ctr" eaLnBrk="0" hangingPunct="0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творчих якостей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gray">
            <a:xfrm>
              <a:off x="528" y="1556"/>
              <a:ext cx="108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Мотивація навчання</a:t>
              </a:r>
              <a:endPara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gray">
            <a:xfrm>
              <a:off x="836" y="2019"/>
              <a:ext cx="10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gray">
            <a:xfrm>
              <a:off x="677" y="2528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Проектні </a:t>
              </a:r>
            </a:p>
            <a:p>
              <a:pPr algn="ctr" eaLnBrk="0" hangingPunct="0"/>
              <a:r>
                <a:rPr lang="uk-UA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технології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gray">
            <a:xfrm>
              <a:off x="3981" y="1556"/>
              <a:ext cx="100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Інтерактивні  технології</a:t>
              </a:r>
              <a:endPara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AutoShape 18"/>
          <p:cNvSpPr>
            <a:spLocks noChangeArrowheads="1"/>
          </p:cNvSpPr>
          <p:nvPr/>
        </p:nvSpPr>
        <p:spPr bwMode="gray">
          <a:xfrm>
            <a:off x="6572264" y="3214686"/>
            <a:ext cx="2209423" cy="1571636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Комп'ютерні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214290"/>
            <a:ext cx="358120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Апробовую: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15272" y="6215082"/>
            <a:ext cx="1702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049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14282" y="0"/>
            <a:ext cx="8715404" cy="1000108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своїй роботі використовую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інтерактивні технології  навчання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892943" y="892951"/>
            <a:ext cx="642942" cy="71438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5536413" y="892951"/>
            <a:ext cx="642942" cy="71438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3250397" y="892951"/>
            <a:ext cx="642942" cy="714380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7608115" y="892951"/>
            <a:ext cx="642942" cy="71438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285720" y="1643050"/>
            <a:ext cx="2000232" cy="1357322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Кооперативного навчання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500298" y="1643050"/>
            <a:ext cx="2143140" cy="1357322"/>
          </a:xfrm>
          <a:prstGeom prst="foldedCorne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Колективно- групового навчання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786314" y="1643050"/>
            <a:ext cx="2000232" cy="1357322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Технології ситуативного моделювання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6929454" y="1643050"/>
            <a:ext cx="2000232" cy="1357322"/>
          </a:xfrm>
          <a:prstGeom prst="foldedCorne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Технології опрацювання дискусійних питань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5400000">
            <a:off x="1071538" y="3143248"/>
            <a:ext cx="357190" cy="21431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3286116" y="3286124"/>
            <a:ext cx="714380" cy="285752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с вырезом 26"/>
          <p:cNvSpPr/>
          <p:nvPr/>
        </p:nvSpPr>
        <p:spPr>
          <a:xfrm rot="5400000">
            <a:off x="5643570" y="3143248"/>
            <a:ext cx="428628" cy="285752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с вырезом 27"/>
          <p:cNvSpPr/>
          <p:nvPr/>
        </p:nvSpPr>
        <p:spPr>
          <a:xfrm rot="5400000">
            <a:off x="7608115" y="3250405"/>
            <a:ext cx="642942" cy="285752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Вертикальный свиток 30"/>
          <p:cNvSpPr/>
          <p:nvPr/>
        </p:nvSpPr>
        <p:spPr>
          <a:xfrm>
            <a:off x="285720" y="3500438"/>
            <a:ext cx="1928826" cy="2571768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Робота в парах Робота в групах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Вертикальный свиток 31"/>
          <p:cNvSpPr/>
          <p:nvPr/>
        </p:nvSpPr>
        <p:spPr>
          <a:xfrm>
            <a:off x="2285984" y="3857628"/>
            <a:ext cx="2500330" cy="2571768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Мікрофон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Незакінчена фраза Так – ні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Асоціативний ряд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Кодовий диктант</a:t>
            </a:r>
          </a:p>
          <a:p>
            <a:pPr algn="ctr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Медіапроект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Медіаурок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Вертикальный свиток 32"/>
          <p:cNvSpPr/>
          <p:nvPr/>
        </p:nvSpPr>
        <p:spPr>
          <a:xfrm>
            <a:off x="4786314" y="3571876"/>
            <a:ext cx="2000264" cy="2428892"/>
          </a:xfrm>
          <a:prstGeom prst="verticalScroll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Рольові та імітаційні  ігри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Віртуальні екскурсії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7000892" y="3786190"/>
            <a:ext cx="1928826" cy="2643206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Займи позицію</a:t>
            </a: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29058" y="3000372"/>
          <a:ext cx="4714908" cy="337937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57454"/>
                <a:gridCol w="2357454"/>
              </a:tblGrid>
              <a:tr h="60360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Знайди пару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11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Роби добро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плати добром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88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зло завжди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 хочеш, щоб вони ставилися до тебе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15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Стався до людей так,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інших людей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6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Будь прикладом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остерігайся зла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9058" y="2928934"/>
          <a:ext cx="4714908" cy="3500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9681"/>
                <a:gridCol w="2455227"/>
              </a:tblGrid>
              <a:tr h="48172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Встанови відповідність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817">
                <a:tc>
                  <a:txBody>
                    <a:bodyPr/>
                    <a:lstStyle/>
                    <a:p>
                      <a:pPr lvl="0"/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“додомоньку”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“головоньку”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епітети</a:t>
                      </a:r>
                    </a:p>
                  </a:txBody>
                  <a:tcPr/>
                </a:tc>
              </a:tr>
              <a:tr h="70406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”розчешуть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терни”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“висушать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вітри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метафори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79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“не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хилися,</a:t>
                      </a:r>
                      <a:r>
                        <a:rPr lang="uk-UA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явороньку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пестливі слова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6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“густі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терни”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“буйні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вітри”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 риторичне звертання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D:\фото\урок . свято мови листопад 12\PIC_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3428992" cy="2214554"/>
          </a:xfrm>
          <a:prstGeom prst="rect">
            <a:avLst/>
          </a:prstGeom>
          <a:noFill/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0"/>
            <a:ext cx="8839200" cy="23622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ознайомлюються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текстами,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вчаться</a:t>
            </a:r>
            <a:endParaRPr lang="ru-RU" sz="3600" b="1" dirty="0" smtClean="0">
              <a:ln w="11430"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працювати</a:t>
            </a:r>
            <a:endParaRPr lang="uk-UA" sz="3600" b="1" dirty="0" smtClean="0">
              <a:ln w="11430"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n w="1143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1430"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929058" y="2928934"/>
          <a:ext cx="464347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Рамка 3"/>
          <p:cNvSpPr/>
          <p:nvPr/>
        </p:nvSpPr>
        <p:spPr>
          <a:xfrm>
            <a:off x="3428992" y="2428868"/>
            <a:ext cx="5715008" cy="4429132"/>
          </a:xfrm>
          <a:prstGeom prst="fram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19262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21\Мои документы\Изображение\Изображение 6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35737"/>
            <a:ext cx="3357554" cy="223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1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0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7554" y="2786058"/>
            <a:ext cx="51435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“Шифр”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857628"/>
            <a:ext cx="5143536" cy="2616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допомогою  цифр, які позначають літери алфавіту, утворіть  ключовий вислів.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16  32  2 11      12   10 18 1 14     22 3 12 14 21 12 6 18 11 14      15 21 1 14.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Люби і знай свій рідний край.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( Народна творчість)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3500438"/>
            <a:ext cx="528641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Ілля, суддя – іменники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IV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Т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табу, бюро, – не належать до жодної відміни.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шахи,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двері–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іменники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відміна має групи.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 реченні: « Не дім господаря красить, а господар дім», іменники належать до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 належать іменники жіночого роду з нульовим закінченням.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іменники колосся, волосся, належать до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 реченні: «Чиста совість є правдивою та єдиною радістю», іменники належать до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відміни.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28726" y="457200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786050" y="2214554"/>
            <a:ext cx="6357950" cy="4857784"/>
          </a:xfrm>
          <a:prstGeom prst="fram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7" descr="D:\фото\Діти в Луцьку. Єврей у школі 2011\PB020569.JPG"/>
          <p:cNvPicPr>
            <a:picLocks noChangeAspect="1" noChangeArrowheads="1"/>
          </p:cNvPicPr>
          <p:nvPr/>
        </p:nvPicPr>
        <p:blipFill>
          <a:blip r:embed="rId3" cstate="print"/>
          <a:srcRect l="12518" t="16690"/>
          <a:stretch>
            <a:fillRect/>
          </a:stretch>
        </p:blipFill>
        <p:spPr bwMode="auto">
          <a:xfrm>
            <a:off x="-32799" y="2214555"/>
            <a:ext cx="2813977" cy="2214577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0" y="142852"/>
            <a:ext cx="9144000" cy="207170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Ігри, дидактичні вправи, аналіз повчальних 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оповідань розвивають увагу, пам’ять, уміння 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класифікувати та систематизувати матеріал,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комбінувати його, знаходити помилки та 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недоліки; виховують працьовитість, толерантність 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2786058"/>
            <a:ext cx="521497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Кодовий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диктант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3571876"/>
            <a:ext cx="5214974" cy="2928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Код: МАТИ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асоціативний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етюд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500098" y="4357694"/>
            <a:ext cx="4000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" name="Picture 2" descr="D:\221\Мои документы\Изображение\Изображение 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28"/>
            <a:ext cx="2786050" cy="24288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57554" y="2786058"/>
            <a:ext cx="521497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Ходом шахового  коня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357554" y="2834640"/>
          <a:ext cx="521497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500066"/>
                <a:gridCol w="428628"/>
                <a:gridCol w="571504"/>
                <a:gridCol w="571504"/>
                <a:gridCol w="642942"/>
                <a:gridCol w="1000132"/>
                <a:gridCol w="714379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7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Ї,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Щ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Х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Ї,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357554" y="2643182"/>
            <a:ext cx="5214942" cy="4214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Думи мої, думи  мої, 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Лихо  мені з вами! 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Нащо  стали на папері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Сумними рядами?..</a:t>
            </a:r>
          </a:p>
          <a:p>
            <a:pPr algn="ctr"/>
            <a:endParaRPr lang="uk-UA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Напишіть міні-твір на запропоновану </a:t>
            </a:r>
            <a:r>
              <a:rPr lang="uk-UA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392906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9" grpId="0" animBg="1"/>
      <p:bldP spid="11" grpId="0" uiExpand="1" build="allAtOnce" animBg="1"/>
      <p:bldP spid="8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1080</Words>
  <Application>Microsoft Office PowerPoint</Application>
  <PresentationFormat>Экран (4:3)</PresentationFormat>
  <Paragraphs>325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lesya</cp:lastModifiedBy>
  <cp:revision>242</cp:revision>
  <dcterms:created xsi:type="dcterms:W3CDTF">2012-11-30T09:26:40Z</dcterms:created>
  <dcterms:modified xsi:type="dcterms:W3CDTF">2014-12-16T12:51:12Z</dcterms:modified>
</cp:coreProperties>
</file>