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charts/chart1.xml" ContentType="application/vnd.openxmlformats-officedocument.drawingml.chart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5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72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_rels/slideLayout72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53.jpeg" ContentType="image/jpeg"/>
  <Override PartName="/ppt/media/image49.jpeg" ContentType="image/jpeg"/>
  <Override PartName="/ppt/media/image46.jpeg" ContentType="image/jpeg"/>
  <Override PartName="/ppt/media/image45.jpeg" ContentType="image/jpeg"/>
  <Override PartName="/ppt/media/image52.jpeg" ContentType="image/jpeg"/>
  <Override PartName="/ppt/media/image48.jpeg" ContentType="image/jpeg"/>
  <Override PartName="/ppt/media/image44.jpeg" ContentType="image/jpeg"/>
  <Override PartName="/ppt/media/image41.jpeg" ContentType="image/jpeg"/>
  <Override PartName="/ppt/media/image39.jpeg" ContentType="image/jpeg"/>
  <Override PartName="/ppt/media/image38.jpeg" ContentType="image/jpeg"/>
  <Override PartName="/ppt/media/image36.jpeg" ContentType="image/jpeg"/>
  <Override PartName="/ppt/media/image35.jpeg" ContentType="image/jpeg"/>
  <Override PartName="/ppt/media/image33.jpeg" ContentType="image/jpeg"/>
  <Override PartName="/ppt/media/image30.jpeg" ContentType="image/jpeg"/>
  <Override PartName="/ppt/media/image29.jpeg" ContentType="image/jpeg"/>
  <Override PartName="/ppt/media/image42.jpeg" ContentType="image/jpeg"/>
  <Override PartName="/ppt/media/image25.jpeg" ContentType="image/jpeg"/>
  <Override PartName="/ppt/media/image23.jpeg" ContentType="image/jpeg"/>
  <Override PartName="/ppt/media/image21.jpeg" ContentType="image/jpeg"/>
  <Override PartName="/ppt/media/image20.jpeg" ContentType="image/jpeg"/>
  <Override PartName="/ppt/media/image24.jpeg" ContentType="image/jpeg"/>
  <Override PartName="/ppt/media/image28.jpeg" ContentType="image/jpeg"/>
  <Override PartName="/ppt/media/image19.jpeg" ContentType="image/jpeg"/>
  <Override PartName="/ppt/media/image43.jpeg" ContentType="image/jpeg"/>
  <Override PartName="/ppt/media/image18.jpeg" ContentType="image/jpeg"/>
  <Override PartName="/ppt/media/image17.jpeg" ContentType="image/jpeg"/>
  <Override PartName="/ppt/media/image16.jpeg" ContentType="image/jpeg"/>
  <Override PartName="/ppt/media/image12.png" ContentType="image/png"/>
  <Override PartName="/ppt/media/image31.jpeg" ContentType="image/jpeg"/>
  <Override PartName="/ppt/media/image15.jpeg" ContentType="image/jpeg"/>
  <Override PartName="/ppt/media/image10.png" ContentType="image/png"/>
  <Override PartName="/ppt/media/image32.jpeg" ContentType="image/jpeg"/>
  <Override PartName="/ppt/media/image22.jpeg" ContentType="image/jpeg"/>
  <Override PartName="/ppt/media/image40.jpeg" ContentType="image/jpeg"/>
  <Override PartName="/ppt/media/image37.jpeg" ContentType="image/jpeg"/>
  <Override PartName="/ppt/media/image9.png" ContentType="image/png"/>
  <Override PartName="/ppt/media/image8.png" ContentType="image/png"/>
  <Override PartName="/ppt/media/image26.jpeg" ContentType="image/jpeg"/>
  <Override PartName="/ppt/media/image6.png" ContentType="image/png"/>
  <Override PartName="/ppt/media/image51.jpeg" ContentType="image/jpeg"/>
  <Override PartName="/ppt/media/image34.jpeg" ContentType="image/jpeg"/>
  <Override PartName="/ppt/media/image5.png" ContentType="image/png"/>
  <Override PartName="/ppt/media/image27.jpeg" ContentType="image/jpeg"/>
  <Override PartName="/ppt/media/image50.jpeg" ContentType="image/jpeg"/>
  <Override PartName="/ppt/media/image13.jpeg" ContentType="image/jpeg"/>
  <Override PartName="/ppt/media/image7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4.jpeg" ContentType="image/jpeg"/>
  <Override PartName="/ppt/media/image47.jpeg" ContentType="image/jpeg"/>
  <Override PartName="/ppt/media/image11.png" ContentType="image/png"/>
  <Override PartName="/ppt/media/image1.png" ContentType="image/png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otX val="15"/>
      <c:rotY val="20"/>
      <c:rAngAx val="0"/>
      <c:perspective val="30"/>
    </c:view3D>
    <c:floor>
      <c:spPr>
        <a:solidFill>
          <a:srgbClr val="fdeee8"/>
        </a:solidFill>
        <a:ln w="9360">
          <a:solidFill>
            <a:srgbClr val="878787"/>
          </a:solidFill>
          <a:round/>
        </a:ln>
      </c:spPr>
    </c:floor>
    <c:backWall>
      <c:spPr>
        <a:solidFill>
          <a:srgbClr val="fdeee8"/>
        </a:solidFill>
        <a:ln w="9360">
          <a:solidFill>
            <a:srgbClr val="878787"/>
          </a:solidFill>
          <a:round/>
        </a:ln>
      </c:spPr>
    </c:backWall>
    <c:plotArea>
      <c:layout/>
      <c:bar3DChart>
        <c:barDir val="col"/>
        <c:grouping val="standard"/>
        <c:ser>
          <c:idx val="0"/>
          <c:order val="0"/>
          <c:tx>
            <c:strRef>
              <c:f>label 1</c:f>
              <c:strCache>
                <c:ptCount val="1"/>
                <c:pt idx="0">
                  <c:v>2009-2010р.н.</c:v>
                </c:pt>
              </c:strCache>
            </c:strRef>
          </c:tx>
          <c:spPr>
            <a:solidFill>
              <a:srgbClr val="dc853e"/>
            </a:solidFill>
            <a:ln w="9360">
              <a:solidFill>
                <a:srgbClr val="b46b2e"/>
              </a:solidFill>
              <a:round/>
            </a:ln>
          </c:spPr>
          <c:cat>
            <c:strRef>
              <c:f>categories</c:f>
              <c:strCache>
                <c:ptCount val="4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0</c:v>
                </c:pt>
                <c:pt idx="1">
                  <c:v>17</c:v>
                </c:pt>
                <c:pt idx="2">
                  <c:v>49</c:v>
                </c:pt>
                <c:pt idx="3">
                  <c:v>34</c:v>
                </c:pt>
              </c:numCache>
            </c:numRef>
          </c:val>
        </c:ser>
        <c:ser>
          <c:idx val="1"/>
          <c:order val="1"/>
          <c:tx>
            <c:strRef>
              <c:f>label 2</c:f>
              <c:strCache>
                <c:ptCount val="1"/>
                <c:pt idx="0">
                  <c:v>2010-2011р.н.</c:v>
                </c:pt>
              </c:strCache>
            </c:strRef>
          </c:tx>
          <c:spPr>
            <a:solidFill>
              <a:srgbClr val="f8b590"/>
            </a:solidFill>
            <a:ln w="9360">
              <a:solidFill>
                <a:srgbClr val="b46b2e"/>
              </a:solidFill>
              <a:round/>
            </a:ln>
          </c:spPr>
          <c:cat>
            <c:strRef>
              <c:f>categories</c:f>
              <c:strCache>
                <c:ptCount val="4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55</c:v>
                </c:pt>
                <c:pt idx="3">
                  <c:v>35</c:v>
                </c:pt>
              </c:numCache>
            </c:numRef>
          </c:val>
        </c:ser>
        <c:gapWidth val="150"/>
        <c:shape val="box"/>
        <c:axId val="73730086"/>
        <c:axId val="97040146"/>
      </c:bar3DChart>
      <c:catAx>
        <c:axId val="7373008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b="1">
                    <a:solidFill>
                      <a:srgbClr val="7030a0"/>
                    </a:solidFill>
                    <a:latin typeface="Calibri"/>
                  </a:rPr>
                  <a:t>рівень навчальних досягнень</a:t>
                </a:r>
              </a:p>
            </c:rich>
          </c:tx>
          <c:layout/>
        </c:title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97040146"/>
        <c:crosses val="autoZero"/>
        <c:auto val="1"/>
        <c:lblAlgn val="ctr"/>
        <c:lblOffset val="100"/>
      </c:catAx>
      <c:valAx>
        <c:axId val="97040146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b="1">
                    <a:solidFill>
                      <a:srgbClr val="7030a0"/>
                    </a:solidFill>
                    <a:latin typeface="Calibri"/>
                  </a:rPr>
                  <a:t>%</a:t>
                </a:r>
              </a:p>
            </c:rich>
          </c:tx>
          <c:layout/>
        </c:title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73730086"/>
        <c:crossesAt val="0"/>
      </c:valAx>
      <c:spPr>
        <a:solidFill>
          <a:srgbClr val="fdeee8"/>
        </a:solidFill>
        <a:ln w="9360">
          <a:solidFill>
            <a:srgbClr val="878787"/>
          </a:solidFill>
          <a:round/>
        </a:ln>
      </c:spPr>
    </c:plotArea>
    <c:legend>
      <c:legendPos val="r"/>
      <c:overlay val="0"/>
      <c:spPr>
        <a:noFill/>
        <a:ln>
          <a:noFill/>
        </a:ln>
      </c:spPr>
    </c:legend>
    <c:plotVisOnly val="1"/>
  </c:chart>
  <c:spPr>
    <a:noFill/>
    <a:ln>
      <a:noFill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56840" y="2251800"/>
            <a:ext cx="4038120" cy="322164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56840" y="2251800"/>
            <a:ext cx="4038120" cy="32216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92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812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92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pic>
        <p:nvPicPr>
          <p:cNvPr id="78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56840" y="2251800"/>
            <a:ext cx="4038120" cy="3221640"/>
          </a:xfrm>
          <a:prstGeom prst="rect">
            <a:avLst/>
          </a:prstGeom>
          <a:ln>
            <a:noFill/>
          </a:ln>
        </p:spPr>
      </p:pic>
      <p:pic>
        <p:nvPicPr>
          <p:cNvPr id="79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56840" y="2251800"/>
            <a:ext cx="4038120" cy="32216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92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812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pic>
        <p:nvPicPr>
          <p:cNvPr id="11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56840" y="2251800"/>
            <a:ext cx="4038120" cy="3221640"/>
          </a:xfrm>
          <a:prstGeom prst="rect">
            <a:avLst/>
          </a:prstGeom>
          <a:ln>
            <a:noFill/>
          </a:ln>
        </p:spPr>
      </p:pic>
      <p:pic>
        <p:nvPicPr>
          <p:cNvPr id="11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56840" y="2251800"/>
            <a:ext cx="4038120" cy="32216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92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812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54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pic>
        <p:nvPicPr>
          <p:cNvPr id="158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56840" y="2251800"/>
            <a:ext cx="4038120" cy="3221640"/>
          </a:xfrm>
          <a:prstGeom prst="rect">
            <a:avLst/>
          </a:prstGeom>
          <a:ln>
            <a:noFill/>
          </a:ln>
        </p:spPr>
      </p:pic>
      <p:pic>
        <p:nvPicPr>
          <p:cNvPr id="159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56840" y="2251800"/>
            <a:ext cx="4038120" cy="32216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6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92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812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812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pic>
        <p:nvPicPr>
          <p:cNvPr id="198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56840" y="2251800"/>
            <a:ext cx="4038120" cy="3221640"/>
          </a:xfrm>
          <a:prstGeom prst="rect">
            <a:avLst/>
          </a:prstGeom>
          <a:ln>
            <a:noFill/>
          </a:ln>
        </p:spPr>
      </p:pic>
      <p:pic>
        <p:nvPicPr>
          <p:cNvPr id="199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56840" y="2251800"/>
            <a:ext cx="4038120" cy="32216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20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92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812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21" name="PlaceHolder 4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32" name="PlaceHolder 4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pic>
        <p:nvPicPr>
          <p:cNvPr id="23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56840" y="2251800"/>
            <a:ext cx="4038120" cy="3221640"/>
          </a:xfrm>
          <a:prstGeom prst="rect">
            <a:avLst/>
          </a:prstGeom>
          <a:ln>
            <a:noFill/>
          </a:ln>
        </p:spPr>
      </p:pic>
      <p:pic>
        <p:nvPicPr>
          <p:cNvPr id="23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56840" y="2251800"/>
            <a:ext cx="4038120" cy="32216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ru-RU" sz="1200">
                <a:solidFill>
                  <a:srgbClr val="8b8b8b"/>
                </a:solidFill>
                <a:latin typeface="Calibri"/>
              </a:rPr>
              <a:t>22.12.15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1EBB2A5E-0B36-48E7-86A4-EAACC777433B}" type="slidenum">
              <a:rPr lang="ru-RU" sz="1200">
                <a:solidFill>
                  <a:srgbClr val="8b8b8b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rIns="0" tIns="0" bIns="0"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8556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2185560"/>
          </a:xfrm>
          <a:prstGeom prst="rect">
            <a:avLst/>
          </a:prstGeom>
        </p:spPr>
        <p:txBody>
          <a:bodyPr anchor="ctr"/>
          <a:p>
            <a:pPr>
              <a:buSzPct val="25000"/>
              <a:buFont typeface="StarSymbol"/>
              <a:buChar char=""/>
            </a:pPr>
            <a:r>
              <a:rPr lang="ru-RU" sz="1200">
                <a:solidFill>
                  <a:srgbClr val="8b8b8b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 sz="1200">
                <a:solidFill>
                  <a:srgbClr val="8b8b8b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 sz="1200">
                <a:solidFill>
                  <a:srgbClr val="8b8b8b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 sz="1200">
                <a:solidFill>
                  <a:srgbClr val="8b8b8b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 sz="1200">
                <a:solidFill>
                  <a:srgbClr val="8b8b8b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 sz="1200">
                <a:solidFill>
                  <a:srgbClr val="8b8b8b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1200">
                <a:solidFill>
                  <a:srgbClr val="8b8b8b"/>
                </a:solidFill>
                <a:latin typeface="Calibri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457200" y="3938760"/>
            <a:ext cx="8229240" cy="2187360"/>
          </a:xfrm>
          <a:prstGeom prst="rect">
            <a:avLst/>
          </a:prstGeom>
        </p:spPr>
        <p:txBody>
          <a:bodyPr anchor="ctr"/>
          <a:p>
            <a:pPr>
              <a:buSzPct val="25000"/>
              <a:buFont typeface="StarSymbol"/>
              <a:buChar char=""/>
            </a:pPr>
            <a:r>
              <a:rPr lang="ru-RU" sz="1200">
                <a:solidFill>
                  <a:srgbClr val="8b8b8b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 sz="1200">
                <a:solidFill>
                  <a:srgbClr val="8b8b8b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 sz="1200">
                <a:solidFill>
                  <a:srgbClr val="8b8b8b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 sz="1200">
                <a:solidFill>
                  <a:srgbClr val="8b8b8b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 sz="1200">
                <a:solidFill>
                  <a:srgbClr val="8b8b8b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 sz="1200">
                <a:solidFill>
                  <a:srgbClr val="8b8b8b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1200">
                <a:solidFill>
                  <a:srgbClr val="8b8b8b"/>
                </a:solidFill>
                <a:latin typeface="Calibri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ru-RU" sz="1200">
                <a:solidFill>
                  <a:srgbClr val="8b8b8b"/>
                </a:solidFill>
                <a:latin typeface="Calibri"/>
              </a:rPr>
              <a:t>22.12.15</a:t>
            </a:r>
            <a:endParaRPr/>
          </a:p>
        </p:txBody>
      </p:sp>
      <p:sp>
        <p:nvSpPr>
          <p:cNvPr id="44" name="PlaceHolder 6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5" name="PlaceHolder 7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4DAB67AD-3690-4714-83CC-905C93136702}" type="slidenum">
              <a:rPr lang="ru-RU" sz="1200">
                <a:solidFill>
                  <a:srgbClr val="8b8b8b"/>
                </a:solidFill>
                <a:latin typeface="Calibri"/>
              </a:rPr>
              <a:t>&lt;номер&gt;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ru-RU" sz="1200">
                <a:solidFill>
                  <a:srgbClr val="8b8b8b"/>
                </a:solidFill>
                <a:latin typeface="Calibri"/>
              </a:rPr>
              <a:t>22.12.15</a:t>
            </a:r>
            <a:endParaRPr/>
          </a:p>
        </p:txBody>
      </p:sp>
      <p:sp>
        <p:nvSpPr>
          <p:cNvPr id="8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8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D6303F33-978C-4C2F-B3E5-B088F498EEEC}" type="slidenum">
              <a:rPr lang="ru-RU" sz="1200">
                <a:solidFill>
                  <a:srgbClr val="8b8b8b"/>
                </a:solidFill>
                <a:latin typeface="Calibri"/>
              </a:rPr>
              <a:t>&lt;номер&gt;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2185560"/>
          </a:xfrm>
          <a:prstGeom prst="rect">
            <a:avLst/>
          </a:prstGeom>
        </p:spPr>
        <p:txBody>
          <a:bodyPr anchor="ctr"/>
          <a:p>
            <a:pPr>
              <a:buSzPct val="25000"/>
              <a:buFont typeface="StarSymbol"/>
              <a:buChar char=""/>
            </a:pPr>
            <a:r>
              <a:rPr lang="ru-RU" sz="1200">
                <a:solidFill>
                  <a:srgbClr val="8b8b8b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 sz="1200">
                <a:solidFill>
                  <a:srgbClr val="8b8b8b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 sz="1200">
                <a:solidFill>
                  <a:srgbClr val="8b8b8b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 sz="1200">
                <a:solidFill>
                  <a:srgbClr val="8b8b8b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 sz="1200">
                <a:solidFill>
                  <a:srgbClr val="8b8b8b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 sz="1200">
                <a:solidFill>
                  <a:srgbClr val="8b8b8b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1200">
                <a:solidFill>
                  <a:srgbClr val="8b8b8b"/>
                </a:solidFill>
                <a:latin typeface="Calibri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4648320" y="3938760"/>
            <a:ext cx="4038120" cy="2187360"/>
          </a:xfrm>
          <a:prstGeom prst="rect">
            <a:avLst/>
          </a:prstGeom>
        </p:spPr>
        <p:txBody>
          <a:bodyPr anchor="ctr"/>
          <a:p>
            <a:pPr>
              <a:buSzPct val="25000"/>
              <a:buFont typeface="StarSymbol"/>
              <a:buChar char=""/>
            </a:pPr>
            <a:r>
              <a:rPr lang="ru-RU" sz="1200">
                <a:solidFill>
                  <a:srgbClr val="8b8b8b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 sz="1200">
                <a:solidFill>
                  <a:srgbClr val="8b8b8b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 sz="1200">
                <a:solidFill>
                  <a:srgbClr val="8b8b8b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 sz="1200">
                <a:solidFill>
                  <a:srgbClr val="8b8b8b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 sz="1200">
                <a:solidFill>
                  <a:srgbClr val="8b8b8b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 sz="1200">
                <a:solidFill>
                  <a:srgbClr val="8b8b8b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1200">
                <a:solidFill>
                  <a:srgbClr val="8b8b8b"/>
                </a:solidFill>
                <a:latin typeface="Calibri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123" name="PlaceHolder 5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ru-RU" sz="1200">
                <a:solidFill>
                  <a:srgbClr val="8b8b8b"/>
                </a:solidFill>
                <a:latin typeface="Calibri"/>
              </a:rPr>
              <a:t>22.12.15</a:t>
            </a:r>
            <a:endParaRPr/>
          </a:p>
        </p:txBody>
      </p:sp>
      <p:sp>
        <p:nvSpPr>
          <p:cNvPr id="124" name="PlaceHolder 6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25" name="PlaceHolder 7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3ECF14C5-A935-4C66-B6CD-A994BFE9A9D8}" type="slidenum">
              <a:rPr lang="ru-RU" sz="1200">
                <a:solidFill>
                  <a:srgbClr val="8b8b8b"/>
                </a:solidFill>
                <a:latin typeface="Calibri"/>
              </a:rPr>
              <a:t>&lt;номер&gt;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ru-RU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ru-RU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 anchor="ctr"/>
          <a:p>
            <a:pPr>
              <a:buSzPct val="25000"/>
              <a:buFont typeface="StarSymbol"/>
              <a:buChar char="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ru-RU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ru-RU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163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ru-RU" sz="2800">
                <a:solidFill>
                  <a:srgbClr val="8b8b8b"/>
                </a:solidFill>
                <a:latin typeface="Calibri"/>
              </a:rPr>
              <a:t>22.12.15</a:t>
            </a:r>
            <a:endParaRPr/>
          </a:p>
        </p:txBody>
      </p:sp>
      <p:sp>
        <p:nvSpPr>
          <p:cNvPr id="164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65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3AA44437-3BC0-4A04-8176-724909D81BE8}" type="slidenum">
              <a:rPr lang="ru-RU" sz="1200">
                <a:solidFill>
                  <a:srgbClr val="8b8b8b"/>
                </a:solidFill>
                <a:latin typeface="Calibri"/>
              </a:rPr>
              <a:t>&lt;номер&gt;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20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ru-RU" sz="1200">
                <a:solidFill>
                  <a:srgbClr val="8b8b8b"/>
                </a:solidFill>
                <a:latin typeface="Calibri"/>
              </a:rPr>
              <a:t>22.12.15</a:t>
            </a:r>
            <a:endParaRPr/>
          </a:p>
        </p:txBody>
      </p:sp>
      <p:sp>
        <p:nvSpPr>
          <p:cNvPr id="20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20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E949C160-424E-4C4C-9230-B2128608F1B5}" type="slidenum">
              <a:rPr lang="ru-RU" sz="1200">
                <a:solidFill>
                  <a:srgbClr val="8b8b8b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20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rIns="0" tIns="0" bIns="0"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jpeg"/><Relationship Id="rId3" Type="http://schemas.openxmlformats.org/officeDocument/2006/relationships/image" Target="../media/image37.jpeg"/><Relationship Id="rId4" Type="http://schemas.openxmlformats.org/officeDocument/2006/relationships/slideLayout" Target="../slideLayouts/slideLayout5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image" Target="../media/image39.jpeg"/><Relationship Id="rId3" Type="http://schemas.openxmlformats.org/officeDocument/2006/relationships/image" Target="../media/image40.jpeg"/><Relationship Id="rId4" Type="http://schemas.openxmlformats.org/officeDocument/2006/relationships/slideLayout" Target="../slideLayouts/slideLayout5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jpeg"/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5" Type="http://schemas.openxmlformats.org/officeDocument/2006/relationships/slideLayout" Target="../slideLayouts/slideLayout5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image" Target="../media/image46.jpeg"/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5" Type="http://schemas.openxmlformats.org/officeDocument/2006/relationships/image" Target="../media/image49.jpeg"/><Relationship Id="rId6" Type="http://schemas.openxmlformats.org/officeDocument/2006/relationships/image" Target="../media/image50.jpeg"/><Relationship Id="rId7" Type="http://schemas.openxmlformats.org/officeDocument/2006/relationships/slideLayout" Target="../slideLayouts/slideLayout5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51.jpeg"/><Relationship Id="rId2" Type="http://schemas.openxmlformats.org/officeDocument/2006/relationships/chart" Target="../charts/chart1.xml"/><Relationship Id="rId3" Type="http://schemas.openxmlformats.org/officeDocument/2006/relationships/slideLayout" Target="../slideLayouts/slideLayout6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2.jpeg"/><Relationship Id="rId2" Type="http://schemas.openxmlformats.org/officeDocument/2006/relationships/image" Target="../media/image53.jpeg"/><Relationship Id="rId3" Type="http://schemas.openxmlformats.org/officeDocument/2006/relationships/slideLayout" Target="../slideLayouts/slideLayout5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slideLayout" Target="../slideLayouts/slideLayout2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slideLayout" Target="../slideLayouts/slideLayout5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4" Type="http://schemas.openxmlformats.org/officeDocument/2006/relationships/slideLayout" Target="../slideLayouts/slideLayout5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image" Target="../media/image31.jpeg"/><Relationship Id="rId4" Type="http://schemas.openxmlformats.org/officeDocument/2006/relationships/slideLayout" Target="../slideLayouts/slideLayout5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jpeg"/><Relationship Id="rId3" Type="http://schemas.openxmlformats.org/officeDocument/2006/relationships/image" Target="../media/image34.jpeg"/><Relationship Id="rId4" Type="http://schemas.openxmlformats.org/officeDocument/2006/relationships/slideLayout" Target="../slideLayouts/slideLayout5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Pictur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  <p:sp>
        <p:nvSpPr>
          <p:cNvPr id="240" name="TextShape 1"/>
          <p:cNvSpPr txBox="1"/>
          <p:nvPr/>
        </p:nvSpPr>
        <p:spPr>
          <a:xfrm>
            <a:off x="142920" y="1285920"/>
            <a:ext cx="8715240" cy="17143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3600">
                <a:solidFill>
                  <a:srgbClr val="ff6600"/>
                </a:solidFill>
                <a:latin typeface="Arial"/>
              </a:rPr>
              <a:t>Формування критичного мислення учнів на уроках біології</a:t>
            </a:r>
            <a:r>
              <a:rPr b="1" lang="ru-RU" sz="3600">
                <a:solidFill>
                  <a:srgbClr val="ff6600"/>
                </a:solidFill>
                <a:latin typeface="Arial"/>
              </a:rPr>
              <a:t>
</a:t>
            </a:r>
            <a:r>
              <a:rPr b="1" lang="ru-RU" sz="3600">
                <a:solidFill>
                  <a:srgbClr val="ff6600"/>
                </a:solidFill>
                <a:latin typeface="Arial"/>
              </a:rPr>
              <a:t>та у позакласній роботі</a:t>
            </a:r>
            <a:endParaRPr/>
          </a:p>
        </p:txBody>
      </p:sp>
      <p:pic>
        <p:nvPicPr>
          <p:cNvPr id="241" name="Рисунок 5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8286840" y="0"/>
            <a:ext cx="856800" cy="863640"/>
          </a:xfrm>
          <a:prstGeom prst="rect">
            <a:avLst/>
          </a:prstGeom>
          <a:ln>
            <a:noFill/>
          </a:ln>
        </p:spPr>
      </p:pic>
      <p:sp>
        <p:nvSpPr>
          <p:cNvPr id="242" name="CustomShape 2"/>
          <p:cNvSpPr/>
          <p:nvPr/>
        </p:nvSpPr>
        <p:spPr>
          <a:xfrm>
            <a:off x="714240" y="0"/>
            <a:ext cx="7772040" cy="4284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i="1" lang="ru-RU" sz="2000">
                <a:solidFill>
                  <a:srgbClr val="002060"/>
                </a:solidFill>
                <a:latin typeface="Times New Roman"/>
              </a:rPr>
              <a:t>Міністерство освітиінауки України</a:t>
            </a:r>
            <a:endParaRPr/>
          </a:p>
        </p:txBody>
      </p:sp>
      <p:sp>
        <p:nvSpPr>
          <p:cNvPr id="243" name="CustomShape 3"/>
          <p:cNvSpPr/>
          <p:nvPr/>
        </p:nvSpPr>
        <p:spPr>
          <a:xfrm>
            <a:off x="357120" y="785880"/>
            <a:ext cx="8429400" cy="499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i="1" lang="ru-RU" sz="2000">
                <a:solidFill>
                  <a:srgbClr val="7030a0"/>
                </a:solidFill>
                <a:latin typeface="Times New Roman"/>
              </a:rPr>
              <a:t>Кременецька спеціалізована школа І-ІІІ ступенів №2</a:t>
            </a:r>
            <a:endParaRPr/>
          </a:p>
        </p:txBody>
      </p:sp>
      <p:sp>
        <p:nvSpPr>
          <p:cNvPr id="244" name="CustomShape 4"/>
          <p:cNvSpPr/>
          <p:nvPr/>
        </p:nvSpPr>
        <p:spPr>
          <a:xfrm>
            <a:off x="142920" y="3429000"/>
            <a:ext cx="6214680" cy="13568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i="1" lang="ru-RU" sz="3600">
                <a:solidFill>
                  <a:srgbClr val="254061"/>
                </a:solidFill>
                <a:latin typeface="Times New Roman"/>
              </a:rPr>
              <a:t>Тимчук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ru-RU" sz="3600">
                <a:solidFill>
                  <a:srgbClr val="254061"/>
                </a:solidFill>
                <a:latin typeface="Times New Roman"/>
              </a:rPr>
              <a:t>Людмила Трохимівна,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ru-RU" sz="2800">
                <a:solidFill>
                  <a:srgbClr val="254061"/>
                </a:solidFill>
                <a:latin typeface="Times New Roman"/>
              </a:rPr>
              <a:t>учитель біології вищої категорії,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ru-RU" sz="2800">
                <a:solidFill>
                  <a:srgbClr val="254061"/>
                </a:solidFill>
                <a:latin typeface="Times New Roman"/>
              </a:rPr>
              <a:t>учитель-методист,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ru-RU" sz="2800">
                <a:solidFill>
                  <a:srgbClr val="254061"/>
                </a:solidFill>
                <a:latin typeface="Times New Roman"/>
              </a:rPr>
              <a:t>педагогічний стаж - 25 років</a:t>
            </a:r>
            <a:endParaRPr/>
          </a:p>
        </p:txBody>
      </p:sp>
      <p:sp>
        <p:nvSpPr>
          <p:cNvPr id="245" name="CustomShape 5"/>
          <p:cNvSpPr/>
          <p:nvPr/>
        </p:nvSpPr>
        <p:spPr>
          <a:xfrm>
            <a:off x="1214280" y="5500800"/>
            <a:ext cx="3571560" cy="12139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i="1" lang="ru-RU" sz="2000">
                <a:solidFill>
                  <a:srgbClr val="7030a0"/>
                </a:solidFill>
                <a:latin typeface="Times New Roman"/>
              </a:rPr>
              <a:t>р.тел. +38-(03546)-2 10 30</a:t>
            </a:r>
            <a:endParaRPr/>
          </a:p>
          <a:p>
            <a:pPr>
              <a:lnSpc>
                <a:spcPct val="100000"/>
              </a:lnSpc>
            </a:pPr>
            <a:r>
              <a:rPr b="1" i="1" lang="ru-RU" sz="2000">
                <a:solidFill>
                  <a:srgbClr val="7030a0"/>
                </a:solidFill>
                <a:latin typeface="Times New Roman"/>
              </a:rPr>
              <a:t>д.тел. +38-(03546)-2 17 30</a:t>
            </a:r>
            <a:endParaRPr/>
          </a:p>
          <a:p>
            <a:pPr>
              <a:lnSpc>
                <a:spcPct val="100000"/>
              </a:lnSpc>
            </a:pPr>
            <a:r>
              <a:rPr b="1" i="1" lang="ru-RU" sz="2000">
                <a:solidFill>
                  <a:srgbClr val="7030a0"/>
                </a:solidFill>
                <a:latin typeface="Times New Roman"/>
              </a:rPr>
              <a:t>м.тел.+38-(097)-491 65 29</a:t>
            </a:r>
            <a:endParaRPr/>
          </a:p>
          <a:p>
            <a:pPr>
              <a:lnSpc>
                <a:spcPct val="100000"/>
              </a:lnSpc>
            </a:pPr>
            <a:r>
              <a:rPr b="1" i="1" lang="ru-RU" sz="2000">
                <a:solidFill>
                  <a:srgbClr val="7030a0"/>
                </a:solidFill>
                <a:latin typeface="Times New Roman"/>
              </a:rPr>
              <a:t>l-tymchuk@yandex.ru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46" name="Рисунок 10" descr=""/>
          <p:cNvPicPr/>
          <p:nvPr/>
        </p:nvPicPr>
        <p:blipFill>
          <a:blip r:embed="rId3"/>
          <a:srcRect l="5367" t="5021" r="5882" b="3576"/>
          <a:stretch>
            <a:fillRect/>
          </a:stretch>
        </p:blipFill>
        <p:spPr>
          <a:xfrm>
            <a:off x="6643800" y="3071880"/>
            <a:ext cx="2356920" cy="3642840"/>
          </a:xfrm>
          <a:prstGeom prst="rect">
            <a:avLst/>
          </a:prstGeom>
          <a:ln>
            <a:noFill/>
          </a:ln>
        </p:spPr>
      </p:pic>
      <p:sp>
        <p:nvSpPr>
          <p:cNvPr id="247" name="CustomShape 6"/>
          <p:cNvSpPr/>
          <p:nvPr/>
        </p:nvSpPr>
        <p:spPr>
          <a:xfrm>
            <a:off x="500040" y="357120"/>
            <a:ext cx="7643520" cy="1187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ru-RU">
                <a:solidFill>
                  <a:srgbClr val="000000"/>
                </a:solidFill>
                <a:latin typeface="Calibri"/>
              </a:rPr>
              <a:t>Управління освіти і науки Тернопільської обласної державної адміністрації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ru-RU">
                <a:solidFill>
                  <a:srgbClr val="000000"/>
                </a:solidFill>
                <a:latin typeface="Calibri"/>
              </a:rPr>
              <a:t> 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ransition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Pictur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  <p:sp>
        <p:nvSpPr>
          <p:cNvPr id="318" name="TextShape 1"/>
          <p:cNvSpPr txBox="1"/>
          <p:nvPr/>
        </p:nvSpPr>
        <p:spPr>
          <a:xfrm>
            <a:off x="0" y="142920"/>
            <a:ext cx="91436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5000">
                <a:solidFill>
                  <a:srgbClr val="ff6600"/>
                </a:solidFill>
                <a:latin typeface="Arial"/>
              </a:rPr>
              <a:t>Тиждень біології</a:t>
            </a:r>
            <a:r>
              <a:rPr b="1" lang="ru-RU" sz="5000">
                <a:solidFill>
                  <a:srgbClr val="ff6600"/>
                </a:solidFill>
                <a:latin typeface="Arial"/>
              </a:rPr>
              <a:t>
</a:t>
            </a:r>
            <a:r>
              <a:rPr b="1" lang="ru-RU" sz="4400">
                <a:solidFill>
                  <a:srgbClr val="ff6600"/>
                </a:solidFill>
                <a:latin typeface="Arial"/>
              </a:rPr>
              <a:t>– цікаво,пізнавально, активно</a:t>
            </a:r>
            <a:endParaRPr/>
          </a:p>
        </p:txBody>
      </p:sp>
      <p:sp>
        <p:nvSpPr>
          <p:cNvPr id="319" name="TextShape 2"/>
          <p:cNvSpPr txBox="1"/>
          <p:nvPr/>
        </p:nvSpPr>
        <p:spPr>
          <a:xfrm>
            <a:off x="142920" y="4500720"/>
            <a:ext cx="4608000" cy="9648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ru-RU" sz="2400">
                <a:solidFill>
                  <a:srgbClr val="006600"/>
                </a:solidFill>
                <a:latin typeface="Calibri"/>
              </a:rPr>
              <a:t>“</a:t>
            </a:r>
            <a:r>
              <a:rPr b="1" i="1" lang="ru-RU" sz="2400">
                <a:solidFill>
                  <a:srgbClr val="006600"/>
                </a:solidFill>
                <a:latin typeface="Calibri"/>
              </a:rPr>
              <a:t>Конкурсзнавцівприроди”– визначаємо допитливих</a:t>
            </a:r>
            <a:endParaRPr/>
          </a:p>
        </p:txBody>
      </p:sp>
      <p:sp>
        <p:nvSpPr>
          <p:cNvPr id="320" name="TextShape 3"/>
          <p:cNvSpPr txBox="1"/>
          <p:nvPr/>
        </p:nvSpPr>
        <p:spPr>
          <a:xfrm>
            <a:off x="3857760" y="5345280"/>
            <a:ext cx="5149440" cy="151236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  <a:buFont typeface="Arial"/>
              <a:buChar char="•"/>
            </a:pPr>
            <a:r>
              <a:rPr b="1" i="1" lang="ru-RU" sz="2400">
                <a:solidFill>
                  <a:srgbClr val="006600"/>
                </a:solidFill>
                <a:latin typeface="Calibri"/>
              </a:rPr>
              <a:t>Екологічний театр“Ірва”–</a:t>
            </a:r>
            <a:endParaRPr/>
          </a:p>
          <a:p>
            <a:pPr>
              <a:lnSpc>
                <a:spcPct val="100000"/>
              </a:lnSpc>
            </a:pPr>
            <a:r>
              <a:rPr b="1" i="1" lang="ru-RU" sz="2400">
                <a:solidFill>
                  <a:srgbClr val="006600"/>
                </a:solidFill>
                <a:latin typeface="Calibri"/>
              </a:rPr>
              <a:t>ставимо запитання та шукаємо відповіді засобами мистецтва</a:t>
            </a:r>
            <a:endParaRPr/>
          </a:p>
        </p:txBody>
      </p:sp>
      <p:pic>
        <p:nvPicPr>
          <p:cNvPr id="321" name="Picture 6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42920" y="1500120"/>
            <a:ext cx="3995280" cy="2997000"/>
          </a:xfrm>
          <a:prstGeom prst="rect">
            <a:avLst/>
          </a:prstGeom>
          <a:ln>
            <a:noFill/>
          </a:ln>
        </p:spPr>
      </p:pic>
      <p:pic>
        <p:nvPicPr>
          <p:cNvPr id="322" name="Picture 7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649760" y="2176560"/>
            <a:ext cx="4176360" cy="3133440"/>
          </a:xfrm>
          <a:prstGeom prst="rect">
            <a:avLst/>
          </a:prstGeom>
          <a:ln>
            <a:noFill/>
          </a:ln>
        </p:spPr>
      </p:pic>
      <p:sp>
        <p:nvSpPr>
          <p:cNvPr id="323" name="TextShape 4"/>
          <p:cNvSpPr txBox="1"/>
          <p:nvPr/>
        </p:nvSpPr>
        <p:spPr>
          <a:xfrm>
            <a:off x="8643960" y="6492960"/>
            <a:ext cx="49968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DDD3A81B-4619-4F86-BA9D-F34466EB5205}" type="slidenum">
              <a:rPr b="1" i="1" lang="ru-RU" sz="1400">
                <a:solidFill>
                  <a:srgbClr val="7030a0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324" name="CustomShape 5"/>
          <p:cNvSpPr/>
          <p:nvPr/>
        </p:nvSpPr>
        <p:spPr>
          <a:xfrm>
            <a:off x="0" y="6643800"/>
            <a:ext cx="1642680" cy="2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ru-RU" sz="1000">
                <a:solidFill>
                  <a:srgbClr val="002060"/>
                </a:solidFill>
                <a:latin typeface="Times New Roman"/>
              </a:rPr>
              <a:t>l-tymchuk@yandex.ru</a:t>
            </a:r>
            <a:endParaRPr/>
          </a:p>
        </p:txBody>
      </p:sp>
    </p:spTree>
  </p:cSld>
  <p:transition>
    <p:wipe dir="u"/>
  </p:transition>
  <p:timing>
    <p:tnLst>
      <p:par>
        <p:cTn id="231" dur="indefinite" restart="never" nodeType="tmRoot">
          <p:childTnLst>
            <p:seq>
              <p:cTn id="232" dur="indefinite" nodeType="mainSeq">
                <p:childTnLst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nodeType="after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7" dur="2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8" dur="2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 additive="repl">
                                        <p:cTn id="239" dur="2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nodeType="withEffect" fill="hold" presetClass="entr" presetID="5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2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3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44" dur="2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nodeType="withEffect" fill="hold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7" dur="2000" fill="hold"/>
                                        <p:tgtEl>
                                          <p:spTgt spid="319">
                                            <p:txEl>
                                              <p:pRg st="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8" dur="2000" fill="hold"/>
                                        <p:tgtEl>
                                          <p:spTgt spid="319">
                                            <p:txEl>
                                              <p:pRg st="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000"/>
                            </p:stCondLst>
                            <p:childTnLst>
                              <p:par>
                                <p:cTn id="250" nodeType="after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2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3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54" dur="2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nodeType="withEffect" fill="hold" presetClass="entr" presetID="3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7" dur="2000" fill="hold"/>
                                        <p:tgtEl>
                                          <p:spTgt spid="320">
                                            <p:txEl>
                                              <p:p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8" dur="2000" fill="hold"/>
                                        <p:tgtEl>
                                          <p:spTgt spid="320">
                                            <p:txEl>
                                              <p:p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9" dur="2000" fill="hold"/>
                                        <p:tgtEl>
                                          <p:spTgt spid="320">
                                            <p:txEl>
                                              <p:p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0" dur="2000" fill="hold"/>
                                        <p:tgtEl>
                                          <p:spTgt spid="320">
                                            <p:txEl>
                                              <p:p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nodeType="withEffect" fill="hold" presetClass="entr" presetID="3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25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3" dur="2000" fill="hold"/>
                                        <p:tgtEl>
                                          <p:spTgt spid="320">
                                            <p:txEl>
                                              <p:pRg st="25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4" dur="2000" fill="hold"/>
                                        <p:tgtEl>
                                          <p:spTgt spid="320">
                                            <p:txEl>
                                              <p:pRg st="25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5" dur="2000" fill="hold"/>
                                        <p:tgtEl>
                                          <p:spTgt spid="320">
                                            <p:txEl>
                                              <p:pRg st="25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6" dur="2000" fill="hold"/>
                                        <p:tgtEl>
                                          <p:spTgt spid="320">
                                            <p:txEl>
                                              <p:pRg st="25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Pictur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  <p:sp>
        <p:nvSpPr>
          <p:cNvPr id="326" name="TextShape 1"/>
          <p:cNvSpPr txBox="1"/>
          <p:nvPr/>
        </p:nvSpPr>
        <p:spPr>
          <a:xfrm>
            <a:off x="179280" y="214200"/>
            <a:ext cx="878472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5000">
                <a:solidFill>
                  <a:srgbClr val="ff6600"/>
                </a:solidFill>
                <a:latin typeface="Arial"/>
              </a:rPr>
              <a:t>Діяльність клубу</a:t>
            </a:r>
            <a:r>
              <a:rPr b="1" lang="ru-RU" sz="4800">
                <a:solidFill>
                  <a:srgbClr val="ff6600"/>
                </a:solidFill>
                <a:latin typeface="Arial"/>
              </a:rPr>
              <a:t>
</a:t>
            </a:r>
            <a:r>
              <a:rPr b="1" lang="ru-RU" sz="4800">
                <a:solidFill>
                  <a:srgbClr val="ff6600"/>
                </a:solidFill>
                <a:latin typeface="Arial"/>
              </a:rPr>
              <a:t>“Юнийеколог”</a:t>
            </a:r>
            <a:endParaRPr/>
          </a:p>
        </p:txBody>
      </p:sp>
      <p:sp>
        <p:nvSpPr>
          <p:cNvPr id="327" name="TextShape 2"/>
          <p:cNvSpPr txBox="1"/>
          <p:nvPr/>
        </p:nvSpPr>
        <p:spPr>
          <a:xfrm>
            <a:off x="380880" y="5321160"/>
            <a:ext cx="4038120" cy="96480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</a:pPr>
            <a:r>
              <a:rPr b="1" i="1" lang="ru-RU" sz="2800">
                <a:solidFill>
                  <a:srgbClr val="006600"/>
                </a:solidFill>
                <a:latin typeface="Calibri"/>
              </a:rPr>
              <a:t>В оранжереях взимку</a:t>
            </a:r>
            <a:endParaRPr/>
          </a:p>
          <a:p>
            <a:pPr>
              <a:lnSpc>
                <a:spcPct val="90000"/>
              </a:lnSpc>
            </a:pPr>
            <a:r>
              <a:rPr b="1" i="1" lang="ru-RU" sz="2800">
                <a:solidFill>
                  <a:srgbClr val="006600"/>
                </a:solidFill>
                <a:latin typeface="Calibri"/>
              </a:rPr>
              <a:t>(педінститут)</a:t>
            </a:r>
            <a:endParaRPr/>
          </a:p>
        </p:txBody>
      </p:sp>
      <p:sp>
        <p:nvSpPr>
          <p:cNvPr id="328" name="TextShape 3"/>
          <p:cNvSpPr txBox="1"/>
          <p:nvPr/>
        </p:nvSpPr>
        <p:spPr>
          <a:xfrm>
            <a:off x="4500720" y="5950080"/>
            <a:ext cx="4401720" cy="74880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1" i="1" lang="ru-RU" sz="2800">
                <a:solidFill>
                  <a:srgbClr val="006600"/>
                </a:solidFill>
                <a:latin typeface="Calibri"/>
              </a:rPr>
              <a:t>У відділі рідкісних рослин влітку (ботанічний сад)</a:t>
            </a:r>
            <a:endParaRPr/>
          </a:p>
        </p:txBody>
      </p:sp>
      <p:pic>
        <p:nvPicPr>
          <p:cNvPr id="329" name="Picture 8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30320" y="1865160"/>
            <a:ext cx="4370040" cy="3279240"/>
          </a:xfrm>
          <a:prstGeom prst="rect">
            <a:avLst/>
          </a:prstGeom>
          <a:ln w="190440">
            <a:solidFill>
              <a:srgbClr val="c8c6bd"/>
            </a:solidFill>
            <a:miter/>
          </a:ln>
        </p:spPr>
      </p:pic>
      <p:pic>
        <p:nvPicPr>
          <p:cNvPr id="330" name="Picture 10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0" y="2608560"/>
            <a:ext cx="4427280" cy="3320280"/>
          </a:xfrm>
          <a:prstGeom prst="rect">
            <a:avLst/>
          </a:prstGeom>
          <a:ln w="190440">
            <a:solidFill>
              <a:srgbClr val="c8c6bd"/>
            </a:solidFill>
            <a:miter/>
          </a:ln>
        </p:spPr>
      </p:pic>
      <p:sp>
        <p:nvSpPr>
          <p:cNvPr id="331" name="TextShape 4"/>
          <p:cNvSpPr txBox="1"/>
          <p:nvPr/>
        </p:nvSpPr>
        <p:spPr>
          <a:xfrm>
            <a:off x="8643960" y="6492960"/>
            <a:ext cx="49968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3C365D18-C674-4E72-9CDC-2831833F5CB5}" type="slidenum">
              <a:rPr b="1" i="1" lang="ru-RU" sz="1400">
                <a:solidFill>
                  <a:srgbClr val="7030a0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332" name="CustomShape 5"/>
          <p:cNvSpPr/>
          <p:nvPr/>
        </p:nvSpPr>
        <p:spPr>
          <a:xfrm>
            <a:off x="0" y="6643800"/>
            <a:ext cx="1642680" cy="2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ru-RU" sz="1000">
                <a:solidFill>
                  <a:srgbClr val="002060"/>
                </a:solidFill>
                <a:latin typeface="Times New Roman"/>
              </a:rPr>
              <a:t>l-tymchuk@yandex.ru</a:t>
            </a:r>
            <a:endParaRPr/>
          </a:p>
        </p:txBody>
      </p:sp>
    </p:spTree>
  </p:cSld>
  <p:transition>
    <p:wipe dir="u"/>
  </p:transition>
  <p:timing>
    <p:tnLst>
      <p:par>
        <p:cTn id="267" dur="indefinite" restart="never" nodeType="tmRoot">
          <p:childTnLst>
            <p:seq>
              <p:cTn id="268" dur="indefinite" nodeType="mainSeq">
                <p:childTnLst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nodeType="after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3" dur="2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4" dur="2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 additive="repl">
                                        <p:cTn id="275" dur="2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7" nodeType="after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9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0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nodeType="with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3" dur="2000" fill="hold"/>
                                        <p:tgtEl>
                                          <p:spTgt spid="327">
                                            <p:txEl>
                                              <p:p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4" dur="2000" fill="hold"/>
                                        <p:tgtEl>
                                          <p:spTgt spid="327">
                                            <p:txEl>
                                              <p:p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nodeType="with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2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7" dur="2000" fill="hold"/>
                                        <p:tgtEl>
                                          <p:spTgt spid="327">
                                            <p:txEl>
                                              <p:pRg st="2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8" dur="2000" fill="hold"/>
                                        <p:tgtEl>
                                          <p:spTgt spid="327">
                                            <p:txEl>
                                              <p:pRg st="2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4000"/>
                            </p:stCondLst>
                            <p:childTnLst>
                              <p:par>
                                <p:cTn id="290" nodeType="after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2" dur="2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3" dur="2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4" dur="2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95" dur="2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nodeType="withEffect" fill="hold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8" dur="1600"/>
                                        <p:tgtEl>
                                          <p:spTgt spid="328">
                                            <p:txEl>
                                              <p:pRg st="0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9" dur="1600" fill="hold"/>
                                        <p:tgtEl>
                                          <p:spTgt spid="328">
                                            <p:txEl>
                                              <p:pRg st="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0" dur="1600" fill="hold"/>
                                        <p:tgtEl>
                                          <p:spTgt spid="328">
                                            <p:txEl>
                                              <p:pRg st="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1" dur="1600" fill="hold"/>
                                        <p:tgtEl>
                                          <p:spTgt spid="328">
                                            <p:txEl>
                                              <p:pRg st="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Pictur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  <p:sp>
        <p:nvSpPr>
          <p:cNvPr id="334" name="TextShape 1"/>
          <p:cNvSpPr txBox="1"/>
          <p:nvPr/>
        </p:nvSpPr>
        <p:spPr>
          <a:xfrm>
            <a:off x="0" y="142920"/>
            <a:ext cx="91436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>
                <a:solidFill>
                  <a:srgbClr val="ff6600"/>
                </a:solidFill>
                <a:latin typeface="Arial"/>
              </a:rPr>
              <a:t>Соціально-екологічний проект</a:t>
            </a:r>
            <a:r>
              <a:rPr b="1" lang="ru-RU" sz="4400">
                <a:solidFill>
                  <a:srgbClr val="ff6600"/>
                </a:solidFill>
                <a:latin typeface="Arial"/>
              </a:rPr>
              <a:t>
</a:t>
            </a:r>
            <a:r>
              <a:rPr b="1" lang="ru-RU" sz="4400">
                <a:solidFill>
                  <a:srgbClr val="ff6600"/>
                </a:solidFill>
                <a:latin typeface="Arial"/>
              </a:rPr>
              <a:t>“Обміняйцигарку нацукерку”</a:t>
            </a:r>
            <a:endParaRPr/>
          </a:p>
        </p:txBody>
      </p:sp>
      <p:pic>
        <p:nvPicPr>
          <p:cNvPr id="335" name="Picture 14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786200" y="1428840"/>
            <a:ext cx="4142880" cy="3028680"/>
          </a:xfrm>
          <a:prstGeom prst="rect">
            <a:avLst/>
          </a:prstGeom>
          <a:ln w="63360">
            <a:noFill/>
          </a:ln>
        </p:spPr>
      </p:pic>
      <p:pic>
        <p:nvPicPr>
          <p:cNvPr id="336" name="Picture 16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60" y="1500120"/>
            <a:ext cx="4038120" cy="3028680"/>
          </a:xfrm>
          <a:prstGeom prst="rect">
            <a:avLst/>
          </a:prstGeom>
          <a:ln w="63360">
            <a:noFill/>
          </a:ln>
        </p:spPr>
      </p:pic>
      <p:pic>
        <p:nvPicPr>
          <p:cNvPr id="337" name="Picture 12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2714760" y="3595680"/>
            <a:ext cx="3142800" cy="3261960"/>
          </a:xfrm>
          <a:prstGeom prst="rect">
            <a:avLst/>
          </a:prstGeom>
          <a:ln w="63360">
            <a:noFill/>
          </a:ln>
        </p:spPr>
      </p:pic>
      <p:sp>
        <p:nvSpPr>
          <p:cNvPr id="338" name="TextShape 2"/>
          <p:cNvSpPr txBox="1"/>
          <p:nvPr/>
        </p:nvSpPr>
        <p:spPr>
          <a:xfrm>
            <a:off x="8643960" y="6492960"/>
            <a:ext cx="49968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A3C28B94-B93A-493C-A189-5AE0391D20DD}" type="slidenum">
              <a:rPr b="1" i="1" lang="ru-RU" sz="1400">
                <a:solidFill>
                  <a:srgbClr val="7030a0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339" name="CustomShape 3"/>
          <p:cNvSpPr/>
          <p:nvPr/>
        </p:nvSpPr>
        <p:spPr>
          <a:xfrm>
            <a:off x="0" y="6643800"/>
            <a:ext cx="1642680" cy="2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ru-RU" sz="1000">
                <a:solidFill>
                  <a:srgbClr val="002060"/>
                </a:solidFill>
                <a:latin typeface="Times New Roman"/>
              </a:rPr>
              <a:t>l-tymchuk@yandex.ru</a:t>
            </a:r>
            <a:endParaRPr/>
          </a:p>
        </p:txBody>
      </p:sp>
    </p:spTree>
  </p:cSld>
  <p:transition>
    <p:wipe dir="u"/>
  </p:transition>
  <p:timing>
    <p:tnLst>
      <p:par>
        <p:cTn id="304" dur="indefinite" restart="never" nodeType="tmRoot">
          <p:childTnLst>
            <p:seq>
              <p:cTn id="305" dur="indefinite" nodeType="mainSeq">
                <p:childTnLst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nodeType="after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0" dur="2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1" dur="2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 additive="repl">
                                        <p:cTn id="312" dur="2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2000"/>
                            </p:stCondLst>
                            <p:childTnLst>
                              <p:par>
                                <p:cTn id="314" nodeType="after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6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7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8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19" dur="2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4000"/>
                            </p:stCondLst>
                            <p:childTnLst>
                              <p:par>
                                <p:cTn id="321" nodeType="after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3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4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6000"/>
                            </p:stCondLst>
                            <p:childTnLst>
                              <p:par>
                                <p:cTn id="326" nodeType="after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8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9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0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31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Pictur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  <p:sp>
        <p:nvSpPr>
          <p:cNvPr id="341" name="TextShape 1"/>
          <p:cNvSpPr txBox="1"/>
          <p:nvPr/>
        </p:nvSpPr>
        <p:spPr>
          <a:xfrm>
            <a:off x="457200" y="0"/>
            <a:ext cx="8229240" cy="10713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5000">
                <a:solidFill>
                  <a:srgbClr val="ff6600"/>
                </a:solidFill>
                <a:latin typeface="Arial"/>
              </a:rPr>
              <a:t>Результативність роботи</a:t>
            </a:r>
            <a:r>
              <a:rPr b="1" lang="ru-RU" sz="4400">
                <a:solidFill>
                  <a:srgbClr val="ff6600"/>
                </a:solidFill>
                <a:latin typeface="Arial"/>
              </a:rPr>
              <a:t>
</a:t>
            </a:r>
            <a:r>
              <a:rPr b="1" lang="ru-RU" sz="3200">
                <a:solidFill>
                  <a:srgbClr val="ff6600"/>
                </a:solidFill>
                <a:latin typeface="Arial"/>
              </a:rPr>
              <a:t>(за останні 5 років</a:t>
            </a:r>
            <a:r>
              <a:rPr lang="ru-RU" sz="3200">
                <a:solidFill>
                  <a:srgbClr val="ff6600"/>
                </a:solidFill>
                <a:latin typeface="Arial"/>
              </a:rPr>
              <a:t>)</a:t>
            </a:r>
            <a:endParaRPr/>
          </a:p>
        </p:txBody>
      </p:sp>
      <p:pic>
        <p:nvPicPr>
          <p:cNvPr id="342" name="Picture 10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5286240" y="3982680"/>
            <a:ext cx="3642840" cy="2732040"/>
          </a:xfrm>
          <a:prstGeom prst="rect">
            <a:avLst/>
          </a:prstGeom>
          <a:ln>
            <a:noFill/>
          </a:ln>
        </p:spPr>
      </p:pic>
      <p:sp>
        <p:nvSpPr>
          <p:cNvPr id="343" name="TextShape 2"/>
          <p:cNvSpPr txBox="1"/>
          <p:nvPr/>
        </p:nvSpPr>
        <p:spPr>
          <a:xfrm>
            <a:off x="0" y="3714840"/>
            <a:ext cx="5071680" cy="2928600"/>
          </a:xfrm>
          <a:prstGeom prst="rect">
            <a:avLst/>
          </a:prstGeom>
        </p:spPr>
        <p:txBody>
          <a:bodyPr/>
          <a:p>
            <a:pPr>
              <a:lnSpc>
                <a:spcPct val="80000"/>
              </a:lnSpc>
              <a:buFont typeface="Arial"/>
              <a:buChar char="•"/>
            </a:pPr>
            <a:r>
              <a:rPr b="1" i="1" lang="ru-RU">
                <a:solidFill>
                  <a:srgbClr val="7030a0"/>
                </a:solidFill>
                <a:latin typeface="Calibri"/>
              </a:rPr>
              <a:t>екологічний театр“Ірва”(7 учнів) –</a:t>
            </a:r>
            <a:r>
              <a:rPr b="1" i="1" lang="ru-RU" sz="1600">
                <a:solidFill>
                  <a:srgbClr val="7030a0"/>
                </a:solidFill>
                <a:latin typeface="Calibri"/>
              </a:rPr>
              <a:t>неодноразовий переможець і призер районного та обласного конкурсів-оглядів колективів екологічної просвіти</a:t>
            </a:r>
            <a:endParaRPr/>
          </a:p>
          <a:p>
            <a:pPr>
              <a:lnSpc>
                <a:spcPct val="80000"/>
              </a:lnSpc>
              <a:buFont typeface="Arial"/>
              <a:buChar char="•"/>
            </a:pPr>
            <a:r>
              <a:rPr b="1" i="1" lang="ru-RU">
                <a:solidFill>
                  <a:srgbClr val="7030a0"/>
                </a:solidFill>
                <a:latin typeface="Calibri"/>
              </a:rPr>
              <a:t>команда“Живчик”(7 учнів) –</a:t>
            </a:r>
            <a:r>
              <a:rPr b="1" i="1" lang="ru-RU" sz="1700">
                <a:solidFill>
                  <a:srgbClr val="7030a0"/>
                </a:solidFill>
                <a:latin typeface="Calibri"/>
              </a:rPr>
              <a:t>переможець районного і учасник обласного фестивалю-конкурсу“Молодьобираєздоров’я”</a:t>
            </a:r>
            <a:endParaRPr/>
          </a:p>
          <a:p>
            <a:pPr>
              <a:lnSpc>
                <a:spcPct val="80000"/>
              </a:lnSpc>
            </a:pPr>
            <a:r>
              <a:rPr b="1" i="1" lang="ru-RU">
                <a:solidFill>
                  <a:srgbClr val="7030a0"/>
                </a:solidFill>
                <a:latin typeface="Calibri"/>
              </a:rPr>
              <a:t>( 2011 р.-нафото)</a:t>
            </a:r>
            <a:endParaRPr/>
          </a:p>
          <a:p>
            <a:pPr>
              <a:lnSpc>
                <a:spcPct val="80000"/>
              </a:lnSpc>
              <a:buFont typeface="Arial"/>
              <a:buChar char="•"/>
            </a:pPr>
            <a:r>
              <a:rPr b="1" i="1" lang="ru-RU">
                <a:solidFill>
                  <a:srgbClr val="7030a0"/>
                </a:solidFill>
                <a:latin typeface="Calibri"/>
              </a:rPr>
              <a:t>25 учнів обрали спеціальності у навчальних закладах України, які пов’язані з біологією, екологією</a:t>
            </a:r>
            <a:endParaRPr/>
          </a:p>
        </p:txBody>
      </p:sp>
      <p:sp>
        <p:nvSpPr>
          <p:cNvPr id="344" name="CustomShape 3"/>
          <p:cNvSpPr/>
          <p:nvPr/>
        </p:nvSpPr>
        <p:spPr>
          <a:xfrm>
            <a:off x="0" y="1153080"/>
            <a:ext cx="5214600" cy="162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80000"/>
              </a:lnSpc>
              <a:buFont typeface="Arial"/>
              <a:buChar char="•"/>
            </a:pPr>
            <a:r>
              <a:rPr b="1" i="1" lang="ru-RU">
                <a:solidFill>
                  <a:srgbClr val="7030a0"/>
                </a:solidFill>
                <a:latin typeface="Calibri"/>
              </a:rPr>
              <a:t>16 призерів районної олімпіади з біології</a:t>
            </a:r>
            <a:endParaRPr/>
          </a:p>
          <a:p>
            <a:pPr>
              <a:lnSpc>
                <a:spcPct val="80000"/>
              </a:lnSpc>
              <a:buFont typeface="Arial"/>
              <a:buChar char="•"/>
            </a:pPr>
            <a:r>
              <a:rPr b="1" i="1" lang="ru-RU">
                <a:solidFill>
                  <a:srgbClr val="7030a0"/>
                </a:solidFill>
                <a:latin typeface="Calibri"/>
              </a:rPr>
              <a:t>2 переможці і 2 призери районної олімпіади з екології</a:t>
            </a:r>
            <a:endParaRPr/>
          </a:p>
          <a:p>
            <a:pPr>
              <a:lnSpc>
                <a:spcPct val="80000"/>
              </a:lnSpc>
              <a:buFont typeface="Arial"/>
              <a:buChar char="•"/>
            </a:pPr>
            <a:r>
              <a:rPr b="1" i="1" lang="ru-RU">
                <a:solidFill>
                  <a:srgbClr val="7030a0"/>
                </a:solidFill>
                <a:latin typeface="Calibri"/>
              </a:rPr>
              <a:t>2 дипломанти обласного етапу Всеукраїнської олімпіади з екології (2011,2012 рр.)</a:t>
            </a:r>
            <a:endParaRPr/>
          </a:p>
          <a:p>
            <a:pPr>
              <a:lnSpc>
                <a:spcPct val="80000"/>
              </a:lnSpc>
              <a:buFont typeface="Arial"/>
              <a:buChar char="•"/>
            </a:pPr>
            <a:r>
              <a:rPr b="1" i="1" lang="ru-RU">
                <a:solidFill>
                  <a:srgbClr val="7030a0"/>
                </a:solidFill>
                <a:latin typeface="Calibri"/>
              </a:rPr>
              <a:t>4 дипломанти обласного етапу конкурсу – захисту науково-дослідницьких робіт МАН України (2008, 2009, 2012 рр.)</a:t>
            </a:r>
            <a:endParaRPr/>
          </a:p>
        </p:txBody>
      </p:sp>
      <p:sp>
        <p:nvSpPr>
          <p:cNvPr id="345" name="CustomShape 4"/>
          <p:cNvSpPr/>
          <p:nvPr/>
        </p:nvSpPr>
        <p:spPr>
          <a:xfrm>
            <a:off x="5000760" y="4300560"/>
            <a:ext cx="285480" cy="9284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 w="25560">
            <a:solidFill>
              <a:srgbClr val="7030a0"/>
            </a:solidFill>
            <a:round/>
          </a:ln>
        </p:spPr>
      </p:sp>
      <p:sp>
        <p:nvSpPr>
          <p:cNvPr id="346" name="TextShape 5"/>
          <p:cNvSpPr txBox="1"/>
          <p:nvPr/>
        </p:nvSpPr>
        <p:spPr>
          <a:xfrm>
            <a:off x="8643960" y="6492960"/>
            <a:ext cx="49968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592D9373-8AC0-4DFD-A773-9CB4F815134F}" type="slidenum">
              <a:rPr b="1" i="1" lang="ru-RU" sz="1400">
                <a:solidFill>
                  <a:srgbClr val="7030a0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347" name="CustomShape 6"/>
          <p:cNvSpPr/>
          <p:nvPr/>
        </p:nvSpPr>
        <p:spPr>
          <a:xfrm>
            <a:off x="0" y="6643800"/>
            <a:ext cx="1642680" cy="2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ru-RU" sz="1000">
                <a:solidFill>
                  <a:srgbClr val="002060"/>
                </a:solidFill>
                <a:latin typeface="Times New Roman"/>
              </a:rPr>
              <a:t>l-tymchuk@yandex.ru</a:t>
            </a:r>
            <a:endParaRPr/>
          </a:p>
        </p:txBody>
      </p:sp>
      <p:pic>
        <p:nvPicPr>
          <p:cNvPr id="348" name="Рисунок 12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5265000" y="978840"/>
            <a:ext cx="1616400" cy="2285640"/>
          </a:xfrm>
          <a:prstGeom prst="rect">
            <a:avLst/>
          </a:prstGeom>
          <a:ln>
            <a:noFill/>
          </a:ln>
        </p:spPr>
      </p:pic>
      <p:pic>
        <p:nvPicPr>
          <p:cNvPr id="349" name="Рисунок 13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5929200" y="1214280"/>
            <a:ext cx="1591560" cy="2285640"/>
          </a:xfrm>
          <a:prstGeom prst="rect">
            <a:avLst/>
          </a:prstGeom>
          <a:ln>
            <a:noFill/>
          </a:ln>
        </p:spPr>
      </p:pic>
      <p:pic>
        <p:nvPicPr>
          <p:cNvPr id="350" name="Рисунок 14" descr=""/>
          <p:cNvPicPr/>
          <p:nvPr/>
        </p:nvPicPr>
        <p:blipFill>
          <a:blip r:embed="rId5"/>
          <a:stretch>
            <a:fillRect/>
          </a:stretch>
        </p:blipFill>
        <p:spPr>
          <a:xfrm>
            <a:off x="6500880" y="1500120"/>
            <a:ext cx="1605600" cy="2285640"/>
          </a:xfrm>
          <a:prstGeom prst="rect">
            <a:avLst/>
          </a:prstGeom>
          <a:ln>
            <a:noFill/>
          </a:ln>
        </p:spPr>
      </p:pic>
      <p:pic>
        <p:nvPicPr>
          <p:cNvPr id="351" name="Рисунок 15" descr=""/>
          <p:cNvPicPr/>
          <p:nvPr/>
        </p:nvPicPr>
        <p:blipFill>
          <a:blip r:embed="rId6"/>
          <a:stretch>
            <a:fillRect/>
          </a:stretch>
        </p:blipFill>
        <p:spPr>
          <a:xfrm>
            <a:off x="7286760" y="1785960"/>
            <a:ext cx="1616400" cy="2285640"/>
          </a:xfrm>
          <a:prstGeom prst="rect">
            <a:avLst/>
          </a:prstGeom>
          <a:ln>
            <a:noFill/>
          </a:ln>
        </p:spPr>
      </p:pic>
    </p:spTree>
  </p:cSld>
  <p:transition>
    <p:wipe dir="u"/>
  </p:transition>
  <p:timing>
    <p:tnLst>
      <p:par>
        <p:cTn id="332" dur="indefinite" restart="never" nodeType="tmRoot">
          <p:childTnLst>
            <p:seq>
              <p:cTn id="333" dur="indefinite" nodeType="mainSeq">
                <p:childTnLst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nodeType="after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8" dur="2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9" dur="2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 additive="repl">
                                        <p:cTn id="340" dur="2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nodeType="after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0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4" dur="2000" fill="hold"/>
                                        <p:tgtEl>
                                          <p:spTgt spid="343">
                                            <p:txEl>
                                              <p:pRg st="0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5" dur="2000" fill="hold"/>
                                        <p:tgtEl>
                                          <p:spTgt spid="343">
                                            <p:txEl>
                                              <p:pRg st="0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4000"/>
                            </p:stCondLst>
                            <p:childTnLst>
                              <p:par>
                                <p:cTn id="347" nodeType="after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141" end="2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9" dur="2000" fill="hold"/>
                                        <p:tgtEl>
                                          <p:spTgt spid="343">
                                            <p:txEl>
                                              <p:pRg st="141" end="24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0" dur="2000" fill="hold"/>
                                        <p:tgtEl>
                                          <p:spTgt spid="343">
                                            <p:txEl>
                                              <p:pRg st="141" end="24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6000"/>
                            </p:stCondLst>
                            <p:childTnLst>
                              <p:par>
                                <p:cTn id="352" nodeType="after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249" end="2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4" dur="2000" fill="hold"/>
                                        <p:tgtEl>
                                          <p:spTgt spid="343">
                                            <p:txEl>
                                              <p:pRg st="249" end="26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5" dur="2000" fill="hold"/>
                                        <p:tgtEl>
                                          <p:spTgt spid="343">
                                            <p:txEl>
                                              <p:pRg st="249" end="26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8000"/>
                            </p:stCondLst>
                            <p:childTnLst>
                              <p:par>
                                <p:cTn id="357" nodeType="after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267" end="3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9" dur="2000" fill="hold"/>
                                        <p:tgtEl>
                                          <p:spTgt spid="343">
                                            <p:txEl>
                                              <p:pRg st="267" end="36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0" dur="2000" fill="hold"/>
                                        <p:tgtEl>
                                          <p:spTgt spid="343">
                                            <p:txEl>
                                              <p:pRg st="267" end="36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2" nodeType="afterEffect" fill="hold" presetClass="entr" presetID="5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64" dur="77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77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/>
                                    </p:set>
                                    <p:anim calcmode="lin" valueType="num">
                                      <p:cBhvr additive="repl">
                                        <p:cTn id="366" dur="123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#ppt_#ppt_x)"/>
                                      </p:to>
                                    </p:anim>
                                    <p:set>
                                      <p:cBhvr>
                                        <p:cTn id="367" dur="77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/>
                                    </p:set>
                                    <p:anim calcmode="lin" valueType="num">
                                      <p:cBhvr additive="repl">
                                        <p:cTn id="368" dur="123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#ppt_y)"/>
                                      </p:to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3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4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9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0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5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6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1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2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Pictur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353" name="CustomShape 1"/>
          <p:cNvSpPr/>
          <p:nvPr/>
        </p:nvSpPr>
        <p:spPr>
          <a:xfrm>
            <a:off x="142920" y="0"/>
            <a:ext cx="8786520" cy="1553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ru-RU" sz="5000">
                <a:solidFill>
                  <a:srgbClr val="ff6600"/>
                </a:solidFill>
                <a:latin typeface="Calibri"/>
                <a:ea typeface="Calibri"/>
              </a:rPr>
              <a:t>Динаміказростання</a:t>
            </a:r>
            <a:r>
              <a:rPr b="1" i="1" lang="ru-RU" sz="4600">
                <a:solidFill>
                  <a:srgbClr val="ff6600"/>
                </a:solidFill>
                <a:latin typeface="Calibri"/>
                <a:ea typeface="Calibri"/>
              </a:rPr>
              <a:t>успішностіучнівзбіології</a:t>
            </a:r>
            <a:endParaRPr/>
          </a:p>
        </p:txBody>
      </p:sp>
      <p:graphicFrame>
        <p:nvGraphicFramePr>
          <p:cNvPr id="354" name="Диаграмма 11"/>
          <p:cNvGraphicFramePr/>
          <p:nvPr/>
        </p:nvGraphicFramePr>
        <p:xfrm>
          <a:off x="0" y="1457280"/>
          <a:ext cx="9143640" cy="540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5" name="TextShape 2"/>
          <p:cNvSpPr txBox="1"/>
          <p:nvPr/>
        </p:nvSpPr>
        <p:spPr>
          <a:xfrm>
            <a:off x="8643960" y="6492960"/>
            <a:ext cx="49968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A6BBC9F6-278F-4C83-849D-E68ECF61654F}" type="slidenum">
              <a:rPr b="1" i="1" lang="ru-RU" sz="1400">
                <a:solidFill>
                  <a:srgbClr val="7030a0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356" name="CustomShape 3"/>
          <p:cNvSpPr/>
          <p:nvPr/>
        </p:nvSpPr>
        <p:spPr>
          <a:xfrm>
            <a:off x="0" y="6643800"/>
            <a:ext cx="1642680" cy="2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ru-RU" sz="1000">
                <a:solidFill>
                  <a:srgbClr val="002060"/>
                </a:solidFill>
                <a:latin typeface="Times New Roman"/>
              </a:rPr>
              <a:t>l-tymchuk@yandex.ru</a:t>
            </a:r>
            <a:endParaRPr/>
          </a:p>
        </p:txBody>
      </p:sp>
    </p:spTree>
  </p:cSld>
  <p:transition>
    <p:wipe dir="u"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Pictur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  <p:sp>
        <p:nvSpPr>
          <p:cNvPr id="358" name="TextShape 1"/>
          <p:cNvSpPr txBox="1"/>
          <p:nvPr/>
        </p:nvSpPr>
        <p:spPr>
          <a:xfrm>
            <a:off x="457200" y="0"/>
            <a:ext cx="8229240" cy="7030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5000">
                <a:solidFill>
                  <a:srgbClr val="ff6600"/>
                </a:solidFill>
                <a:latin typeface="Arial"/>
              </a:rPr>
              <a:t>Педагогічні сходинки</a:t>
            </a:r>
            <a:endParaRPr/>
          </a:p>
        </p:txBody>
      </p:sp>
      <p:sp>
        <p:nvSpPr>
          <p:cNvPr id="359" name="TextShape 2"/>
          <p:cNvSpPr txBox="1"/>
          <p:nvPr/>
        </p:nvSpPr>
        <p:spPr>
          <a:xfrm>
            <a:off x="6012000" y="1628640"/>
            <a:ext cx="2952360" cy="5040000"/>
          </a:xfrm>
          <a:prstGeom prst="rect">
            <a:avLst/>
          </a:prstGeom>
        </p:spPr>
        <p:txBody>
          <a:bodyPr anchor="ctr"/>
          <a:p>
            <a:pPr>
              <a:lnSpc>
                <a:spcPct val="80000"/>
              </a:lnSpc>
            </a:pPr>
            <a:r>
              <a:rPr b="1" i="1" lang="ru-RU" sz="2800">
                <a:solidFill>
                  <a:srgbClr val="ff6600"/>
                </a:solidFill>
                <a:latin typeface="Calibri"/>
              </a:rPr>
              <a:t>Педагогічні</a:t>
            </a:r>
            <a:endParaRPr/>
          </a:p>
          <a:p>
            <a:pPr>
              <a:lnSpc>
                <a:spcPct val="80000"/>
              </a:lnSpc>
            </a:pPr>
            <a:r>
              <a:rPr b="1" i="1" lang="ru-RU" sz="2800">
                <a:solidFill>
                  <a:srgbClr val="ff6600"/>
                </a:solidFill>
                <a:latin typeface="Calibri"/>
              </a:rPr>
              <a:t>правила</a:t>
            </a:r>
            <a:endParaRPr/>
          </a:p>
          <a:p>
            <a:pPr>
              <a:lnSpc>
                <a:spcPct val="80000"/>
              </a:lnSpc>
              <a:buFont typeface="Arial"/>
              <a:buChar char="•"/>
            </a:pPr>
            <a:r>
              <a:rPr b="1" i="1" lang="ru-RU" sz="2400">
                <a:solidFill>
                  <a:srgbClr val="7030a0"/>
                </a:solidFill>
                <a:latin typeface="Calibri"/>
              </a:rPr>
              <a:t>Бути завжди у хорошому настрої</a:t>
            </a:r>
            <a:endParaRPr/>
          </a:p>
          <a:p>
            <a:pPr>
              <a:lnSpc>
                <a:spcPct val="80000"/>
              </a:lnSpc>
              <a:buFont typeface="Arial"/>
              <a:buChar char="•"/>
            </a:pPr>
            <a:r>
              <a:rPr b="1" i="1" lang="ru-RU" sz="2400">
                <a:solidFill>
                  <a:srgbClr val="7030a0"/>
                </a:solidFill>
                <a:latin typeface="Calibri"/>
              </a:rPr>
              <a:t>Пам’ятати, що всі діти здібні і успішні</a:t>
            </a:r>
            <a:endParaRPr/>
          </a:p>
          <a:p>
            <a:pPr>
              <a:lnSpc>
                <a:spcPct val="80000"/>
              </a:lnSpc>
              <a:buFont typeface="Arial"/>
              <a:buChar char="•"/>
            </a:pPr>
            <a:r>
              <a:rPr b="1" i="1" lang="ru-RU" sz="2400">
                <a:solidFill>
                  <a:srgbClr val="7030a0"/>
                </a:solidFill>
                <a:latin typeface="Calibri"/>
              </a:rPr>
              <a:t>Бачити в учневі партнера</a:t>
            </a:r>
            <a:endParaRPr/>
          </a:p>
          <a:p>
            <a:pPr>
              <a:lnSpc>
                <a:spcPct val="80000"/>
              </a:lnSpc>
              <a:buFont typeface="Arial"/>
              <a:buChar char="•"/>
            </a:pPr>
            <a:r>
              <a:rPr b="1" i="1" lang="ru-RU" sz="2400">
                <a:solidFill>
                  <a:srgbClr val="7030a0"/>
                </a:solidFill>
                <a:latin typeface="Calibri"/>
              </a:rPr>
              <a:t>Максимум авторитету, мінімум влади</a:t>
            </a:r>
            <a:endParaRPr/>
          </a:p>
        </p:txBody>
      </p:sp>
      <p:pic>
        <p:nvPicPr>
          <p:cNvPr id="360" name="Picture 8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203640" y="2276640"/>
            <a:ext cx="2893680" cy="4357440"/>
          </a:xfrm>
          <a:prstGeom prst="rect">
            <a:avLst/>
          </a:prstGeom>
          <a:ln>
            <a:noFill/>
          </a:ln>
        </p:spPr>
      </p:pic>
      <p:sp>
        <p:nvSpPr>
          <p:cNvPr id="361" name="TextShape 3"/>
          <p:cNvSpPr txBox="1"/>
          <p:nvPr/>
        </p:nvSpPr>
        <p:spPr>
          <a:xfrm>
            <a:off x="0" y="1600200"/>
            <a:ext cx="3419280" cy="5257440"/>
          </a:xfrm>
          <a:prstGeom prst="rect">
            <a:avLst/>
          </a:prstGeom>
        </p:spPr>
        <p:txBody>
          <a:bodyPr/>
          <a:p>
            <a:pPr>
              <a:lnSpc>
                <a:spcPct val="80000"/>
              </a:lnSpc>
            </a:pPr>
            <a:r>
              <a:rPr b="1" i="1" lang="ru-RU" sz="2800">
                <a:solidFill>
                  <a:srgbClr val="ff6600"/>
                </a:solidFill>
                <a:latin typeface="Calibri"/>
              </a:rPr>
              <a:t>Методика</a:t>
            </a:r>
            <a:endParaRPr/>
          </a:p>
          <a:p>
            <a:pPr>
              <a:lnSpc>
                <a:spcPct val="80000"/>
              </a:lnSpc>
            </a:pPr>
            <a:r>
              <a:rPr b="1" i="1" lang="ru-RU" sz="2800">
                <a:solidFill>
                  <a:srgbClr val="ff6600"/>
                </a:solidFill>
                <a:latin typeface="Calibri"/>
              </a:rPr>
              <a:t>викладання</a:t>
            </a:r>
            <a:endParaRPr/>
          </a:p>
          <a:p>
            <a:pPr>
              <a:lnSpc>
                <a:spcPct val="80000"/>
              </a:lnSpc>
              <a:buFont typeface="Arial"/>
              <a:buChar char="•"/>
            </a:pPr>
            <a:r>
              <a:rPr b="1" i="1" lang="ru-RU" sz="2400">
                <a:solidFill>
                  <a:srgbClr val="7030a0"/>
                </a:solidFill>
                <a:latin typeface="Calibri"/>
              </a:rPr>
              <a:t>Сприяти активній позиції учнів</a:t>
            </a:r>
            <a:endParaRPr/>
          </a:p>
          <a:p>
            <a:pPr>
              <a:lnSpc>
                <a:spcPct val="80000"/>
              </a:lnSpc>
              <a:buFont typeface="Arial"/>
              <a:buChar char="•"/>
            </a:pPr>
            <a:r>
              <a:rPr b="1" i="1" lang="ru-RU" sz="2400">
                <a:solidFill>
                  <a:srgbClr val="7030a0"/>
                </a:solidFill>
                <a:latin typeface="Calibri"/>
              </a:rPr>
              <a:t>Створити позитивні психологічні умови для вільного спілкування</a:t>
            </a:r>
            <a:endParaRPr/>
          </a:p>
          <a:p>
            <a:pPr>
              <a:lnSpc>
                <a:spcPct val="80000"/>
              </a:lnSpc>
              <a:buFont typeface="Arial"/>
              <a:buChar char="•"/>
            </a:pPr>
            <a:r>
              <a:rPr b="1" i="1" lang="ru-RU" sz="2400">
                <a:solidFill>
                  <a:srgbClr val="7030a0"/>
                </a:solidFill>
                <a:latin typeface="Calibri"/>
              </a:rPr>
              <a:t>Давати учню час на роздуми, збір інформації</a:t>
            </a:r>
            <a:endParaRPr/>
          </a:p>
          <a:p>
            <a:pPr>
              <a:lnSpc>
                <a:spcPct val="80000"/>
              </a:lnSpc>
              <a:buFont typeface="Arial"/>
              <a:buChar char="•"/>
            </a:pPr>
            <a:r>
              <a:rPr lang="ru-RU" sz="2400">
                <a:solidFill>
                  <a:srgbClr val="7030a0"/>
                </a:solidFill>
                <a:latin typeface="Calibri"/>
              </a:rPr>
              <a:t>Вчити і самій вчитися</a:t>
            </a:r>
            <a:endParaRPr/>
          </a:p>
        </p:txBody>
      </p:sp>
      <p:sp>
        <p:nvSpPr>
          <p:cNvPr id="362" name="TextShape 4"/>
          <p:cNvSpPr txBox="1"/>
          <p:nvPr/>
        </p:nvSpPr>
        <p:spPr>
          <a:xfrm>
            <a:off x="8643960" y="6492960"/>
            <a:ext cx="49968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62C34139-AF69-4E7E-8EF8-EC23753B20B2}" type="slidenum">
              <a:rPr b="1" i="1" lang="ru-RU" sz="1400">
                <a:solidFill>
                  <a:srgbClr val="7030a0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363" name="CustomShape 5"/>
          <p:cNvSpPr/>
          <p:nvPr/>
        </p:nvSpPr>
        <p:spPr>
          <a:xfrm>
            <a:off x="0" y="6643800"/>
            <a:ext cx="1642680" cy="2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ru-RU" sz="1000">
                <a:solidFill>
                  <a:srgbClr val="002060"/>
                </a:solidFill>
                <a:latin typeface="Times New Roman"/>
              </a:rPr>
              <a:t>l-tymchuk@yandex.ru</a:t>
            </a:r>
            <a:endParaRPr/>
          </a:p>
        </p:txBody>
      </p:sp>
    </p:spTree>
  </p:cSld>
  <p:transition>
    <p:wipe dir="u"/>
  </p:transition>
  <p:timing>
    <p:tnLst>
      <p:par>
        <p:cTn id="393" dur="indefinite" restart="never" nodeType="tmRoot">
          <p:childTnLst>
            <p:seq>
              <p:cTn id="394" dur="indefinite" nodeType="mainSeq">
                <p:childTnLst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nodeType="after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9" dur="2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0" dur="2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 additive="repl">
                                        <p:cTn id="401" dur="2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2000"/>
                            </p:stCondLst>
                            <p:childTnLst>
                              <p:par>
                                <p:cTn id="403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05" dur="2000"/>
                                        <p:tgtEl>
                                          <p:spTgt spid="361">
                                            <p:txEl>
                                              <p:p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06" dur="2000" fill="hold"/>
                                        <p:tgtEl>
                                          <p:spTgt spid="361">
                                            <p:txEl>
                                              <p:p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7" dur="2000" fill="hold"/>
                                        <p:tgtEl>
                                          <p:spTgt spid="361">
                                            <p:txEl>
                                              <p:p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4000"/>
                            </p:stCondLst>
                            <p:childTnLst>
                              <p:par>
                                <p:cTn id="409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9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11" dur="2000"/>
                                        <p:tgtEl>
                                          <p:spTgt spid="361">
                                            <p:txEl>
                                              <p:pRg st="9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12" dur="2000" fill="hold"/>
                                        <p:tgtEl>
                                          <p:spTgt spid="361">
                                            <p:txEl>
                                              <p:pRg st="9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3" dur="2000" fill="hold"/>
                                        <p:tgtEl>
                                          <p:spTgt spid="361">
                                            <p:txEl>
                                              <p:pRg st="9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6000"/>
                            </p:stCondLst>
                            <p:childTnLst>
                              <p:par>
                                <p:cTn id="415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2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17" dur="2000"/>
                                        <p:tgtEl>
                                          <p:spTgt spid="361">
                                            <p:txEl>
                                              <p:pRg st="20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18" dur="2000" fill="hold"/>
                                        <p:tgtEl>
                                          <p:spTgt spid="361">
                                            <p:txEl>
                                              <p:pRg st="2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9" dur="2000" fill="hold"/>
                                        <p:tgtEl>
                                          <p:spTgt spid="361">
                                            <p:txEl>
                                              <p:pRg st="2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8000"/>
                            </p:stCondLst>
                            <p:childTnLst>
                              <p:par>
                                <p:cTn id="421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51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23" dur="2000"/>
                                        <p:tgtEl>
                                          <p:spTgt spid="361">
                                            <p:txEl>
                                              <p:pRg st="51" end="1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24" dur="2000" fill="hold"/>
                                        <p:tgtEl>
                                          <p:spTgt spid="361">
                                            <p:txEl>
                                              <p:pRg st="51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5" dur="2000" fill="hold"/>
                                        <p:tgtEl>
                                          <p:spTgt spid="361">
                                            <p:txEl>
                                              <p:pRg st="51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7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114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29" dur="2000"/>
                                        <p:tgtEl>
                                          <p:spTgt spid="361">
                                            <p:txEl>
                                              <p:pRg st="114" end="1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30" dur="2000" fill="hold"/>
                                        <p:tgtEl>
                                          <p:spTgt spid="361">
                                            <p:txEl>
                                              <p:pRg st="114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1" dur="2000" fill="hold"/>
                                        <p:tgtEl>
                                          <p:spTgt spid="361">
                                            <p:txEl>
                                              <p:pRg st="114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3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158" end="1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35" dur="2000"/>
                                        <p:tgtEl>
                                          <p:spTgt spid="361">
                                            <p:txEl>
                                              <p:pRg st="158" end="1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36" dur="2000" fill="hold"/>
                                        <p:tgtEl>
                                          <p:spTgt spid="361">
                                            <p:txEl>
                                              <p:pRg st="158" end="18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7" dur="2000" fill="hold"/>
                                        <p:tgtEl>
                                          <p:spTgt spid="361">
                                            <p:txEl>
                                              <p:pRg st="158" end="18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9" nodeType="afterEffect" fill="hold" presetClass="entr" presetID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41" dur="2000"/>
                                        <p:tgtEl>
                                          <p:spTgt spid="359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42" dur="2000" fill="hold"/>
                                        <p:tgtEl>
                                          <p:spTgt spid="359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3" dur="1800" fill="hold"/>
                                        <p:tgtEl>
                                          <p:spTgt spid="359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4" dur="2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6000"/>
                            </p:stCondLst>
                            <p:childTnLst>
                              <p:par>
                                <p:cTn id="446" nodeType="afterEffect" fill="hold" presetClass="entr" presetID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12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48" dur="2000"/>
                                        <p:tgtEl>
                                          <p:spTgt spid="359">
                                            <p:txEl>
                                              <p:pRg st="12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49" dur="2000" fill="hold"/>
                                        <p:tgtEl>
                                          <p:spTgt spid="359">
                                            <p:txEl>
                                              <p:pRg st="12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0" dur="1800" fill="hold"/>
                                        <p:tgtEl>
                                          <p:spTgt spid="359">
                                            <p:txEl>
                                              <p:pRg st="12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1" dur="2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12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3" nodeType="afterEffect" fill="hold" presetClass="entr" presetID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2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55" dur="2000"/>
                                        <p:tgtEl>
                                          <p:spTgt spid="359">
                                            <p:txEl>
                                              <p:pRg st="20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56" dur="2000" fill="hold"/>
                                        <p:tgtEl>
                                          <p:spTgt spid="359">
                                            <p:txEl>
                                              <p:pRg st="2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7" dur="1800" fill="hold"/>
                                        <p:tgtEl>
                                          <p:spTgt spid="359">
                                            <p:txEl>
                                              <p:pRg st="2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8" dur="2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2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20000"/>
                            </p:stCondLst>
                            <p:childTnLst>
                              <p:par>
                                <p:cTn id="460" nodeType="afterEffect" fill="hold" presetClass="entr" presetID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51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62" dur="2000"/>
                                        <p:tgtEl>
                                          <p:spTgt spid="359">
                                            <p:txEl>
                                              <p:pRg st="51" end="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63" dur="2000" fill="hold"/>
                                        <p:tgtEl>
                                          <p:spTgt spid="359">
                                            <p:txEl>
                                              <p:pRg st="51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4" dur="1800" fill="hold"/>
                                        <p:tgtEl>
                                          <p:spTgt spid="359">
                                            <p:txEl>
                                              <p:pRg st="51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5" dur="2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51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22000"/>
                            </p:stCondLst>
                            <p:childTnLst>
                              <p:par>
                                <p:cTn id="467" nodeType="afterEffect" fill="hold" presetClass="entr" presetID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91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69" dur="2000"/>
                                        <p:tgtEl>
                                          <p:spTgt spid="359">
                                            <p:txEl>
                                              <p:pRg st="91" end="1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70" dur="2000" fill="hold"/>
                                        <p:tgtEl>
                                          <p:spTgt spid="359">
                                            <p:txEl>
                                              <p:pRg st="91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1" dur="1800" fill="hold"/>
                                        <p:tgtEl>
                                          <p:spTgt spid="359">
                                            <p:txEl>
                                              <p:pRg st="91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2" dur="2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91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74" nodeType="afterEffect" fill="hold" presetClass="entr" presetID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116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76" dur="2000"/>
                                        <p:tgtEl>
                                          <p:spTgt spid="359">
                                            <p:txEl>
                                              <p:pRg st="116" end="1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77" dur="2000" fill="hold"/>
                                        <p:tgtEl>
                                          <p:spTgt spid="359">
                                            <p:txEl>
                                              <p:pRg st="116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8" dur="1800" fill="hold"/>
                                        <p:tgtEl>
                                          <p:spTgt spid="359">
                                            <p:txEl>
                                              <p:pRg st="116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9" dur="2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116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26000"/>
                            </p:stCondLst>
                            <p:childTnLst>
                              <p:par>
                                <p:cTn id="481" nodeType="after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83" dur="2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4" dur="2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5" dur="2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86" dur="2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Pictur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  <p:sp>
        <p:nvSpPr>
          <p:cNvPr id="249" name="TextShape 1"/>
          <p:cNvSpPr txBox="1"/>
          <p:nvPr/>
        </p:nvSpPr>
        <p:spPr>
          <a:xfrm>
            <a:off x="142920" y="0"/>
            <a:ext cx="8892720" cy="21650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i="1" lang="ru-RU" sz="3200">
                <a:solidFill>
                  <a:srgbClr val="ff6600"/>
                </a:solidFill>
                <a:latin typeface="Calibri"/>
              </a:rPr>
              <a:t>
</a:t>
            </a:r>
            <a:r>
              <a:rPr b="1" lang="ru-RU" sz="5000">
                <a:solidFill>
                  <a:srgbClr val="ff6600"/>
                </a:solidFill>
                <a:latin typeface="Calibri"/>
              </a:rPr>
              <a:t>Моє педагогічне кредо:</a:t>
            </a:r>
            <a:r>
              <a:rPr b="1" lang="ru-RU" sz="4800">
                <a:solidFill>
                  <a:srgbClr val="ff6600"/>
                </a:solidFill>
                <a:latin typeface="Calibri"/>
              </a:rPr>
              <a:t>
</a:t>
            </a:r>
            <a:r>
              <a:rPr b="1" lang="ru-RU" sz="4000">
                <a:solidFill>
                  <a:srgbClr val="ff6600"/>
                </a:solidFill>
                <a:latin typeface="Calibri"/>
              </a:rPr>
              <a:t>“</a:t>
            </a:r>
            <a:r>
              <a:rPr b="1" i="1" lang="ru-RU" sz="3200">
                <a:solidFill>
                  <a:srgbClr val="ff6600"/>
                </a:solidFill>
                <a:latin typeface="Calibri"/>
              </a:rPr>
              <a:t>Учитель– помічник у пошуку дитиною шляхів до досконалості, у процесі духовного її пробудження та становленняособистості”</a:t>
            </a:r>
            <a:r>
              <a:rPr b="1" i="1" lang="ru-RU" sz="3200">
                <a:solidFill>
                  <a:srgbClr val="ff6600"/>
                </a:solidFill>
                <a:latin typeface="Calibri"/>
              </a:rPr>
              <a:t>
</a:t>
            </a:r>
            <a:r>
              <a:rPr b="1" lang="ru-RU" sz="3200">
                <a:solidFill>
                  <a:srgbClr val="ff6600"/>
                </a:solidFill>
                <a:latin typeface="Calibri"/>
              </a:rPr>
              <a:t>Мої послідовники</a:t>
            </a:r>
            <a:endParaRPr/>
          </a:p>
        </p:txBody>
      </p:sp>
      <p:sp>
        <p:nvSpPr>
          <p:cNvPr id="250" name="TextShape 2"/>
          <p:cNvSpPr txBox="1"/>
          <p:nvPr/>
        </p:nvSpPr>
        <p:spPr>
          <a:xfrm>
            <a:off x="0" y="5429160"/>
            <a:ext cx="4571640" cy="12506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i="1" lang="ru-RU" sz="2400">
                <a:solidFill>
                  <a:srgbClr val="006600"/>
                </a:solidFill>
                <a:latin typeface="Calibri"/>
              </a:rPr>
              <a:t>Юні природодослідники зі щорічної загальношкільної премії“Фортуна”</a:t>
            </a:r>
            <a:endParaRPr/>
          </a:p>
        </p:txBody>
      </p:sp>
      <p:sp>
        <p:nvSpPr>
          <p:cNvPr id="251" name="TextShape 3"/>
          <p:cNvSpPr txBox="1"/>
          <p:nvPr/>
        </p:nvSpPr>
        <p:spPr>
          <a:xfrm>
            <a:off x="4643280" y="5372280"/>
            <a:ext cx="4500360" cy="14857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  <a:buFont typeface="Arial"/>
              <a:buChar char="•"/>
            </a:pPr>
            <a:r>
              <a:rPr b="1" i="1" lang="ru-RU" sz="2400">
                <a:solidFill>
                  <a:srgbClr val="006600"/>
                </a:solidFill>
                <a:latin typeface="Calibri"/>
              </a:rPr>
              <a:t>Студенти-практиканти Кременецького педагогічного інституту ім.Тараса Шевченка</a:t>
            </a:r>
            <a:endParaRPr/>
          </a:p>
        </p:txBody>
      </p:sp>
      <p:pic>
        <p:nvPicPr>
          <p:cNvPr id="252" name="Picture 10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50920" y="2757600"/>
            <a:ext cx="3889080" cy="2676240"/>
          </a:xfrm>
          <a:prstGeom prst="rect">
            <a:avLst/>
          </a:prstGeom>
          <a:ln>
            <a:noFill/>
          </a:ln>
        </p:spPr>
      </p:pic>
      <p:pic>
        <p:nvPicPr>
          <p:cNvPr id="253" name="Picture 18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5076720" y="2781360"/>
            <a:ext cx="3598560" cy="2541240"/>
          </a:xfrm>
          <a:prstGeom prst="rect">
            <a:avLst/>
          </a:prstGeom>
          <a:ln>
            <a:noFill/>
          </a:ln>
        </p:spPr>
      </p:pic>
      <p:sp>
        <p:nvSpPr>
          <p:cNvPr id="254" name="TextShape 4"/>
          <p:cNvSpPr txBox="1"/>
          <p:nvPr/>
        </p:nvSpPr>
        <p:spPr>
          <a:xfrm>
            <a:off x="8858160" y="6492960"/>
            <a:ext cx="28548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92783350-9DE9-4A76-B9A4-B5FB65E95594}" type="slidenum">
              <a:rPr b="1" i="1" lang="ru-RU" sz="1400">
                <a:solidFill>
                  <a:srgbClr val="7030a0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255" name="CustomShape 5"/>
          <p:cNvSpPr/>
          <p:nvPr/>
        </p:nvSpPr>
        <p:spPr>
          <a:xfrm>
            <a:off x="0" y="6643800"/>
            <a:ext cx="1642680" cy="2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ru-RU" sz="1000">
                <a:solidFill>
                  <a:srgbClr val="002060"/>
                </a:solidFill>
                <a:latin typeface="Times New Roman"/>
              </a:rPr>
              <a:t>l-tymchuk@yandex.ru</a:t>
            </a:r>
            <a:endParaRPr/>
          </a:p>
        </p:txBody>
      </p:sp>
    </p:spTree>
  </p:cSld>
  <p:transition>
    <p:wipe dir="u"/>
  </p:transition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nodeType="after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 additive="repl">
                                        <p:cTn id="15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nodeType="afterEffect" fill="hold" presetClass="entr" presetID="5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" dur="1155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155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/>
                                    </p:set>
                                    <p:anim calcmode="lin" valueType="num">
                                      <p:cBhvr additive="repl">
                                        <p:cTn id="21" dur="1845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#ppt_#ppt_x)"/>
                                      </p:to>
                                    </p:anim>
                                    <p:set>
                                      <p:cBhvr>
                                        <p:cTn id="22" dur="1155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/>
                                    </p:set>
                                    <p:anim calcmode="lin" valueType="num">
                                      <p:cBhvr additive="repl">
                                        <p:cTn id="23" dur="1845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#ppt_y)"/>
                                      </p:to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nodeType="after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9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nodeType="afterEffect" fill="hold" presetClass="entr" presetID="5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3" dur="1155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155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/>
                                    </p:set>
                                    <p:anim calcmode="lin" valueType="num">
                                      <p:cBhvr additive="repl">
                                        <p:cTn id="35" dur="1845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#ppt_#ppt_x)"/>
                                      </p:to>
                                    </p:anim>
                                    <p:set>
                                      <p:cBhvr>
                                        <p:cTn id="36" dur="1155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/>
                                    </p:set>
                                    <p:anim calcmode="lin" valueType="num">
                                      <p:cBhvr additive="repl">
                                        <p:cTn id="37" dur="1845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#ppt_y)"/>
                                      </p:to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Pictur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  <p:sp>
        <p:nvSpPr>
          <p:cNvPr id="257" name="TextShape 1"/>
          <p:cNvSpPr txBox="1"/>
          <p:nvPr/>
        </p:nvSpPr>
        <p:spPr>
          <a:xfrm>
            <a:off x="395280" y="28584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5000">
                <a:solidFill>
                  <a:srgbClr val="ff6600"/>
                </a:solidFill>
                <a:latin typeface="Calibri"/>
              </a:rPr>
              <a:t>Актуальність проблеми</a:t>
            </a:r>
            <a:r>
              <a:rPr b="1" lang="ru-RU" sz="5000">
                <a:solidFill>
                  <a:srgbClr val="ff6600"/>
                </a:solidFill>
                <a:latin typeface="Calibri"/>
              </a:rPr>
              <a:t>
</a:t>
            </a:r>
            <a:r>
              <a:rPr b="1" lang="ru-RU" sz="3600">
                <a:solidFill>
                  <a:srgbClr val="ff6600"/>
                </a:solidFill>
                <a:latin typeface="Calibri"/>
              </a:rPr>
              <a:t>Критичне мислення готує школярів до життя у демократичному суспільстві</a:t>
            </a:r>
            <a:endParaRPr/>
          </a:p>
        </p:txBody>
      </p:sp>
      <p:sp>
        <p:nvSpPr>
          <p:cNvPr id="258" name="TextShape 2"/>
          <p:cNvSpPr txBox="1"/>
          <p:nvPr/>
        </p:nvSpPr>
        <p:spPr>
          <a:xfrm>
            <a:off x="468360" y="2428920"/>
            <a:ext cx="8218080" cy="3489120"/>
          </a:xfrm>
          <a:prstGeom prst="rect">
            <a:avLst/>
          </a:prstGeom>
        </p:spPr>
        <p:txBody>
          <a:bodyPr/>
          <a:p>
            <a:pPr algn="ctr">
              <a:lnSpc>
                <a:spcPct val="90000"/>
              </a:lnSpc>
            </a:pPr>
            <a:r>
              <a:rPr b="1" i="1" lang="ru-RU" sz="3400">
                <a:solidFill>
                  <a:srgbClr val="006600"/>
                </a:solidFill>
                <a:latin typeface="Calibri"/>
              </a:rPr>
              <a:t>Критичне мислення (за Д.Клейстером):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b="1" i="1" lang="ru-RU" sz="3400">
                <a:solidFill>
                  <a:srgbClr val="006600"/>
                </a:solidFill>
                <a:latin typeface="Calibri"/>
              </a:rPr>
              <a:t>самостійне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b="1" i="1" lang="ru-RU" sz="3400">
                <a:solidFill>
                  <a:srgbClr val="006600"/>
                </a:solidFill>
                <a:latin typeface="Calibri"/>
              </a:rPr>
              <a:t>узагальнене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b="1" i="1" lang="ru-RU" sz="3400">
                <a:solidFill>
                  <a:srgbClr val="006600"/>
                </a:solidFill>
                <a:latin typeface="Calibri"/>
              </a:rPr>
              <a:t>проблемне і оціночне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b="1" i="1" lang="ru-RU" sz="3400">
                <a:solidFill>
                  <a:srgbClr val="006600"/>
                </a:solidFill>
                <a:latin typeface="Calibri"/>
              </a:rPr>
              <a:t>аргументоване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b="1" i="1" lang="ru-RU" sz="3400">
                <a:solidFill>
                  <a:srgbClr val="006600"/>
                </a:solidFill>
                <a:latin typeface="Calibri"/>
              </a:rPr>
              <a:t>соціальне</a:t>
            </a:r>
            <a:endParaRPr/>
          </a:p>
        </p:txBody>
      </p:sp>
      <p:pic>
        <p:nvPicPr>
          <p:cNvPr id="259" name="Picture 16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6000840" y="3500280"/>
            <a:ext cx="2363400" cy="2420640"/>
          </a:xfrm>
          <a:prstGeom prst="rect">
            <a:avLst/>
          </a:prstGeom>
          <a:ln>
            <a:noFill/>
          </a:ln>
        </p:spPr>
      </p:pic>
      <p:sp>
        <p:nvSpPr>
          <p:cNvPr id="260" name="CustomShape 3"/>
          <p:cNvSpPr/>
          <p:nvPr/>
        </p:nvSpPr>
        <p:spPr>
          <a:xfrm>
            <a:off x="0" y="6643800"/>
            <a:ext cx="1642680" cy="2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ru-RU" sz="1000">
                <a:solidFill>
                  <a:srgbClr val="002060"/>
                </a:solidFill>
                <a:latin typeface="Times New Roman"/>
              </a:rPr>
              <a:t>l-tymchuk@yandex.ru</a:t>
            </a:r>
            <a:endParaRPr/>
          </a:p>
        </p:txBody>
      </p:sp>
      <p:sp>
        <p:nvSpPr>
          <p:cNvPr id="261" name="TextShape 4"/>
          <p:cNvSpPr txBox="1"/>
          <p:nvPr/>
        </p:nvSpPr>
        <p:spPr>
          <a:xfrm>
            <a:off x="8858160" y="6492960"/>
            <a:ext cx="28548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5E756EA3-7A21-436F-9B48-D9D4350F9211}" type="slidenum">
              <a:rPr b="1" i="1" lang="ru-RU" sz="1400">
                <a:solidFill>
                  <a:srgbClr val="7030a0"/>
                </a:solidFill>
                <a:latin typeface="Calibri"/>
              </a:rPr>
              <a:t>&lt;номер&gt;</a:t>
            </a:fld>
            <a:endParaRPr/>
          </a:p>
        </p:txBody>
      </p:sp>
    </p:spTree>
  </p:cSld>
  <p:transition>
    <p:wipe dir="u"/>
  </p:transition>
  <p:timing>
    <p:tnLst>
      <p:par>
        <p:cTn id="38" dur="indefinite" restart="never" nodeType="tmRoot">
          <p:childTnLst>
            <p:seq>
              <p:cTn id="39" dur="indefinite" nodeType="mainSeq">
                <p:childTnLst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after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" dur="3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3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 additive="repl">
                                        <p:cTn id="46" dur="3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nodeType="after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0" dur="2000" fill="hold"/>
                                        <p:tgtEl>
                                          <p:spTgt spid="258">
                                            <p:txEl>
                                              <p:p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2000" fill="hold"/>
                                        <p:tgtEl>
                                          <p:spTgt spid="258">
                                            <p:txEl>
                                              <p:p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 additive="repl">
                                        <p:cTn id="52" dur="2000"/>
                                        <p:tgtEl>
                                          <p:spTgt spid="258">
                                            <p:txEl>
                                              <p:pRg st="0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nodeType="after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37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" dur="2000" fill="hold"/>
                                        <p:tgtEl>
                                          <p:spTgt spid="258">
                                            <p:txEl>
                                              <p:pRg st="37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2000" fill="hold"/>
                                        <p:tgtEl>
                                          <p:spTgt spid="258">
                                            <p:txEl>
                                              <p:pRg st="37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 additive="repl">
                                        <p:cTn id="58" dur="2000"/>
                                        <p:tgtEl>
                                          <p:spTgt spid="258">
                                            <p:txEl>
                                              <p:pRg st="37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nodeType="after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48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2" dur="2000" fill="hold"/>
                                        <p:tgtEl>
                                          <p:spTgt spid="258">
                                            <p:txEl>
                                              <p:pRg st="48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2000" fill="hold"/>
                                        <p:tgtEl>
                                          <p:spTgt spid="258">
                                            <p:txEl>
                                              <p:pRg st="48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 additive="repl">
                                        <p:cTn id="64" dur="2000"/>
                                        <p:tgtEl>
                                          <p:spTgt spid="258">
                                            <p:txEl>
                                              <p:pRg st="48" end="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nodeType="after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60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8" dur="2000" fill="hold"/>
                                        <p:tgtEl>
                                          <p:spTgt spid="258">
                                            <p:txEl>
                                              <p:pRg st="60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2000" fill="hold"/>
                                        <p:tgtEl>
                                          <p:spTgt spid="258">
                                            <p:txEl>
                                              <p:pRg st="60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 additive="repl">
                                        <p:cTn id="70" dur="2000"/>
                                        <p:tgtEl>
                                          <p:spTgt spid="258">
                                            <p:txEl>
                                              <p:pRg st="60" end="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000"/>
                            </p:stCondLst>
                            <p:childTnLst>
                              <p:par>
                                <p:cTn id="72" nodeType="after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81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4" dur="2000" fill="hold"/>
                                        <p:tgtEl>
                                          <p:spTgt spid="258">
                                            <p:txEl>
                                              <p:pRg st="81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2000" fill="hold"/>
                                        <p:tgtEl>
                                          <p:spTgt spid="258">
                                            <p:txEl>
                                              <p:pRg st="81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 additive="repl">
                                        <p:cTn id="76" dur="2000"/>
                                        <p:tgtEl>
                                          <p:spTgt spid="258">
                                            <p:txEl>
                                              <p:pRg st="81" end="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000"/>
                            </p:stCondLst>
                            <p:childTnLst>
                              <p:par>
                                <p:cTn id="78" nodeType="after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95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0" dur="2000" fill="hold"/>
                                        <p:tgtEl>
                                          <p:spTgt spid="258">
                                            <p:txEl>
                                              <p:pRg st="95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1" dur="2000" fill="hold"/>
                                        <p:tgtEl>
                                          <p:spTgt spid="258">
                                            <p:txEl>
                                              <p:pRg st="95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 additive="repl">
                                        <p:cTn id="82" dur="2000"/>
                                        <p:tgtEl>
                                          <p:spTgt spid="258">
                                            <p:txEl>
                                              <p:pRg st="95" end="1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nodeType="with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5" dur="3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6" dur="3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Pictur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-42840" y="0"/>
            <a:ext cx="9186480" cy="6889320"/>
          </a:xfrm>
          <a:prstGeom prst="rect">
            <a:avLst/>
          </a:prstGeom>
          <a:ln w="9360">
            <a:noFill/>
          </a:ln>
        </p:spPr>
      </p:pic>
      <p:sp>
        <p:nvSpPr>
          <p:cNvPr id="263" name="TextShape 1"/>
          <p:cNvSpPr txBox="1"/>
          <p:nvPr/>
        </p:nvSpPr>
        <p:spPr>
          <a:xfrm>
            <a:off x="433440" y="0"/>
            <a:ext cx="8253000" cy="785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5000">
                <a:solidFill>
                  <a:srgbClr val="ff6600"/>
                </a:solidFill>
                <a:latin typeface="Calibri"/>
              </a:rPr>
              <a:t>Технологія навчання</a:t>
            </a:r>
            <a:endParaRPr/>
          </a:p>
        </p:txBody>
      </p:sp>
      <p:sp>
        <p:nvSpPr>
          <p:cNvPr id="264" name="CustomShape 2"/>
          <p:cNvSpPr/>
          <p:nvPr/>
        </p:nvSpPr>
        <p:spPr>
          <a:xfrm>
            <a:off x="428760" y="1000080"/>
            <a:ext cx="679745081880" cy="177054748200"/>
          </a:xfrm>
          <a:prstGeom prst="round1Rect">
            <a:avLst>
              <a:gd name="adj" fmla="val 16667"/>
            </a:avLst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ru-RU" sz="3200">
                <a:solidFill>
                  <a:srgbClr val="000000"/>
                </a:solidFill>
                <a:latin typeface="Calibri"/>
              </a:rPr>
              <a:t>Особистий</a:t>
            </a:r>
            <a:endParaRPr/>
          </a:p>
        </p:txBody>
      </p:sp>
      <p:sp>
        <p:nvSpPr>
          <p:cNvPr id="265" name="CustomShape 3"/>
          <p:cNvSpPr/>
          <p:nvPr/>
        </p:nvSpPr>
        <p:spPr>
          <a:xfrm>
            <a:off x="428760" y="1000080"/>
            <a:ext cx="679745081880" cy="360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ru-RU" sz="3200">
                <a:solidFill>
                  <a:srgbClr val="000000"/>
                </a:solidFill>
                <a:latin typeface="Calibri"/>
              </a:rPr>
              <a:t>Особистий</a:t>
            </a:r>
            <a:endParaRPr/>
          </a:p>
        </p:txBody>
      </p:sp>
      <p:sp>
        <p:nvSpPr>
          <p:cNvPr id="266" name="CustomShape 4"/>
          <p:cNvSpPr/>
          <p:nvPr/>
        </p:nvSpPr>
        <p:spPr>
          <a:xfrm>
            <a:off x="428760" y="-424390934160"/>
            <a:ext cx="679745081880" cy="177054748200"/>
          </a:xfrm>
          <a:prstGeom prst="round1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267" name="CustomShape 5"/>
          <p:cNvSpPr/>
          <p:nvPr/>
        </p:nvSpPr>
        <p:spPr>
          <a:xfrm>
            <a:off x="428760" y="-424390934160"/>
            <a:ext cx="679745081880" cy="360000"/>
          </a:xfrm>
          <a:prstGeom prst="rect">
            <a:avLst/>
          </a:prstGeom>
          <a:noFill/>
          <a:ln>
            <a:noFill/>
          </a:ln>
        </p:spPr>
      </p:sp>
      <p:sp>
        <p:nvSpPr>
          <p:cNvPr id="268" name="CustomShape 6"/>
          <p:cNvSpPr/>
          <p:nvPr/>
        </p:nvSpPr>
        <p:spPr>
          <a:xfrm>
            <a:off x="428760" y="460882808280"/>
            <a:ext cx="679745081880" cy="177054748200"/>
          </a:xfrm>
          <a:prstGeom prst="round1Rect">
            <a:avLst>
              <a:gd name="adj" fmla="val 16667"/>
            </a:avLst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ru-RU" sz="2400">
                <a:solidFill>
                  <a:srgbClr val="000000"/>
                </a:solidFill>
                <a:latin typeface="Calibri"/>
              </a:rPr>
              <a:t>Досвід</a:t>
            </a:r>
            <a:endParaRPr/>
          </a:p>
        </p:txBody>
      </p:sp>
      <p:sp>
        <p:nvSpPr>
          <p:cNvPr id="269" name="CustomShape 7"/>
          <p:cNvSpPr/>
          <p:nvPr/>
        </p:nvSpPr>
        <p:spPr>
          <a:xfrm>
            <a:off x="428760" y="460882808280"/>
            <a:ext cx="679745081880" cy="360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ru-RU" sz="2400">
                <a:solidFill>
                  <a:srgbClr val="000000"/>
                </a:solidFill>
                <a:latin typeface="Calibri"/>
              </a:rPr>
              <a:t>Досвід</a:t>
            </a:r>
            <a:endParaRPr/>
          </a:p>
        </p:txBody>
      </p:sp>
      <p:sp>
        <p:nvSpPr>
          <p:cNvPr id="270" name="CustomShape 8"/>
          <p:cNvSpPr/>
          <p:nvPr/>
        </p:nvSpPr>
        <p:spPr>
          <a:xfrm>
            <a:off x="428760" y="36490874040"/>
            <a:ext cx="679745081880" cy="177054748200"/>
          </a:xfrm>
          <a:prstGeom prst="round1Rect">
            <a:avLst>
              <a:gd name="adj" fmla="val 16667"/>
            </a:avLst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ru-RU" sz="2400">
                <a:solidFill>
                  <a:srgbClr val="000000"/>
                </a:solidFill>
                <a:latin typeface="Calibri"/>
              </a:rPr>
              <a:t>Технологія розвитку критичного мислення</a:t>
            </a:r>
            <a:endParaRPr/>
          </a:p>
        </p:txBody>
      </p:sp>
      <p:sp>
        <p:nvSpPr>
          <p:cNvPr id="271" name="CustomShape 9"/>
          <p:cNvSpPr/>
          <p:nvPr/>
        </p:nvSpPr>
        <p:spPr>
          <a:xfrm>
            <a:off x="428760" y="36490874040"/>
            <a:ext cx="679745081880" cy="360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ru-RU" sz="2400">
                <a:solidFill>
                  <a:srgbClr val="000000"/>
                </a:solidFill>
                <a:latin typeface="Calibri"/>
              </a:rPr>
              <a:t>Технологія розвитку критичного мислення</a:t>
            </a:r>
            <a:endParaRPr/>
          </a:p>
        </p:txBody>
      </p:sp>
      <p:sp>
        <p:nvSpPr>
          <p:cNvPr id="272" name="CustomShape 10"/>
          <p:cNvSpPr/>
          <p:nvPr/>
        </p:nvSpPr>
        <p:spPr>
          <a:xfrm>
            <a:off x="428760" y="177055748640"/>
            <a:ext cx="359666427960" cy="5711443452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4400">
                <a:solidFill>
                  <a:srgbClr val="000000"/>
                </a:solidFill>
                <a:latin typeface="Calibri"/>
              </a:rPr>
              <a:t>ДЖЕРЕЛА</a:t>
            </a:r>
            <a:endParaRPr/>
          </a:p>
        </p:txBody>
      </p:sp>
      <p:sp>
        <p:nvSpPr>
          <p:cNvPr id="273" name="TextShape 11"/>
          <p:cNvSpPr txBox="1"/>
          <p:nvPr/>
        </p:nvSpPr>
        <p:spPr>
          <a:xfrm>
            <a:off x="8858160" y="6492960"/>
            <a:ext cx="28548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AC92FCAC-8846-4E0B-BA5E-5F28CA159C51}" type="slidenum">
              <a:rPr b="1" i="1" lang="ru-RU" sz="1400">
                <a:solidFill>
                  <a:srgbClr val="7030a0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274" name="CustomShape 12"/>
          <p:cNvSpPr/>
          <p:nvPr/>
        </p:nvSpPr>
        <p:spPr>
          <a:xfrm>
            <a:off x="0" y="6643800"/>
            <a:ext cx="1642680" cy="2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ru-RU" sz="1000">
                <a:solidFill>
                  <a:srgbClr val="002060"/>
                </a:solidFill>
                <a:latin typeface="Times New Roman"/>
              </a:rPr>
              <a:t>l-tymchuk@yandex.ru</a:t>
            </a:r>
            <a:endParaRPr/>
          </a:p>
        </p:txBody>
      </p:sp>
    </p:spTree>
  </p:cSld>
  <p:transition>
    <p:wipe dir="u"/>
  </p:transition>
  <p:timing>
    <p:tnLst>
      <p:par>
        <p:cTn id="87" dur="indefinite" restart="never" nodeType="tmRoot">
          <p:childTnLst>
            <p:seq>
              <p:cTn id="88" dur="indefinite" nodeType="mainSeq">
                <p:childTnLst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after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3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4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 additive="repl">
                                        <p:cTn id="95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Pictur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-42840" y="0"/>
            <a:ext cx="9186480" cy="6889320"/>
          </a:xfrm>
          <a:prstGeom prst="rect">
            <a:avLst/>
          </a:prstGeom>
          <a:ln w="9360">
            <a:noFill/>
          </a:ln>
        </p:spPr>
      </p:pic>
      <p:sp>
        <p:nvSpPr>
          <p:cNvPr id="276" name="TextShape 1"/>
          <p:cNvSpPr txBox="1"/>
          <p:nvPr/>
        </p:nvSpPr>
        <p:spPr>
          <a:xfrm>
            <a:off x="468360" y="76320"/>
            <a:ext cx="8229240" cy="10663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5000">
                <a:solidFill>
                  <a:srgbClr val="ff6600"/>
                </a:solidFill>
                <a:latin typeface="Arial"/>
              </a:rPr>
              <a:t>Етапи уроку</a:t>
            </a:r>
            <a:r>
              <a:rPr b="1" lang="ru-RU" sz="5000">
                <a:solidFill>
                  <a:srgbClr val="ff6600"/>
                </a:solidFill>
                <a:latin typeface="Arial"/>
              </a:rPr>
              <a:t>
</a:t>
            </a:r>
            <a:r>
              <a:rPr b="1" lang="ru-RU" sz="2800">
                <a:solidFill>
                  <a:srgbClr val="ff6600"/>
                </a:solidFill>
                <a:latin typeface="Arial"/>
              </a:rPr>
              <a:t>у технології критичного мислення</a:t>
            </a:r>
            <a:endParaRPr/>
          </a:p>
        </p:txBody>
      </p:sp>
      <p:sp>
        <p:nvSpPr>
          <p:cNvPr id="277" name="CustomShape 2"/>
          <p:cNvSpPr/>
          <p:nvPr/>
        </p:nvSpPr>
        <p:spPr>
          <a:xfrm>
            <a:off x="285840" y="6000840"/>
            <a:ext cx="8572320" cy="571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bacc6"/>
          </a:solidFill>
          <a:ln w="25560">
            <a:solidFill>
              <a:srgbClr val="377f92"/>
            </a:solidFill>
            <a:round/>
          </a:ln>
        </p:spPr>
      </p:sp>
      <p:sp>
        <p:nvSpPr>
          <p:cNvPr id="278" name="TextShape 3"/>
          <p:cNvSpPr txBox="1"/>
          <p:nvPr/>
        </p:nvSpPr>
        <p:spPr>
          <a:xfrm>
            <a:off x="8858160" y="6492960"/>
            <a:ext cx="28548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634BDE97-9A31-4BF2-ACA5-9F640D9A7E41}" type="slidenum">
              <a:rPr b="1" i="1" lang="ru-RU" sz="1400">
                <a:solidFill>
                  <a:srgbClr val="7030a0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279" name="CustomShape 4"/>
          <p:cNvSpPr/>
          <p:nvPr/>
        </p:nvSpPr>
        <p:spPr>
          <a:xfrm>
            <a:off x="0" y="6643800"/>
            <a:ext cx="1642680" cy="2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ru-RU" sz="1000">
                <a:solidFill>
                  <a:srgbClr val="002060"/>
                </a:solidFill>
                <a:latin typeface="Times New Roman"/>
              </a:rPr>
              <a:t>l-tymchuk@yandex.ru</a:t>
            </a:r>
            <a:endParaRPr/>
          </a:p>
        </p:txBody>
      </p:sp>
    </p:spTree>
  </p:cSld>
  <p:transition>
    <p:wipe dir="u"/>
  </p:transition>
  <p:timing>
    <p:tnLst>
      <p:par>
        <p:cTn id="96" dur="indefinite" restart="never" nodeType="tmRoot">
          <p:childTnLst>
            <p:seq>
              <p:cTn id="97" dur="indefinite" nodeType="mainSeq">
                <p:childTnLst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nodeType="after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2" dur="2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3" dur="2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 additive="repl">
                                        <p:cTn id="104" dur="2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  <p:sp>
        <p:nvSpPr>
          <p:cNvPr id="281" name="TextShape 1"/>
          <p:cNvSpPr txBox="1"/>
          <p:nvPr/>
        </p:nvSpPr>
        <p:spPr>
          <a:xfrm>
            <a:off x="142920" y="71280"/>
            <a:ext cx="885780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5000">
                <a:solidFill>
                  <a:srgbClr val="ff6600"/>
                </a:solidFill>
                <a:latin typeface="Calibri"/>
              </a:rPr>
              <a:t>Методичні прийоми</a:t>
            </a:r>
            <a:r>
              <a:rPr b="1" lang="ru-RU" sz="5000">
                <a:solidFill>
                  <a:srgbClr val="ff6600"/>
                </a:solidFill>
                <a:latin typeface="Calibri"/>
              </a:rPr>
              <a:t>
</a:t>
            </a:r>
            <a:r>
              <a:rPr b="1" lang="ru-RU" sz="3600">
                <a:solidFill>
                  <a:srgbClr val="ff6600"/>
                </a:solidFill>
                <a:latin typeface="Calibri"/>
              </a:rPr>
              <a:t>розвитку критичного мислення“Виклик”</a:t>
            </a:r>
            <a:endParaRPr/>
          </a:p>
        </p:txBody>
      </p:sp>
      <p:sp>
        <p:nvSpPr>
          <p:cNvPr id="282" name="TextShape 2"/>
          <p:cNvSpPr txBox="1"/>
          <p:nvPr/>
        </p:nvSpPr>
        <p:spPr>
          <a:xfrm>
            <a:off x="747720" y="4664160"/>
            <a:ext cx="4038120" cy="8251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i="1" lang="ru-RU" sz="2800">
                <a:solidFill>
                  <a:srgbClr val="006600"/>
                </a:solidFill>
                <a:latin typeface="Calibri"/>
              </a:rPr>
              <a:t>“</a:t>
            </a:r>
            <a:r>
              <a:rPr b="1" i="1" lang="ru-RU" sz="2800">
                <a:solidFill>
                  <a:srgbClr val="006600"/>
                </a:solidFill>
                <a:latin typeface="Calibri"/>
              </a:rPr>
              <a:t>Кольоропис”</a:t>
            </a:r>
            <a:endParaRPr/>
          </a:p>
        </p:txBody>
      </p:sp>
      <p:sp>
        <p:nvSpPr>
          <p:cNvPr id="283" name="TextShape 3"/>
          <p:cNvSpPr txBox="1"/>
          <p:nvPr/>
        </p:nvSpPr>
        <p:spPr>
          <a:xfrm>
            <a:off x="4714920" y="5357880"/>
            <a:ext cx="4038120" cy="5760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i="1" lang="ru-RU" sz="2800">
                <a:solidFill>
                  <a:srgbClr val="006600"/>
                </a:solidFill>
                <a:latin typeface="Calibri"/>
              </a:rPr>
              <a:t>“</a:t>
            </a:r>
            <a:r>
              <a:rPr b="1" i="1" lang="ru-RU" sz="2800">
                <a:solidFill>
                  <a:srgbClr val="006600"/>
                </a:solidFill>
                <a:latin typeface="Calibri"/>
              </a:rPr>
              <a:t>Деревоочікувань”</a:t>
            </a:r>
            <a:endParaRPr/>
          </a:p>
        </p:txBody>
      </p:sp>
      <p:pic>
        <p:nvPicPr>
          <p:cNvPr id="284" name="Picture 4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428840"/>
            <a:ext cx="4716000" cy="3131640"/>
          </a:xfrm>
          <a:prstGeom prst="rect">
            <a:avLst/>
          </a:prstGeom>
          <a:ln>
            <a:noFill/>
          </a:ln>
        </p:spPr>
      </p:pic>
      <p:pic>
        <p:nvPicPr>
          <p:cNvPr id="285" name="Picture 5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356000" y="2143080"/>
            <a:ext cx="4787640" cy="3180960"/>
          </a:xfrm>
          <a:prstGeom prst="rect">
            <a:avLst/>
          </a:prstGeom>
          <a:ln>
            <a:noFill/>
          </a:ln>
        </p:spPr>
      </p:pic>
      <p:sp>
        <p:nvSpPr>
          <p:cNvPr id="286" name="TextShape 4"/>
          <p:cNvSpPr txBox="1"/>
          <p:nvPr/>
        </p:nvSpPr>
        <p:spPr>
          <a:xfrm>
            <a:off x="8858160" y="6492960"/>
            <a:ext cx="28548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150A3474-894A-46A8-9AD4-79E07D83C32F}" type="slidenum">
              <a:rPr b="1" i="1" lang="ru-RU" sz="1400">
                <a:solidFill>
                  <a:srgbClr val="7030a0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287" name="CustomShape 5"/>
          <p:cNvSpPr/>
          <p:nvPr/>
        </p:nvSpPr>
        <p:spPr>
          <a:xfrm>
            <a:off x="0" y="6643800"/>
            <a:ext cx="1642680" cy="2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ru-RU" sz="1000">
                <a:solidFill>
                  <a:srgbClr val="002060"/>
                </a:solidFill>
                <a:latin typeface="Times New Roman"/>
              </a:rPr>
              <a:t>l-tymchuk@yandex.ru</a:t>
            </a:r>
            <a:endParaRPr/>
          </a:p>
        </p:txBody>
      </p:sp>
      <p:sp>
        <p:nvSpPr>
          <p:cNvPr id="288" name="CustomShape 6"/>
          <p:cNvSpPr/>
          <p:nvPr/>
        </p:nvSpPr>
        <p:spPr>
          <a:xfrm>
            <a:off x="952920" y="5429160"/>
            <a:ext cx="3000600" cy="91332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i="1" lang="ru-RU">
                <a:solidFill>
                  <a:srgbClr val="000000"/>
                </a:solidFill>
                <a:latin typeface="Calibri"/>
              </a:rPr>
              <a:t>Для емоційного налаштування учнів</a:t>
            </a:r>
            <a:endParaRPr/>
          </a:p>
          <a:p>
            <a:pPr>
              <a:lnSpc>
                <a:spcPct val="100000"/>
              </a:lnSpc>
            </a:pPr>
            <a:r>
              <a:rPr b="1" i="1" lang="ru-RU">
                <a:solidFill>
                  <a:srgbClr val="000000"/>
                </a:solidFill>
                <a:latin typeface="Calibri"/>
              </a:rPr>
              <a:t>при вивченні</a:t>
            </a:r>
            <a:endParaRPr/>
          </a:p>
          <a:p>
            <a:pPr>
              <a:lnSpc>
                <a:spcPct val="100000"/>
              </a:lnSpc>
            </a:pPr>
            <a:r>
              <a:rPr b="1" i="1" lang="ru-RU">
                <a:solidFill>
                  <a:srgbClr val="000000"/>
                </a:solidFill>
                <a:latin typeface="Calibri"/>
              </a:rPr>
              <a:t>біології у середніх класах</a:t>
            </a:r>
            <a:endParaRPr/>
          </a:p>
        </p:txBody>
      </p:sp>
      <p:sp>
        <p:nvSpPr>
          <p:cNvPr id="289" name="CustomShape 7"/>
          <p:cNvSpPr/>
          <p:nvPr/>
        </p:nvSpPr>
        <p:spPr>
          <a:xfrm>
            <a:off x="5289840" y="6143760"/>
            <a:ext cx="219420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i="1" lang="ru-RU">
                <a:solidFill>
                  <a:srgbClr val="000000"/>
                </a:solidFill>
                <a:latin typeface="Calibri"/>
              </a:rPr>
              <a:t>на початку вивчення теми</a:t>
            </a:r>
            <a:endParaRPr/>
          </a:p>
        </p:txBody>
      </p:sp>
    </p:spTree>
  </p:cSld>
  <p:transition>
    <p:wipe dir="u"/>
  </p:transition>
  <p:timing>
    <p:tnLst>
      <p:par>
        <p:cTn id="105" dur="indefinite" restart="never" nodeType="tmRoot">
          <p:childTnLst>
            <p:seq>
              <p:cTn id="106" dur="indefinite" nodeType="mainSeq">
                <p:childTnLst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nodeType="after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1" dur="2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2" dur="2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 additive="repl">
                                        <p:cTn id="113" dur="2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7" dur="2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8" dur="2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nodeType="withEffect" fill="hold" presetClass="entr" presetID="4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1" dur="2000"/>
                                        <p:tgtEl>
                                          <p:spTgt spid="282">
                                            <p:txEl>
                                              <p:p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2" dur="2000" fill="hold"/>
                                        <p:tgtEl>
                                          <p:spTgt spid="282">
                                            <p:txEl>
                                              <p:p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3" dur="2000" fill="hold"/>
                                        <p:tgtEl>
                                          <p:spTgt spid="282">
                                            <p:txEl>
                                              <p:p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200"/>
                            </p:stCondLst>
                            <p:childTnLst>
                              <p:par>
                                <p:cTn id="125" nodeType="after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27" dur="2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0" dur="2000" fill="hold"/>
                                        <p:tgtEl>
                                          <p:spTgt spid="283">
                                            <p:txEl>
                                              <p:p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1" dur="2000" fill="hold"/>
                                        <p:tgtEl>
                                          <p:spTgt spid="283">
                                            <p:txEl>
                                              <p:p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  <p:sp>
        <p:nvSpPr>
          <p:cNvPr id="291" name="TextShape 1"/>
          <p:cNvSpPr txBox="1"/>
          <p:nvPr/>
        </p:nvSpPr>
        <p:spPr>
          <a:xfrm>
            <a:off x="468360" y="0"/>
            <a:ext cx="8229240" cy="785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5000">
                <a:solidFill>
                  <a:srgbClr val="ff6600"/>
                </a:solidFill>
                <a:latin typeface="Calibri"/>
              </a:rPr>
              <a:t>Етап“Усвідомленнязмісту”</a:t>
            </a:r>
            <a:endParaRPr/>
          </a:p>
        </p:txBody>
      </p:sp>
      <p:sp>
        <p:nvSpPr>
          <p:cNvPr id="292" name="TextShape 2"/>
          <p:cNvSpPr txBox="1"/>
          <p:nvPr/>
        </p:nvSpPr>
        <p:spPr>
          <a:xfrm>
            <a:off x="4932360" y="5877000"/>
            <a:ext cx="4038120" cy="7916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i="1" lang="ru-RU" sz="2800">
                <a:solidFill>
                  <a:srgbClr val="006600"/>
                </a:solidFill>
                <a:latin typeface="Calibri"/>
              </a:rPr>
              <a:t>“</a:t>
            </a:r>
            <a:r>
              <a:rPr b="1" i="1" lang="ru-RU" sz="2800">
                <a:solidFill>
                  <a:srgbClr val="006600"/>
                </a:solidFill>
                <a:latin typeface="Calibri"/>
              </a:rPr>
              <a:t>Гронування” –</a:t>
            </a:r>
            <a:endParaRPr/>
          </a:p>
          <a:p>
            <a:pPr>
              <a:lnSpc>
                <a:spcPct val="100000"/>
              </a:lnSpc>
            </a:pPr>
            <a:r>
              <a:rPr b="1" i="1" lang="ru-RU" sz="2800">
                <a:solidFill>
                  <a:srgbClr val="006600"/>
                </a:solidFill>
                <a:latin typeface="Calibri"/>
              </a:rPr>
              <a:t>вчитель-координатор</a:t>
            </a:r>
            <a:endParaRPr/>
          </a:p>
        </p:txBody>
      </p:sp>
      <p:sp>
        <p:nvSpPr>
          <p:cNvPr id="293" name="TextShape 3"/>
          <p:cNvSpPr txBox="1"/>
          <p:nvPr/>
        </p:nvSpPr>
        <p:spPr>
          <a:xfrm>
            <a:off x="468360" y="5013360"/>
            <a:ext cx="4390560" cy="11520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i="1" lang="ru-RU" sz="2800">
                <a:solidFill>
                  <a:srgbClr val="006600"/>
                </a:solidFill>
                <a:latin typeface="Calibri"/>
              </a:rPr>
              <a:t>Робота в групах – учитель-помічник</a:t>
            </a:r>
            <a:endParaRPr/>
          </a:p>
        </p:txBody>
      </p:sp>
      <p:pic>
        <p:nvPicPr>
          <p:cNvPr id="294" name="Picture 7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79280" y="1465200"/>
            <a:ext cx="4897080" cy="3252600"/>
          </a:xfrm>
          <a:prstGeom prst="rect">
            <a:avLst/>
          </a:prstGeom>
          <a:ln w="190440">
            <a:solidFill>
              <a:srgbClr val="c8c6bd"/>
            </a:solidFill>
            <a:miter/>
          </a:ln>
        </p:spPr>
      </p:pic>
      <p:pic>
        <p:nvPicPr>
          <p:cNvPr id="295" name="Picture 9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5292720" y="836640"/>
            <a:ext cx="3395160" cy="5113080"/>
          </a:xfrm>
          <a:prstGeom prst="rect">
            <a:avLst/>
          </a:prstGeom>
          <a:ln w="190440">
            <a:solidFill>
              <a:srgbClr val="c8c6bd"/>
            </a:solidFill>
            <a:miter/>
          </a:ln>
        </p:spPr>
      </p:pic>
      <p:sp>
        <p:nvSpPr>
          <p:cNvPr id="296" name="TextShape 4"/>
          <p:cNvSpPr txBox="1"/>
          <p:nvPr/>
        </p:nvSpPr>
        <p:spPr>
          <a:xfrm>
            <a:off x="8858160" y="6492960"/>
            <a:ext cx="28548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8F6F70DE-EC82-460A-B14A-83E3F29D5C28}" type="slidenum">
              <a:rPr b="1" i="1" lang="ru-RU" sz="1400">
                <a:solidFill>
                  <a:srgbClr val="7030a0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297" name="CustomShape 5"/>
          <p:cNvSpPr/>
          <p:nvPr/>
        </p:nvSpPr>
        <p:spPr>
          <a:xfrm>
            <a:off x="0" y="6643800"/>
            <a:ext cx="1642680" cy="2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ru-RU" sz="1000">
                <a:solidFill>
                  <a:srgbClr val="002060"/>
                </a:solidFill>
                <a:latin typeface="Times New Roman"/>
              </a:rPr>
              <a:t>l-tymchuk@yandex.ru</a:t>
            </a:r>
            <a:endParaRPr/>
          </a:p>
        </p:txBody>
      </p:sp>
      <p:sp>
        <p:nvSpPr>
          <p:cNvPr id="298" name="CustomShape 6"/>
          <p:cNvSpPr/>
          <p:nvPr/>
        </p:nvSpPr>
        <p:spPr>
          <a:xfrm>
            <a:off x="1082520" y="6000840"/>
            <a:ext cx="277200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При вивченні спірних питань біології</a:t>
            </a:r>
            <a:endParaRPr/>
          </a:p>
        </p:txBody>
      </p:sp>
    </p:spTree>
  </p:cSld>
  <p:transition>
    <p:wipe dir="u"/>
  </p:transition>
  <p:timing>
    <p:tnLst>
      <p:par>
        <p:cTn id="132" dur="indefinite" restart="never" nodeType="tmRoot">
          <p:childTnLst>
            <p:seq>
              <p:cTn id="133" dur="indefinite" nodeType="mainSeq">
                <p:childTnLst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nodeType="after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8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9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 additive="repl">
                                        <p:cTn id="140" dur="2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nodeType="afterEffect" fill="hold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4" dur="2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5" dur="2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nodeType="withEffect" fill="hold" presetClass="entr" presetID="5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8" dur="2000" fill="hold"/>
                                        <p:tgtEl>
                                          <p:spTgt spid="293">
                                            <p:txEl>
                                              <p:p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9" dur="2000" fill="hold"/>
                                        <p:tgtEl>
                                          <p:spTgt spid="293">
                                            <p:txEl>
                                              <p:p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0" dur="2000" fill="hold"/>
                                        <p:tgtEl>
                                          <p:spTgt spid="293">
                                            <p:txEl>
                                              <p:p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1" dur="2000" fill="hold"/>
                                        <p:tgtEl>
                                          <p:spTgt spid="293">
                                            <p:txEl>
                                              <p:p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52" dur="2000"/>
                                        <p:tgtEl>
                                          <p:spTgt spid="293">
                                            <p:txEl>
                                              <p:pRg st="0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000"/>
                            </p:stCondLst>
                            <p:childTnLst>
                              <p:par>
                                <p:cTn id="154" nodeType="after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6" dur="2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7" dur="2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58" dur="2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nodeType="withEffect" fill="hold" presetClass="entr" presetID="5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1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2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3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4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65" dur="2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Pictur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  <p:sp>
        <p:nvSpPr>
          <p:cNvPr id="300" name="TextShape 1"/>
          <p:cNvSpPr txBox="1"/>
          <p:nvPr/>
        </p:nvSpPr>
        <p:spPr>
          <a:xfrm>
            <a:off x="468360" y="0"/>
            <a:ext cx="849600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5000">
                <a:solidFill>
                  <a:srgbClr val="ff6600"/>
                </a:solidFill>
                <a:latin typeface="Calibri"/>
              </a:rPr>
              <a:t>Етап“Рефлексія”</a:t>
            </a:r>
            <a:r>
              <a:rPr b="1" lang="ru-RU" sz="4000">
                <a:solidFill>
                  <a:srgbClr val="ff6600"/>
                </a:solidFill>
                <a:latin typeface="Calibri"/>
              </a:rPr>
              <a:t>
</a:t>
            </a:r>
            <a:r>
              <a:rPr b="1" lang="ru-RU" sz="3200">
                <a:solidFill>
                  <a:srgbClr val="ff6600"/>
                </a:solidFill>
                <a:latin typeface="Calibri"/>
              </a:rPr>
              <a:t>інтегрований урок біології та англійської мови</a:t>
            </a:r>
            <a:endParaRPr/>
          </a:p>
        </p:txBody>
      </p:sp>
      <p:sp>
        <p:nvSpPr>
          <p:cNvPr id="301" name="TextShape 2"/>
          <p:cNvSpPr txBox="1"/>
          <p:nvPr/>
        </p:nvSpPr>
        <p:spPr>
          <a:xfrm>
            <a:off x="4392720" y="5892840"/>
            <a:ext cx="4750920" cy="9648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i="1" lang="ru-RU" sz="2000">
                <a:solidFill>
                  <a:srgbClr val="006600"/>
                </a:solidFill>
                <a:latin typeface="Calibri"/>
              </a:rPr>
              <a:t>Метелик“Восьмикласниця”- біологічні поняття–англійською мовою</a:t>
            </a:r>
            <a:endParaRPr/>
          </a:p>
        </p:txBody>
      </p:sp>
      <p:pic>
        <p:nvPicPr>
          <p:cNvPr id="302" name="Picture 7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05000"/>
            <a:ext cx="4642920" cy="3484080"/>
          </a:xfrm>
          <a:prstGeom prst="rect">
            <a:avLst/>
          </a:prstGeom>
          <a:ln>
            <a:noFill/>
          </a:ln>
        </p:spPr>
      </p:pic>
      <p:sp>
        <p:nvSpPr>
          <p:cNvPr id="303" name="TextShape 3"/>
          <p:cNvSpPr txBox="1"/>
          <p:nvPr/>
        </p:nvSpPr>
        <p:spPr>
          <a:xfrm>
            <a:off x="0" y="4797360"/>
            <a:ext cx="4433400" cy="14266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i="1" lang="ru-RU" sz="2800">
                <a:solidFill>
                  <a:srgbClr val="006600"/>
                </a:solidFill>
                <a:latin typeface="Arial"/>
              </a:rPr>
              <a:t>Мультимедійні презентації – сучасна наочність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304" name="Picture 11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680000" y="2276640"/>
            <a:ext cx="4463640" cy="3347640"/>
          </a:xfrm>
          <a:prstGeom prst="rect">
            <a:avLst/>
          </a:prstGeom>
          <a:ln>
            <a:noFill/>
          </a:ln>
        </p:spPr>
      </p:pic>
      <p:sp>
        <p:nvSpPr>
          <p:cNvPr id="305" name="TextShape 4"/>
          <p:cNvSpPr txBox="1"/>
          <p:nvPr/>
        </p:nvSpPr>
        <p:spPr>
          <a:xfrm>
            <a:off x="8858160" y="6492960"/>
            <a:ext cx="28548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86DE0936-3269-4238-A6BE-CA4CA8BAD1EB}" type="slidenum">
              <a:rPr b="1" i="1" lang="ru-RU" sz="1400">
                <a:solidFill>
                  <a:srgbClr val="7030a0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306" name="CustomShape 5"/>
          <p:cNvSpPr/>
          <p:nvPr/>
        </p:nvSpPr>
        <p:spPr>
          <a:xfrm>
            <a:off x="0" y="6643800"/>
            <a:ext cx="1642680" cy="2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ru-RU" sz="1000">
                <a:solidFill>
                  <a:srgbClr val="002060"/>
                </a:solidFill>
                <a:latin typeface="Times New Roman"/>
              </a:rPr>
              <a:t>l-tymchuk@yandex.ru</a:t>
            </a:r>
            <a:endParaRPr/>
          </a:p>
        </p:txBody>
      </p:sp>
    </p:spTree>
  </p:cSld>
  <p:transition>
    <p:wipe dir="u"/>
  </p:transition>
  <p:timing>
    <p:tnLst>
      <p:par>
        <p:cTn id="166" dur="indefinite" restart="never" nodeType="tmRoot">
          <p:childTnLst>
            <p:seq>
              <p:cTn id="167" dur="indefinite" nodeType="mainSeq">
                <p:childTnLst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nodeType="after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2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3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 additive="repl">
                                        <p:cTn id="174" dur="2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nodeType="afterEffect" fill="hold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8" dur="16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79" dur="16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0" dur="16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1" dur="16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nodeType="with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6" dur="2000" fill="hold"/>
                                        <p:tgtEl>
                                          <p:spTgt spid="303">
                                            <p:txEl>
                                              <p:p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7" dur="2000" fill="hold"/>
                                        <p:tgtEl>
                                          <p:spTgt spid="303">
                                            <p:txEl>
                                              <p:p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000"/>
                            </p:stCondLst>
                            <p:childTnLst>
                              <p:par>
                                <p:cTn id="189" nodeType="after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1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2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93" dur="2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0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6" dur="2000" fill="hold"/>
                                        <p:tgtEl>
                                          <p:spTgt spid="301">
                                            <p:txEl>
                                              <p:pRg st="0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7" dur="2000" fill="hold"/>
                                        <p:tgtEl>
                                          <p:spTgt spid="301">
                                            <p:txEl>
                                              <p:pRg st="0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Pictur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  <p:sp>
        <p:nvSpPr>
          <p:cNvPr id="308" name="TextShape 1"/>
          <p:cNvSpPr txBox="1"/>
          <p:nvPr/>
        </p:nvSpPr>
        <p:spPr>
          <a:xfrm>
            <a:off x="457200" y="0"/>
            <a:ext cx="8229240" cy="13568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5000">
                <a:solidFill>
                  <a:srgbClr val="ff6600"/>
                </a:solidFill>
                <a:latin typeface="Calibri"/>
              </a:rPr>
              <a:t>Метод проектів</a:t>
            </a:r>
            <a:r>
              <a:rPr b="1" lang="ru-RU" sz="5000">
                <a:solidFill>
                  <a:srgbClr val="ff6600"/>
                </a:solidFill>
                <a:latin typeface="Calibri"/>
              </a:rPr>
              <a:t>
</a:t>
            </a:r>
            <a:r>
              <a:rPr b="1" lang="ru-RU" sz="5000">
                <a:solidFill>
                  <a:srgbClr val="ff6600"/>
                </a:solidFill>
                <a:latin typeface="Calibri"/>
              </a:rPr>
              <a:t>на уроках</a:t>
            </a:r>
            <a:endParaRPr/>
          </a:p>
        </p:txBody>
      </p:sp>
      <p:sp>
        <p:nvSpPr>
          <p:cNvPr id="309" name="TextShape 2"/>
          <p:cNvSpPr txBox="1"/>
          <p:nvPr/>
        </p:nvSpPr>
        <p:spPr>
          <a:xfrm>
            <a:off x="324000" y="5373720"/>
            <a:ext cx="4038120" cy="89172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</a:pPr>
            <a:r>
              <a:rPr lang="ru-RU" sz="2800">
                <a:latin typeface="Calibri"/>
              </a:rPr>
              <a:t>Формуємо чітку соціальну позицію</a:t>
            </a:r>
            <a:endParaRPr/>
          </a:p>
        </p:txBody>
      </p:sp>
      <p:sp>
        <p:nvSpPr>
          <p:cNvPr id="310" name="TextShape 3"/>
          <p:cNvSpPr txBox="1"/>
          <p:nvPr/>
        </p:nvSpPr>
        <p:spPr>
          <a:xfrm>
            <a:off x="5105520" y="5877000"/>
            <a:ext cx="4038120" cy="82044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1" i="1" lang="ru-RU" sz="2800">
                <a:solidFill>
                  <a:srgbClr val="006600"/>
                </a:solidFill>
                <a:latin typeface="Calibri"/>
              </a:rPr>
              <a:t>Розкриваємо причини і наслідки фактів</a:t>
            </a:r>
            <a:endParaRPr/>
          </a:p>
        </p:txBody>
      </p:sp>
      <p:pic>
        <p:nvPicPr>
          <p:cNvPr id="311" name="Picture 7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79280" y="1700280"/>
            <a:ext cx="4357440" cy="3403080"/>
          </a:xfrm>
          <a:prstGeom prst="rect">
            <a:avLst/>
          </a:prstGeom>
          <a:ln>
            <a:noFill/>
          </a:ln>
        </p:spPr>
      </p:pic>
      <p:pic>
        <p:nvPicPr>
          <p:cNvPr id="312" name="Picture 8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643280" y="2276640"/>
            <a:ext cx="4500360" cy="3360240"/>
          </a:xfrm>
          <a:prstGeom prst="rect">
            <a:avLst/>
          </a:prstGeom>
          <a:ln>
            <a:noFill/>
          </a:ln>
        </p:spPr>
      </p:pic>
      <p:sp>
        <p:nvSpPr>
          <p:cNvPr id="313" name="TextShape 4"/>
          <p:cNvSpPr txBox="1"/>
          <p:nvPr/>
        </p:nvSpPr>
        <p:spPr>
          <a:xfrm>
            <a:off x="8858160" y="6492960"/>
            <a:ext cx="28548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F42F6F0C-5766-488A-B2A2-BBBB1E16F1B7}" type="slidenum">
              <a:rPr b="1" i="1" lang="ru-RU" sz="1400">
                <a:solidFill>
                  <a:srgbClr val="7030a0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314" name="CustomShape 5"/>
          <p:cNvSpPr/>
          <p:nvPr/>
        </p:nvSpPr>
        <p:spPr>
          <a:xfrm>
            <a:off x="0" y="6643800"/>
            <a:ext cx="1642680" cy="2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ru-RU" sz="1000">
                <a:solidFill>
                  <a:srgbClr val="002060"/>
                </a:solidFill>
                <a:latin typeface="Times New Roman"/>
              </a:rPr>
              <a:t>l-tymchuk@yandex.ru</a:t>
            </a:r>
            <a:endParaRPr/>
          </a:p>
        </p:txBody>
      </p:sp>
      <p:sp>
        <p:nvSpPr>
          <p:cNvPr id="315" name="CustomShape 6"/>
          <p:cNvSpPr/>
          <p:nvPr/>
        </p:nvSpPr>
        <p:spPr>
          <a:xfrm>
            <a:off x="841680" y="6215040"/>
            <a:ext cx="2968560" cy="63900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Проект“Екологічніпроблемисучасності”</a:t>
            </a:r>
            <a:endParaRPr/>
          </a:p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(11 клас)</a:t>
            </a:r>
            <a:endParaRPr/>
          </a:p>
        </p:txBody>
      </p:sp>
      <p:sp>
        <p:nvSpPr>
          <p:cNvPr id="316" name="CustomShape 7"/>
          <p:cNvSpPr/>
          <p:nvPr/>
        </p:nvSpPr>
        <p:spPr>
          <a:xfrm>
            <a:off x="4572000" y="1428840"/>
            <a:ext cx="5486400" cy="639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Проект “СНІД ,профілактикаВІЛ-інфікування”</a:t>
            </a:r>
            <a:endParaRPr/>
          </a:p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(9 клас)</a:t>
            </a:r>
            <a:endParaRPr/>
          </a:p>
        </p:txBody>
      </p:sp>
    </p:spTree>
  </p:cSld>
  <p:transition>
    <p:wipe dir="u"/>
  </p:transition>
  <p:timing>
    <p:tnLst>
      <p:par>
        <p:cTn id="198" dur="indefinite" restart="never" nodeType="tmRoot">
          <p:childTnLst>
            <p:seq>
              <p:cTn id="199" dur="indefinite" nodeType="mainSeq">
                <p:childTnLst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nodeType="after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4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5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 additive="repl">
                                        <p:cTn id="206" dur="2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000"/>
                            </p:stCondLst>
                            <p:childTnLst>
                              <p:par>
                                <p:cTn id="208" nodeType="after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0" dur="2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1" dur="2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2" dur="2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13" dur="2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4000"/>
                            </p:stCondLst>
                            <p:childTnLst>
                              <p:par>
                                <p:cTn id="215" nodeType="after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7" dur="2000" fill="hold"/>
                                        <p:tgtEl>
                                          <p:spTgt spid="309">
                                            <p:txEl>
                                              <p:p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8" dur="2000" fill="hold"/>
                                        <p:tgtEl>
                                          <p:spTgt spid="309">
                                            <p:txEl>
                                              <p:p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20" nodeType="after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2" dur="2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3" dur="2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nodeType="withEffect" fill="hold" presetClass="entr" presetID="5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6" dur="770"/>
                                        <p:tgtEl>
                                          <p:spTgt spid="310">
                                            <p:txEl>
                                              <p:pRg st="0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770" fill="hold"/>
                                        <p:tgtEl>
                                          <p:spTgt spid="310">
                                            <p:txEl>
                                              <p:p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/>
                                    </p:set>
                                    <p:anim calcmode="lin" valueType="num">
                                      <p:cBhvr additive="repl">
                                        <p:cTn id="228" dur="123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#ppt_#ppt_x)"/>
                                      </p:to>
                                    </p:anim>
                                    <p:set>
                                      <p:cBhvr>
                                        <p:cTn id="229" dur="770" fill="hold"/>
                                        <p:tgtEl>
                                          <p:spTgt spid="310">
                                            <p:txEl>
                                              <p:p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/>
                                    </p:set>
                                    <p:anim calcmode="lin" valueType="num">
                                      <p:cBhvr additive="repl">
                                        <p:cTn id="230" dur="123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#ppt_y)"/>
                                      </p:to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