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063668-C149-4B98-8C69-549AB6BCA522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2091CD-E5DA-445D-B2AB-8CA9EDC6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9EA8-47B6-4A50-B777-213DBE8DD51D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0E67-2C79-46C9-9CB4-3F99A12F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24F1-12D2-45D0-8B6B-474F633E6D9B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8FDC-986F-4A51-BD4F-A8CAB734C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2B92-4C91-468C-A94D-A6AD9C0337DA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40A9-6C45-48A7-963F-A2C7A6457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6E28D-CCA4-4170-BDED-AA2C32B2C2BE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04B125-DB57-4C9C-AB24-3853166DA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89F68-008F-48DE-9B9E-405345ED0B31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DB3438-0A3C-4366-84D9-39B838C90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BC7CF-52D2-4F8D-B533-EDA18A9C9260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22F7B-BBFB-4E31-AF13-8AC2ED251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8A9AD-0904-4694-A882-892F74FB15E6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96A3C5-0AB7-4789-B678-76E8B720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D7EE-ACB7-4799-86F8-D83E4B80C497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8578-F27C-43D1-A773-A682982BE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E1A08-4847-4859-9A4A-95638C3B5828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CD4849-0CE7-4D04-8DE2-FCC5718ED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A6B05B-F49E-422D-AC83-22477BF5181A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3F1EDF-EA14-4E74-8E85-92D83EF9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FEF527-10BF-4BC1-A94D-01BADA3A6617}" type="datetimeFigureOut">
              <a:rPr lang="ru-RU"/>
              <a:pPr>
                <a:defRPr/>
              </a:pPr>
              <a:t>11.05.2011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2DA5F2D-45EA-441F-BC92-000A60435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86808" cy="45440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8000" dirty="0" smtClean="0">
                <a:solidFill>
                  <a:schemeClr val="accent1">
                    <a:lumMod val="50000"/>
                  </a:schemeClr>
                </a:solidFill>
              </a:rPr>
              <a:t>Гідросфера</a:t>
            </a:r>
            <a:r>
              <a:rPr lang="uk-UA" sz="7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7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br>
              <a:rPr lang="uk-UA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7200" dirty="0" smtClean="0">
                <a:solidFill>
                  <a:schemeClr val="accent1">
                    <a:lumMod val="75000"/>
                  </a:schemeClr>
                </a:solidFill>
              </a:rPr>
              <a:t>блакитний килим Землі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38" y="0"/>
            <a:ext cx="5907087" cy="785813"/>
          </a:xfrm>
        </p:spPr>
        <p:txBody>
          <a:bodyPr/>
          <a:lstStyle/>
          <a:p>
            <a:pPr marR="0"/>
            <a:endParaRPr lang="ru-RU" smtClean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Меншими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океани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частинами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океану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моря.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якими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ознаками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моря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відрізняють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океанів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Перш за все, вони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відрізняються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розмірами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: океан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набагато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більший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глибший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за море.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 них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температура та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води.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 Моря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:\Documents and Settings\Администратор\Рабочий стол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3286125"/>
            <a:ext cx="68738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71500"/>
            <a:ext cx="4041775" cy="57150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2"/>
                </a:solidFill>
              </a:rPr>
              <a:t>Море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Океану, яка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відрізняється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води,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течія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складом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2"/>
                </a:solidFill>
              </a:rPr>
              <a:t> Моря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бувають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частково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повністю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оточені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суходолом. Моря,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мало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відокремлені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Океану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ділянками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суходолу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підводними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підняттями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дна,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називають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окраїнними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C:\Documents and Settings\Администратор\Рабочий стол\Новая папка\photo_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4040188" cy="4929188"/>
          </a:xfrm>
          <a:noFill/>
          <a:ln>
            <a:prstDash val="solid"/>
          </a:ln>
        </p:spPr>
      </p:pic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Заповнюючи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западини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рельєфу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, моря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утворюють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численні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затоки –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частини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морів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океанів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глибоко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врізані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суходіл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Найбільші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площею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затоками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світу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нагадують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окраїнні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моря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Затоки та протоки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Администратор\Рабочий стол\Новая папка\exclamation-point-dude-t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5138738"/>
            <a:ext cx="17240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71500"/>
            <a:ext cx="4040188" cy="56435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Моря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з’єднані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океаном,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собою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відносно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вузькими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водними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просторами – протоками.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Протоки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обмежені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двох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берегами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материків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островів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Світовому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протоки Дрейка, Берингова, Магелланова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Администратор\Рабочий стол\Новая папка\beringov-proli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571500"/>
            <a:ext cx="3714750" cy="5072063"/>
          </a:xfrm>
          <a:noFill/>
          <a:ln>
            <a:prstDash val="solid"/>
          </a:ln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786313" y="5786438"/>
            <a:ext cx="4040187" cy="762000"/>
          </a:xfrm>
        </p:spPr>
        <p:txBody>
          <a:bodyPr/>
          <a:lstStyle/>
          <a:p>
            <a:pPr algn="ctr"/>
            <a:r>
              <a:rPr lang="uk-UA" smtClean="0"/>
              <a:t>Берингова протока</a:t>
            </a:r>
            <a:endParaRPr lang="ru-RU" smtClean="0"/>
          </a:p>
        </p:txBody>
      </p:sp>
    </p:spTree>
  </p:cSld>
  <p:clrMapOvr>
    <a:masterClrMapping/>
  </p:clrMapOvr>
  <p:transition advClick="0" advTm="2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Documents and Settings\Администратор\Рабочий стол\Новая папка\10211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481138"/>
            <a:ext cx="8715375" cy="5091112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b="1" dirty="0" smtClean="0"/>
              <a:t>Ми </a:t>
            </a:r>
            <a:r>
              <a:rPr lang="ru-RU" sz="2900" b="1" dirty="0" err="1" smtClean="0"/>
              <a:t>знаємо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що</a:t>
            </a:r>
            <a:r>
              <a:rPr lang="ru-RU" sz="2900" b="1" dirty="0" smtClean="0"/>
              <a:t> вода </a:t>
            </a:r>
            <a:r>
              <a:rPr lang="ru-RU" sz="2900" b="1" dirty="0" err="1" smtClean="0"/>
              <a:t>найчастіше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відображає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колір</a:t>
            </a:r>
            <a:r>
              <a:rPr lang="ru-RU" sz="2900" b="1" dirty="0" smtClean="0"/>
              <a:t> неба. </a:t>
            </a:r>
            <a:r>
              <a:rPr lang="ru-RU" sz="2900" b="1" dirty="0" err="1" smtClean="0"/>
              <a:t>Залежно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від</a:t>
            </a:r>
            <a:r>
              <a:rPr lang="ru-RU" sz="2900" b="1" dirty="0" smtClean="0"/>
              <a:t> погоди вона </a:t>
            </a:r>
            <a:r>
              <a:rPr lang="ru-RU" sz="2900" b="1" dirty="0" err="1" smtClean="0"/>
              <a:t>може</a:t>
            </a:r>
            <a:r>
              <a:rPr lang="ru-RU" sz="2900" b="1" dirty="0" smtClean="0"/>
              <a:t> бути </a:t>
            </a:r>
            <a:r>
              <a:rPr lang="ru-RU" sz="2900" b="1" dirty="0" err="1" smtClean="0"/>
              <a:t>від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темно-сірої</a:t>
            </a:r>
            <a:r>
              <a:rPr lang="ru-RU" sz="2900" b="1" dirty="0" smtClean="0"/>
              <a:t> до </a:t>
            </a:r>
            <a:r>
              <a:rPr lang="ru-RU" sz="2900" b="1" dirty="0" err="1" smtClean="0"/>
              <a:t>лагідно-блакитної</a:t>
            </a:r>
            <a:r>
              <a:rPr lang="ru-RU" sz="2900" b="1" dirty="0" smtClean="0"/>
              <a:t>. Але </a:t>
            </a:r>
            <a:r>
              <a:rPr lang="ru-RU" sz="2900" b="1" dirty="0" err="1" smtClean="0"/>
              <a:t>чому</a:t>
            </a:r>
            <a:r>
              <a:rPr lang="ru-RU" sz="2900" b="1" dirty="0" smtClean="0"/>
              <a:t> вода </a:t>
            </a:r>
            <a:r>
              <a:rPr lang="ru-RU" sz="2900" b="1" dirty="0" err="1" smtClean="0"/>
              <a:t>насправді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має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переважно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синій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колір</a:t>
            </a:r>
            <a:r>
              <a:rPr lang="ru-RU" sz="2900" b="1" dirty="0" smtClean="0"/>
              <a:t>? </a:t>
            </a:r>
            <a:r>
              <a:rPr lang="ru-RU" sz="2900" b="1" dirty="0" err="1" smtClean="0"/>
              <a:t>Відповідь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досить</a:t>
            </a:r>
            <a:r>
              <a:rPr lang="ru-RU" sz="2900" b="1" dirty="0" smtClean="0"/>
              <a:t> проста. Коли </a:t>
            </a:r>
            <a:r>
              <a:rPr lang="ru-RU" sz="2900" b="1" dirty="0" err="1" smtClean="0"/>
              <a:t>промінь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сонця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потрапляє</a:t>
            </a:r>
            <a:r>
              <a:rPr lang="ru-RU" sz="2900" b="1" dirty="0" smtClean="0"/>
              <a:t> на </a:t>
            </a:r>
            <a:r>
              <a:rPr lang="ru-RU" sz="2900" b="1" dirty="0" err="1" smtClean="0"/>
              <a:t>поверхню</a:t>
            </a:r>
            <a:r>
              <a:rPr lang="ru-RU" sz="2900" b="1" dirty="0" smtClean="0"/>
              <a:t> води, </a:t>
            </a:r>
            <a:r>
              <a:rPr lang="ru-RU" sz="2900" b="1" dirty="0" err="1" smtClean="0"/>
              <a:t>усі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кольори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його</a:t>
            </a:r>
            <a:r>
              <a:rPr lang="ru-RU" sz="2900" b="1" dirty="0" smtClean="0"/>
              <a:t> спектру, за </a:t>
            </a:r>
            <a:r>
              <a:rPr lang="ru-RU" sz="2900" b="1" dirty="0" err="1" smtClean="0"/>
              <a:t>виключенням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блакитного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швидко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поглинаються</a:t>
            </a:r>
            <a:r>
              <a:rPr lang="ru-RU" sz="2900" b="1" dirty="0" smtClean="0"/>
              <a:t>. Тому ми </a:t>
            </a:r>
            <a:r>
              <a:rPr lang="ru-RU" sz="2900" b="1" dirty="0" err="1" smtClean="0"/>
              <a:t>спостерігаємо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відтінки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синього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кольору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який</a:t>
            </a:r>
            <a:r>
              <a:rPr lang="ru-RU" sz="2900" b="1" dirty="0" smtClean="0"/>
              <a:t> “</a:t>
            </a:r>
            <a:r>
              <a:rPr lang="ru-RU" sz="2900" b="1" dirty="0" err="1" smtClean="0"/>
              <a:t>затримується</a:t>
            </a:r>
            <a:r>
              <a:rPr lang="ru-RU" sz="2900" b="1" dirty="0" smtClean="0"/>
              <a:t>” </a:t>
            </a:r>
            <a:r>
              <a:rPr lang="ru-RU" sz="2900" b="1" dirty="0" err="1" smtClean="0"/>
              <a:t>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відбивається</a:t>
            </a:r>
            <a:r>
              <a:rPr lang="ru-RU" sz="2900" b="1" dirty="0" smtClean="0"/>
              <a:t> водою.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/>
              <a:t>     </a:t>
            </a:r>
            <a:r>
              <a:rPr lang="ru-RU" sz="2900" b="1" dirty="0" err="1" smtClean="0"/>
              <a:t>Прозорість</a:t>
            </a:r>
            <a:r>
              <a:rPr lang="ru-RU" sz="2900" b="1" dirty="0" smtClean="0"/>
              <a:t> води </a:t>
            </a:r>
            <a:r>
              <a:rPr lang="ru-RU" sz="2900" b="1" dirty="0" err="1" smtClean="0"/>
              <a:t>залежить</a:t>
            </a:r>
            <a:r>
              <a:rPr lang="ru-RU" sz="2900" b="1" dirty="0" smtClean="0"/>
              <a:t>  </a:t>
            </a:r>
            <a:r>
              <a:rPr lang="ru-RU" sz="2900" b="1" dirty="0" err="1" smtClean="0"/>
              <a:t>від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вмісту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механічних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домішок</a:t>
            </a:r>
            <a:r>
              <a:rPr lang="ru-RU" sz="2900" b="1" dirty="0" smtClean="0"/>
              <a:t> у </a:t>
            </a:r>
            <a:r>
              <a:rPr lang="ru-RU" sz="2900" b="1" dirty="0" err="1" smtClean="0"/>
              <a:t>її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складі</a:t>
            </a:r>
            <a:r>
              <a:rPr lang="ru-RU" sz="2900" b="1" dirty="0" smtClean="0"/>
              <a:t>: </a:t>
            </a:r>
            <a:r>
              <a:rPr lang="ru-RU" sz="2900" b="1" dirty="0" err="1" smtClean="0"/>
              <a:t>чим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їх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більше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тим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менша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прозорість</a:t>
            </a:r>
            <a:r>
              <a:rPr lang="ru-RU" sz="2900" b="1" dirty="0" smtClean="0"/>
              <a:t>.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/>
              <a:t>     У </a:t>
            </a:r>
            <a:r>
              <a:rPr lang="ru-RU" sz="2900" b="1" dirty="0" err="1" smtClean="0"/>
              <a:t>складі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океанічної</a:t>
            </a:r>
            <a:r>
              <a:rPr lang="ru-RU" sz="2900" b="1" dirty="0" smtClean="0"/>
              <a:t> води </a:t>
            </a:r>
            <a:r>
              <a:rPr lang="ru-RU" sz="2900" b="1" dirty="0" err="1" smtClean="0"/>
              <a:t>виявлено</a:t>
            </a:r>
            <a:r>
              <a:rPr lang="ru-RU" sz="2900" b="1" dirty="0" smtClean="0"/>
              <a:t> практично </a:t>
            </a:r>
            <a:r>
              <a:rPr lang="ru-RU" sz="2900" b="1" dirty="0" err="1" smtClean="0"/>
              <a:t>всі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наявні</a:t>
            </a:r>
            <a:r>
              <a:rPr lang="ru-RU" sz="2900" b="1" dirty="0" smtClean="0"/>
              <a:t> в </a:t>
            </a:r>
            <a:r>
              <a:rPr lang="ru-RU" sz="2900" b="1" dirty="0" err="1" smtClean="0"/>
              <a:t>природі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хімічні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елементи</a:t>
            </a:r>
            <a:r>
              <a:rPr lang="ru-RU" sz="2900" b="1" dirty="0" smtClean="0"/>
              <a:t>. </a:t>
            </a:r>
            <a:r>
              <a:rPr lang="ru-RU" sz="2900" b="1" dirty="0" err="1" smtClean="0"/>
              <a:t>Учені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встановили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що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співвідношення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основних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хімічних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компонентів</a:t>
            </a:r>
            <a:r>
              <a:rPr lang="ru-RU" sz="2900" b="1" dirty="0" smtClean="0"/>
              <a:t> у </a:t>
            </a:r>
            <a:r>
              <a:rPr lang="ru-RU" sz="2900" b="1" dirty="0" err="1" smtClean="0"/>
              <a:t>морській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воді</a:t>
            </a:r>
            <a:r>
              <a:rPr lang="ru-RU" sz="2900" b="1" dirty="0" smtClean="0"/>
              <a:t> та в </a:t>
            </a:r>
            <a:r>
              <a:rPr lang="ru-RU" sz="2900" b="1" dirty="0" err="1" smtClean="0"/>
              <a:t>крові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людини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тварин</a:t>
            </a:r>
            <a:r>
              <a:rPr lang="ru-RU" sz="2900" b="1" dirty="0" smtClean="0"/>
              <a:t> практично </a:t>
            </a:r>
            <a:r>
              <a:rPr lang="ru-RU" sz="2900" b="1" dirty="0" err="1" smtClean="0"/>
              <a:t>однокове</a:t>
            </a:r>
            <a:r>
              <a:rPr lang="ru-RU" sz="2900" b="1" dirty="0" smtClean="0"/>
              <a:t>. </a:t>
            </a:r>
            <a:r>
              <a:rPr lang="ru-RU" sz="2900" b="1" dirty="0" err="1" smtClean="0"/>
              <a:t>Це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є</a:t>
            </a:r>
            <a:r>
              <a:rPr lang="ru-RU" sz="2900" b="1" dirty="0" smtClean="0"/>
              <a:t> одним </a:t>
            </a:r>
            <a:r>
              <a:rPr lang="ru-RU" sz="2900" b="1" dirty="0" err="1" smtClean="0"/>
              <a:t>з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доказів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океанічного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походження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життя</a:t>
            </a:r>
            <a:r>
              <a:rPr lang="ru-RU" sz="2900" b="1" dirty="0" smtClean="0"/>
              <a:t> на </a:t>
            </a:r>
            <a:r>
              <a:rPr lang="ru-RU" sz="2900" b="1" dirty="0" err="1" smtClean="0"/>
              <a:t>Землі</a:t>
            </a:r>
            <a:r>
              <a:rPr lang="ru-RU" sz="2900" b="1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/>
              <a:t>     </a:t>
            </a:r>
            <a:r>
              <a:rPr lang="ru-RU" sz="2900" b="1" dirty="0" err="1" smtClean="0"/>
              <a:t>Детальніше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розглянемо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основні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властивості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океанічних</a:t>
            </a:r>
            <a:r>
              <a:rPr lang="ru-RU" sz="2900" b="1" dirty="0" smtClean="0"/>
              <a:t> вод – температуру та </a:t>
            </a:r>
            <a:r>
              <a:rPr lang="ru-RU" sz="2900" b="1" dirty="0" err="1" smtClean="0"/>
              <a:t>солоність</a:t>
            </a:r>
            <a:r>
              <a:rPr lang="ru-RU" sz="2900" b="1" dirty="0" smtClean="0"/>
              <a:t>.</a:t>
            </a:r>
            <a:endParaRPr lang="ru-RU" sz="29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sz="4400" dirty="0" smtClean="0">
                <a:solidFill>
                  <a:schemeClr val="tx1"/>
                </a:solidFill>
              </a:rPr>
              <a:t> вод </a:t>
            </a:r>
            <a:r>
              <a:rPr lang="ru-RU" sz="4400" dirty="0" err="1" smtClean="0">
                <a:solidFill>
                  <a:schemeClr val="tx1"/>
                </a:solidFill>
              </a:rPr>
              <a:t>Світового</a:t>
            </a:r>
            <a:r>
              <a:rPr lang="ru-RU" sz="4400" dirty="0" smtClean="0">
                <a:solidFill>
                  <a:schemeClr val="tx1"/>
                </a:solidFill>
              </a:rPr>
              <a:t> океану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Новая папка\As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Администратор\Рабочий стол\Новая папка\мертвое море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Температура води в </a:t>
            </a:r>
            <a:r>
              <a:rPr lang="ru-RU" dirty="0" err="1" smtClean="0"/>
              <a:t>Океані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глибиною</a:t>
            </a:r>
            <a:r>
              <a:rPr lang="ru-RU" dirty="0" smtClean="0"/>
              <a:t>. </a:t>
            </a:r>
            <a:r>
              <a:rPr lang="ru-RU" dirty="0" err="1" smtClean="0"/>
              <a:t>Нагріває</a:t>
            </a:r>
            <a:r>
              <a:rPr lang="ru-RU" dirty="0" smtClean="0"/>
              <a:t> води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</a:t>
            </a:r>
            <a:r>
              <a:rPr lang="ru-RU" dirty="0" err="1" smtClean="0"/>
              <a:t>Сонце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верхні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. </a:t>
            </a:r>
            <a:r>
              <a:rPr lang="ru-RU" dirty="0" err="1" smtClean="0"/>
              <a:t>Нижче</a:t>
            </a:r>
            <a:r>
              <a:rPr lang="ru-RU" dirty="0" smtClean="0"/>
              <a:t> тепло </a:t>
            </a:r>
            <a:r>
              <a:rPr lang="ru-RU" dirty="0" err="1" smtClean="0"/>
              <a:t>передається</a:t>
            </a:r>
            <a:r>
              <a:rPr lang="ru-RU" dirty="0" smtClean="0"/>
              <a:t> шляхом </a:t>
            </a:r>
            <a:r>
              <a:rPr lang="ru-RU" dirty="0" err="1" smtClean="0"/>
              <a:t>постійного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води.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тепла </a:t>
            </a:r>
            <a:r>
              <a:rPr lang="ru-RU" dirty="0" err="1" smtClean="0"/>
              <a:t>Світовий</a:t>
            </a:r>
            <a:r>
              <a:rPr lang="ru-RU" dirty="0" smtClean="0"/>
              <a:t> океан </a:t>
            </a:r>
            <a:r>
              <a:rPr lang="ru-RU" dirty="0" err="1" smtClean="0"/>
              <a:t>дістає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зафіксовані</a:t>
            </a:r>
            <a:r>
              <a:rPr lang="ru-RU" dirty="0" smtClean="0"/>
              <a:t> </a:t>
            </a:r>
            <a:r>
              <a:rPr lang="ru-RU" dirty="0" err="1" smtClean="0"/>
              <a:t>найвищі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поверхневих</a:t>
            </a:r>
            <a:r>
              <a:rPr lang="ru-RU" dirty="0" smtClean="0"/>
              <a:t> вод: до 29ОС. На </a:t>
            </a:r>
            <a:r>
              <a:rPr lang="ru-RU" dirty="0" err="1" smtClean="0"/>
              <a:t>північ</a:t>
            </a:r>
            <a:r>
              <a:rPr lang="ru-RU" dirty="0" smtClean="0"/>
              <a:t> та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 температура води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Температура </a:t>
            </a:r>
            <a:r>
              <a:rPr lang="ru-RU" dirty="0" err="1" smtClean="0">
                <a:solidFill>
                  <a:schemeClr val="tx1"/>
                </a:solidFill>
              </a:rPr>
              <a:t>морської</a:t>
            </a:r>
            <a:r>
              <a:rPr lang="ru-RU" dirty="0" smtClean="0">
                <a:solidFill>
                  <a:schemeClr val="tx1"/>
                </a:solidFill>
              </a:rPr>
              <a:t> води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51625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Пригадайте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характерний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гіркувато-солоний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смак води,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відчувається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купання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морі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Дуже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важливою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властивістю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океанічних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вод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Скільки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ж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розчинено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океанічній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воді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Важко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собі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навіть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уявити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всю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морську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сіль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у сухому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вигляді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рівномірно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розподілити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земній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наша планета буде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вкрита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суцільним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шаром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завтовшки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150 м!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Середній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рівень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солоності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морської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води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зберігається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певних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глибинах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де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практично не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змінюється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На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показник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солоності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поверхневих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вод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одночасно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впливають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чинники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Так,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одні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них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підвищують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навпаки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води.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Звичайно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головну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роль у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зміні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солоності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поверхневого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шару води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відіграють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випаровування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атмосферні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опади. Тому вона, як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температура води,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залежить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кліматичних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умов та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закономірно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змінюється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широтою: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екватора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полюсів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Солоність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</a:rPr>
              <a:t>морської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води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 descr="C:\Documents and Settings\Администратор\Рабочий стол\Новая папка\question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214688"/>
            <a:ext cx="1012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Documents and Settings\Администратор\Рабочий стол\Новая папка\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28588"/>
            <a:ext cx="9753600" cy="711517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В Океан </a:t>
            </a:r>
            <a:r>
              <a:rPr lang="ru-RU" b="1" dirty="0" err="1" smtClean="0"/>
              <a:t>крига</a:t>
            </a:r>
            <a:r>
              <a:rPr lang="ru-RU" b="1" dirty="0" smtClean="0"/>
              <a:t> </a:t>
            </a:r>
            <a:r>
              <a:rPr lang="ru-RU" b="1" dirty="0" err="1" smtClean="0"/>
              <a:t>потрапляє</a:t>
            </a:r>
            <a:r>
              <a:rPr lang="ru-RU" b="1" dirty="0" smtClean="0"/>
              <a:t>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шляхами. Перш за все, вона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замерзання</a:t>
            </a:r>
            <a:r>
              <a:rPr lang="ru-RU" b="1" dirty="0" smtClean="0"/>
              <a:t> </a:t>
            </a:r>
            <a:r>
              <a:rPr lang="ru-RU" b="1" dirty="0" err="1" smtClean="0"/>
              <a:t>морської</a:t>
            </a:r>
            <a:r>
              <a:rPr lang="ru-RU" b="1" dirty="0" smtClean="0"/>
              <a:t> води.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Солона вода, на </a:t>
            </a:r>
            <a:r>
              <a:rPr lang="ru-RU" b="1" dirty="0" err="1" smtClean="0"/>
              <a:t>відміну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прісної</a:t>
            </a:r>
            <a:r>
              <a:rPr lang="ru-RU" b="1" dirty="0" smtClean="0"/>
              <a:t>, </a:t>
            </a:r>
            <a:r>
              <a:rPr lang="ru-RU" b="1" dirty="0" err="1" smtClean="0"/>
              <a:t>замерзає</a:t>
            </a:r>
            <a:r>
              <a:rPr lang="ru-RU" b="1" dirty="0" smtClean="0"/>
              <a:t> за умов </a:t>
            </a:r>
            <a:r>
              <a:rPr lang="ru-RU" b="1" dirty="0" err="1" smtClean="0"/>
              <a:t>від’ємних</a:t>
            </a:r>
            <a:r>
              <a:rPr lang="ru-RU" b="1" dirty="0" smtClean="0"/>
              <a:t> </a:t>
            </a:r>
            <a:r>
              <a:rPr lang="ru-RU" b="1" dirty="0" err="1" smtClean="0"/>
              <a:t>значень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: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-2ОС... -4ОС. </a:t>
            </a:r>
            <a:r>
              <a:rPr lang="ru-RU" b="1" dirty="0" err="1" smtClean="0"/>
              <a:t>Причому</a:t>
            </a:r>
            <a:r>
              <a:rPr lang="ru-RU" b="1" dirty="0" smtClean="0"/>
              <a:t>, </a:t>
            </a:r>
            <a:r>
              <a:rPr lang="ru-RU" b="1" dirty="0" err="1" smtClean="0"/>
              <a:t>чим</a:t>
            </a:r>
            <a:r>
              <a:rPr lang="ru-RU" b="1" dirty="0" smtClean="0"/>
              <a:t> </a:t>
            </a:r>
            <a:r>
              <a:rPr lang="ru-RU" b="1" dirty="0" err="1" smtClean="0"/>
              <a:t>вища</a:t>
            </a:r>
            <a:r>
              <a:rPr lang="ru-RU" b="1" dirty="0" smtClean="0"/>
              <a:t> </a:t>
            </a:r>
            <a:r>
              <a:rPr lang="ru-RU" b="1" dirty="0" err="1" smtClean="0"/>
              <a:t>солоність</a:t>
            </a:r>
            <a:r>
              <a:rPr lang="ru-RU" b="1" dirty="0" smtClean="0"/>
              <a:t> води, </a:t>
            </a:r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 err="1" smtClean="0"/>
              <a:t>нижча</a:t>
            </a:r>
            <a:r>
              <a:rPr lang="ru-RU" b="1" dirty="0" smtClean="0"/>
              <a:t> температура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замерзання</a:t>
            </a:r>
            <a:r>
              <a:rPr lang="ru-RU" b="1" dirty="0" smtClean="0"/>
              <a:t>. </a:t>
            </a:r>
            <a:r>
              <a:rPr lang="ru-RU" b="1" dirty="0" err="1" smtClean="0"/>
              <a:t>Льодом</a:t>
            </a:r>
            <a:r>
              <a:rPr lang="ru-RU" b="1" dirty="0" smtClean="0"/>
              <a:t> </a:t>
            </a:r>
            <a:r>
              <a:rPr lang="ru-RU" b="1" dirty="0" err="1" smtClean="0"/>
              <a:t>вкриті</a:t>
            </a:r>
            <a:r>
              <a:rPr lang="ru-RU" b="1" dirty="0" smtClean="0"/>
              <a:t> </a:t>
            </a:r>
            <a:r>
              <a:rPr lang="ru-RU" b="1" dirty="0" err="1" smtClean="0"/>
              <a:t>значні</a:t>
            </a:r>
            <a:r>
              <a:rPr lang="ru-RU" b="1" dirty="0" smtClean="0"/>
              <a:t> </a:t>
            </a:r>
            <a:r>
              <a:rPr lang="ru-RU" b="1" dirty="0" err="1" smtClean="0"/>
              <a:t>площі</a:t>
            </a:r>
            <a:r>
              <a:rPr lang="ru-RU" b="1" dirty="0" smtClean="0"/>
              <a:t> </a:t>
            </a:r>
            <a:r>
              <a:rPr lang="ru-RU" b="1" dirty="0" err="1" smtClean="0"/>
              <a:t>Світового</a:t>
            </a:r>
            <a:r>
              <a:rPr lang="ru-RU" b="1" dirty="0" smtClean="0"/>
              <a:t> океану в </a:t>
            </a:r>
            <a:r>
              <a:rPr lang="ru-RU" b="1" dirty="0" err="1" smtClean="0"/>
              <a:t>приполярних</a:t>
            </a:r>
            <a:r>
              <a:rPr lang="ru-RU" b="1" dirty="0" smtClean="0"/>
              <a:t> широтах, де </a:t>
            </a:r>
            <a:r>
              <a:rPr lang="ru-RU" b="1" dirty="0" err="1" smtClean="0"/>
              <a:t>панують</a:t>
            </a:r>
            <a:r>
              <a:rPr lang="ru-RU" b="1" dirty="0" smtClean="0"/>
              <a:t> </a:t>
            </a:r>
            <a:r>
              <a:rPr lang="ru-RU" b="1" dirty="0" err="1" smtClean="0"/>
              <a:t>довгі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холодні</a:t>
            </a:r>
            <a:r>
              <a:rPr lang="ru-RU" b="1" dirty="0" smtClean="0"/>
              <a:t> </a:t>
            </a:r>
            <a:r>
              <a:rPr lang="ru-RU" b="1" dirty="0" err="1" smtClean="0"/>
              <a:t>зими</a:t>
            </a:r>
            <a:r>
              <a:rPr lang="ru-RU" b="1" dirty="0" smtClean="0"/>
              <a:t>.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криги</a:t>
            </a:r>
            <a:r>
              <a:rPr lang="ru-RU" b="1" dirty="0" smtClean="0"/>
              <a:t>, яка </a:t>
            </a:r>
            <a:r>
              <a:rPr lang="ru-RU" b="1" dirty="0" err="1" smtClean="0"/>
              <a:t>приєднана</a:t>
            </a:r>
            <a:r>
              <a:rPr lang="ru-RU" b="1" dirty="0" smtClean="0"/>
              <a:t> до </a:t>
            </a:r>
            <a:r>
              <a:rPr lang="ru-RU" b="1" dirty="0" err="1" smtClean="0"/>
              <a:t>берегів</a:t>
            </a:r>
            <a:r>
              <a:rPr lang="ru-RU" b="1" dirty="0" smtClean="0"/>
              <a:t>, </a:t>
            </a:r>
            <a:r>
              <a:rPr lang="ru-RU" b="1" dirty="0" err="1" smtClean="0"/>
              <a:t>утворює</a:t>
            </a:r>
            <a:r>
              <a:rPr lang="ru-RU" b="1" dirty="0" smtClean="0"/>
              <a:t> </a:t>
            </a:r>
            <a:r>
              <a:rPr lang="ru-RU" b="1" dirty="0" err="1" smtClean="0"/>
              <a:t>береговий</a:t>
            </a:r>
            <a:r>
              <a:rPr lang="ru-RU" b="1" dirty="0" smtClean="0"/>
              <a:t> припай. </a:t>
            </a:r>
            <a:r>
              <a:rPr lang="ru-RU" b="1" dirty="0" err="1" smtClean="0"/>
              <a:t>Лід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вільно</a:t>
            </a:r>
            <a:r>
              <a:rPr lang="ru-RU" b="1" dirty="0" smtClean="0"/>
              <a:t> </a:t>
            </a:r>
            <a:r>
              <a:rPr lang="ru-RU" b="1" dirty="0" err="1" smtClean="0"/>
              <a:t>переміщується</a:t>
            </a:r>
            <a:r>
              <a:rPr lang="ru-RU" b="1" dirty="0" smtClean="0"/>
              <a:t> водами Океану,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</a:t>
            </a:r>
            <a:r>
              <a:rPr lang="ru-RU" b="1" dirty="0" err="1" smtClean="0"/>
              <a:t>дрейфуючої</a:t>
            </a:r>
            <a:r>
              <a:rPr lang="ru-RU" b="1" dirty="0" smtClean="0"/>
              <a:t> </a:t>
            </a:r>
            <a:r>
              <a:rPr lang="ru-RU" b="1" dirty="0" err="1" smtClean="0"/>
              <a:t>криги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</a:rPr>
              <a:t>Лід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</a:rPr>
              <a:t>світовому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</a:rPr>
              <a:t>океані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8" name="Picture 2" descr="C:\Documents and Settings\Администратор\Рабочий стол\Новая папка\exclamation-point-dude-te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286375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океану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колір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прозорість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температура,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густина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Океанічні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свій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температурний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режим. Температура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поверхневих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закономірно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знижується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екватора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полюсів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зміни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температур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глибиною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морської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визначається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кількістю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розчинених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вимірюється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г/л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‰.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Середня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води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становить 35‰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змінюється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глибиною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Солоність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поверхневих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географічної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широти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місцевості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  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зустрічаються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походженням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типи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криги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океанічний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материковий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(айсберги).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5.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Водні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маси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великі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об’єми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океанічної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води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подібними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властивостями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err="1" smtClean="0">
                <a:solidFill>
                  <a:schemeClr val="accent1">
                    <a:lumMod val="50000"/>
                  </a:schemeClr>
                </a:solidFill>
              </a:rPr>
              <a:t>Ітак</a:t>
            </a:r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</a:rPr>
              <a:t>, ми дізналися: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C:\Documents and Settings\Администратор\Рабочий стол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017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700" dirty="0" err="1" smtClean="0">
                <a:solidFill>
                  <a:schemeClr val="accent1">
                    <a:lumMod val="75000"/>
                  </a:schemeClr>
                </a:solidFill>
              </a:rPr>
              <a:t>Пригадайте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6038" cy="9048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5" y="1571625"/>
            <a:ext cx="8258175" cy="42862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Що собою являє вода?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В яких станах вона може перебувати в природі? Від чого це залежить?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Назвіть відомі водні об’єкти.</a:t>
            </a:r>
            <a:endParaRPr lang="uk-U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1" name="Picture 7" descr="C:\Documents and Settings\Администратор\Рабочий стол\Новая папка\450px-Blue_question_mark.svg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571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Новая папка\10211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714356"/>
            <a:ext cx="60007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Дякуємо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 </a:t>
            </a:r>
            <a:r>
              <a:rPr lang="ru-RU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увагу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7188"/>
            <a:ext cx="4041775" cy="5029200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Вода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перебуває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станах.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Залежно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температурного режиму вона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паралельно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формі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рідини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 твердому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сніг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крига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газоподібному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водяної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пари.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uk-UA" sz="1600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1600" dirty="0" smtClean="0"/>
              <a:t>http://www.ukrmap.kiev.ua/index.php?id=197&amp;lang=uk</a:t>
            </a:r>
            <a:endParaRPr lang="ru-RU" sz="1600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2050" name="Picture 2" descr="C:\Documents and Settings\Администратор\Рабочий стол\Новая папка\mineripitvodro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22363"/>
            <a:ext cx="3697287" cy="5021262"/>
          </a:xfrm>
          <a:noFill/>
          <a:ln>
            <a:prstDash val="solid"/>
          </a:ln>
        </p:spPr>
      </p:pic>
      <p:pic>
        <p:nvPicPr>
          <p:cNvPr id="2052" name="Picture 4" descr="C:\Documents and Settings\Администратор\Рабочий стол\Новая папка\129163096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928813"/>
            <a:ext cx="3429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Администратор\Рабочий стол\Новая папка\4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857500"/>
            <a:ext cx="34051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гідросфери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Світовий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океан, води суходолу та вода в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атмосфері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три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складові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єдиної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водної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оболонки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гідросфери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Администратор\Рабочий стол\Новая папка\hydrospher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25"/>
            <a:ext cx="3929062" cy="3643313"/>
          </a:xfrm>
          <a:noFill/>
          <a:ln>
            <a:prstDash val="solid"/>
          </a:ln>
        </p:spPr>
      </p:pic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Новая папка\As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Новая папка\IMG_10052011_1948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642938"/>
            <a:ext cx="4041775" cy="5786437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71%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нашої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планети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вкрито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водою, тому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космосу Земля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нагадує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велетенську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водяну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краплину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Отже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всі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підстави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назвати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“планетою Океан”.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Администратор\Рабочий стол\Новая папка\1284106289_okea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57250"/>
            <a:ext cx="4114800" cy="5286375"/>
          </a:xfrm>
          <a:noFill/>
          <a:ln>
            <a:prstDash val="solid"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3" y="5786438"/>
            <a:ext cx="4040187" cy="762000"/>
          </a:xfrm>
        </p:spPr>
        <p:txBody>
          <a:bodyPr/>
          <a:lstStyle/>
          <a:p>
            <a:r>
              <a:rPr lang="en-US" smtClean="0"/>
              <a:t>http://school.xvatit.com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28625"/>
            <a:ext cx="4041775" cy="49577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Океани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найбільші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частини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Світового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океану.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Світовий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океан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єдиним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З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будь-якої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точки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можна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потрапити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будь-якої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іншої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частини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не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перетинаючи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суходолу.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Documents and Settings\Администратор\Рабочий стол\Новая папка\World_ocean_map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4429125" cy="5072062"/>
          </a:xfrm>
          <a:noFill/>
          <a:ln>
            <a:prstDash val="solid"/>
          </a:ln>
        </p:spPr>
      </p:pic>
    </p:spTree>
  </p:cSld>
  <p:clrMapOvr>
    <a:masterClrMapping/>
  </p:clrMapOvr>
  <p:transition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28625"/>
            <a:ext cx="4041775" cy="4957763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Океан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головний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постачальник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вологи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в атмосферу. З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щороку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випаровується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шар води в 1,5 м,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більша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частина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якої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знову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повертається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до Океану 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вигляді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атмосферних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опадів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шар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дорівнює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1,2 м.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Documents and Settings\Администратор\Рабочий стол\Новая папка\0994f16e732219f698ee3908cb1d907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071563"/>
            <a:ext cx="4357688" cy="4714875"/>
          </a:xfrm>
          <a:noFill/>
          <a:ln>
            <a:prstDash val="solid"/>
          </a:ln>
        </p:spPr>
      </p:pic>
      <p:sp>
        <p:nvSpPr>
          <p:cNvPr id="8" name="Текст 3"/>
          <p:cNvSpPr>
            <a:spLocks noGrp="1"/>
          </p:cNvSpPr>
          <p:nvPr>
            <p:ph type="body" sz="half" idx="3"/>
          </p:nvPr>
        </p:nvSpPr>
        <p:spPr>
          <a:xfrm rot="10800000" flipH="1" flipV="1">
            <a:off x="1000125" y="5857875"/>
            <a:ext cx="3000375" cy="668338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http://www.ukrmap.kiev.ua/index.php?id=197&amp;lang=uk</a:t>
            </a:r>
            <a:endParaRPr lang="ru-RU" dirty="0"/>
          </a:p>
        </p:txBody>
      </p:sp>
    </p:spTree>
  </p:cSld>
  <p:clrMapOvr>
    <a:masterClrMapping/>
  </p:clrMapOvr>
  <p:transition advClick="0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 animBg="1"/>
      <p:bldP spid="8" grpI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945</Words>
  <PresentationFormat>Экран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Гідросфера - блакитний килим Землі</vt:lpstr>
      <vt:lpstr> Пригадайте </vt:lpstr>
      <vt:lpstr>Слайд 3</vt:lpstr>
      <vt:lpstr>Основні частини гідросфери.</vt:lpstr>
      <vt:lpstr>Слайд 5</vt:lpstr>
      <vt:lpstr>Слайд 6</vt:lpstr>
      <vt:lpstr>Слайд 7</vt:lpstr>
      <vt:lpstr>Слайд 8</vt:lpstr>
      <vt:lpstr>Слайд 9</vt:lpstr>
      <vt:lpstr> Моря</vt:lpstr>
      <vt:lpstr>Слайд 11</vt:lpstr>
      <vt:lpstr>Затоки та протоки</vt:lpstr>
      <vt:lpstr>Слайд 13</vt:lpstr>
      <vt:lpstr>Властивості вод Світового океану</vt:lpstr>
      <vt:lpstr>Слайд 15</vt:lpstr>
      <vt:lpstr>Температура морської води</vt:lpstr>
      <vt:lpstr>Солоність морської води</vt:lpstr>
      <vt:lpstr>Лід у світовому океані</vt:lpstr>
      <vt:lpstr>Ітак, ми дізналися: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Гідросфера - блакитний килим Землі</dc:title>
  <cp:lastModifiedBy>User</cp:lastModifiedBy>
  <cp:revision>25</cp:revision>
  <dcterms:modified xsi:type="dcterms:W3CDTF">2011-05-11T08:34:04Z</dcterms:modified>
</cp:coreProperties>
</file>