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7" r:id="rId7"/>
    <p:sldId id="269" r:id="rId8"/>
    <p:sldId id="265" r:id="rId9"/>
    <p:sldId id="268" r:id="rId10"/>
    <p:sldId id="281" r:id="rId11"/>
    <p:sldId id="270" r:id="rId12"/>
    <p:sldId id="274" r:id="rId13"/>
    <p:sldId id="271" r:id="rId14"/>
    <p:sldId id="272" r:id="rId15"/>
    <p:sldId id="278" r:id="rId16"/>
    <p:sldId id="280" r:id="rId17"/>
    <p:sldId id="275" r:id="rId18"/>
    <p:sldId id="276" r:id="rId19"/>
    <p:sldId id="282" r:id="rId20"/>
    <p:sldId id="27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99"/>
    <a:srgbClr val="660066"/>
    <a:srgbClr val="66FF33"/>
    <a:srgbClr val="CC3300"/>
    <a:srgbClr val="3333CC"/>
    <a:srgbClr val="DCBCE6"/>
    <a:srgbClr val="00FF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265" autoAdjust="0"/>
    <p:restoredTop sz="94660"/>
  </p:normalViewPr>
  <p:slideViewPr>
    <p:cSldViewPr>
      <p:cViewPr>
        <p:scale>
          <a:sx n="75" d="100"/>
          <a:sy n="75" d="100"/>
        </p:scale>
        <p:origin x="-1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68D50-4704-4F34-9938-B8316D1D4011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DD65-5F51-4A43-A8BA-1F5647433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ABE7-CF58-4B31-9B40-FDE51847587D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DD875-A852-4DCA-9EDC-581E11DA7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A079-E53D-4A13-85A3-14CE756922EA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DCAC-4D01-4DE6-903C-7544EC901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92233-D0EE-4AAE-B834-D007714CA850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C59F1-263D-45D5-97DB-D5A7830C7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12A84-F84F-412B-B801-D35D9650F097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C2B1B-A0B1-4AC6-B648-34BF556C0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5D2C9-F05E-4DF8-8A9B-CFA1DA22ED08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78BFD-81BA-45CD-A8FD-C1DA6F537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DCBF-221C-40E8-AF32-4744E4D702E5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5BB6F-E10F-4CBA-B1D4-99541008D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57E31-5DA0-487F-9FA0-D90917E8835E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174F9-B9F4-4CFB-B11B-87D1C9A8C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155F-3A36-4EE7-AAF0-295DAF1AE54B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50A5-0472-4965-9A92-D864E923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257A-BA95-43E9-A3A0-FEDF7BBEF9E8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CE843-FD91-4DF9-B7BC-D619B7C6A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DDA0-1F7E-432B-BE1B-CD2E12930691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A14C-F2FD-47CB-B7A3-3329AA3A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CAFAF7-78BE-4547-B8B4-14F6CA8124D4}" type="datetimeFigureOut">
              <a:rPr lang="en-US"/>
              <a:pPr>
                <a:defRPr/>
              </a:pPr>
              <a:t>5/11/2011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E3C59F-26F0-4D1E-9809-BAB0DD1B4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ua/imgres?imgurl=http://dist.nuwm.rv.ua/education/common/specialities/gm.jpg&amp;imgrefurl=http://dist.nuwm.rv.ua/education/common/specialities/hydroamelioration.jsp&amp;usg=__J3Qb8lBjGRAcA5mgwS6p5X7rD0Y=&amp;h=113&amp;w=150&amp;sz=38&amp;hl=ru&amp;start=0&amp;zoom=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www.google.com.ua/imgres?imgurl=http://www.objectiv.tv/news2/52376/photo_big.jpg&amp;imgrefurl=http://www.objectiv.tv/050211/52376.html&amp;usg=__Ou4gInrt2B_5N2M3YCBF9zC-kSY=&amp;h=172&amp;w=245&amp;sz=21&amp;hl=ru&amp;start=0&amp;zoom=1&amp;tbnid=LTS1XY3iTHJY-M:&amp;tbnh=137&amp;tbnw=196&amp;ei=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upload.wikimedia.org/wikipedia/uk/thumb/2/27/Dnister_HPP.jpg/260px-Dnister_HPP.jpg" TargetMode="External"/><Relationship Id="rId7" Type="http://schemas.openxmlformats.org/officeDocument/2006/relationships/hyperlink" Target="http://www.google.com.ua/imgres?imgurl=http://rybalka.co.ua/forum/index.php?action=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mw2.google.com/mw-panoramio/photos/medium/3496198.jpg" TargetMode="Externa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kraina.ucoz.com/_ph/12/2/913734361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google.com.ua/imgres?imgurl=http://hiblogger.net/img/articles_img/c/c/6/77b1162f0e949e74874822b1017db06e-g8uyo.jpg&amp;imgrefurl=http://allanridllkirll.hiblogger.net/372271.html/thread/4627358&amp;usg=__AErGrTOzoXgapL6SNqu91fbmWGs=&amp;h=900&amp;w=1200&amp;sz=271&amp;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ua/imgres?imgurl=http://dniester.org.ua/images/content/pruroda%20dnistra/Vrublivci.jpg&amp;imgrefurl=http://dniester.org.ua/ru/nature-dniester/priroda-dnistrovskogo-krayu.html&amp;usg=__mv2PuSB6MR4QIuNo0JVrWb4Qrlk=&amp;h=270&amp;w=411&amp;sz=23&amp;hl=ru&amp;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m.ua/imgres?imgurl=http://upload.wikimedia.org/wikipedia/commons/thumb/3/35/Dniester01.jpg/250px-Dniester01.jpg&amp;imgrefurl=http://ru.wikipedia.org/wiki/%D0%94%D0%BD%D0%B5%D1%81%D1%82%D1%80&amp;usg=__kPM1ucINVr_0wZ7B0v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ua/imgres?imgurl=http://school.xvatit.com/images/3/3d/Dunaj.jpeg&amp;imgrefurl=http://school.xvatit.com/index.php?title=%D0%9C%D0%B0%D0%BB%D1%8C%D0%BE%D0%B2%D0%BD%D0%B8%D1%87%D1%96_%D1%80%25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.ua/imgres?imgurl=http://zakarpattya.net.ua/images/zakarpattya20100219162104.jpg&amp;imgrefurl=http://zakarpattya.net.ua/ukr-news-56519-Mizhnarodna-komisiia-z-zakhystu-Dunaiu-vvazhaie-zakarpatsku-Tysu-dorohoiu-zhyttia&amp;usg=__DUuMMMWm47gde9i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../User/&#1056;&#1072;&#1073;&#1086;&#1095;&#1080;&#1081;%20&#1089;&#1090;&#1086;&#1083;/.%20http:/www.google.com.ua/imgres%3fimgurl=http:/vkurse.ua/i/2011-01/otkhody-tekut-v-rossiyu.jpg&amp;imgrefurl=http:/vkurse.ua/ua/events/otkhody-tekut-v-rossiyu.html%3fdown-line&amp;usg=__a8qKRcHW6rXgB1yjZ5tDr_DKj00=&amp;h=250&amp;w=400&amp;sz=30&amp;hl=ru&amp;start=127&amp;zoom=1&amp;tbnid=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www.google.com.ua/imgres?imgurl=http://rybalka.co.ua/forum/index.php?action=dlattach;topic=3.0;attach=68&amp;imgrefurl=http://rybalka.co.ua/forum/index.php?topic=122.0&amp;usg=__PbwwXGs6kqU8d4s7XdGC5GmT5oA=&amp;h=300&amp;w=400&amp;sz=48&amp;hl=ru&amp;start=48&amp;z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465" y="-381000"/>
            <a:ext cx="7975464" cy="3744416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chemeClr val="bg2"/>
                  </a:outerShdw>
                </a:effectLst>
                <a:latin typeface="Arial"/>
                <a:cs typeface="Arial"/>
              </a:rPr>
              <a:t>ВОДИ</a:t>
            </a:r>
            <a:br>
              <a:rPr lang="ru-RU" sz="6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chemeClr val="bg2"/>
                  </a:outerShdw>
                </a:effectLst>
                <a:latin typeface="Arial"/>
                <a:cs typeface="Arial"/>
              </a:rPr>
            </a:br>
            <a:r>
              <a:rPr lang="ru-RU" sz="6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chemeClr val="bg2"/>
                  </a:outerShdw>
                </a:effectLst>
                <a:latin typeface="Arial"/>
                <a:cs typeface="Arial"/>
              </a:rPr>
              <a:t>УКРАЇНИ</a:t>
            </a:r>
            <a:r>
              <a:rPr lang="en-US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chemeClr val="bg2"/>
                  </a:outerShdw>
                </a:effectLst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chemeClr val="bg2"/>
                  </a:outerShdw>
                </a:effectLst>
                <a:latin typeface="Arial"/>
                <a:cs typeface="Arial"/>
              </a:rPr>
            </a:br>
            <a:endParaRPr lang="en-US" dirty="0" smtClean="0"/>
          </a:p>
        </p:txBody>
      </p:sp>
      <p:sp>
        <p:nvSpPr>
          <p:cNvPr id="5" name="Freeform 75"/>
          <p:cNvSpPr>
            <a:spLocks noGrp="1"/>
          </p:cNvSpPr>
          <p:nvPr>
            <p:ph type="subTitle" idx="1"/>
          </p:nvPr>
        </p:nvSpPr>
        <p:spPr>
          <a:xfrm rot="286378">
            <a:off x="5164138" y="4006850"/>
            <a:ext cx="3586162" cy="2273300"/>
          </a:xfrm>
          <a:custGeom>
            <a:avLst/>
            <a:gdLst/>
            <a:ahLst/>
            <a:cxnLst>
              <a:cxn ang="0">
                <a:pos x="1352" y="495"/>
              </a:cxn>
              <a:cxn ang="0">
                <a:pos x="1451" y="423"/>
              </a:cxn>
              <a:cxn ang="0">
                <a:pos x="1409" y="360"/>
              </a:cxn>
              <a:cxn ang="0">
                <a:pos x="1418" y="249"/>
              </a:cxn>
              <a:cxn ang="0">
                <a:pos x="1244" y="231"/>
              </a:cxn>
              <a:cxn ang="0">
                <a:pos x="1118" y="207"/>
              </a:cxn>
              <a:cxn ang="0">
                <a:pos x="1025" y="195"/>
              </a:cxn>
              <a:cxn ang="0">
                <a:pos x="965" y="96"/>
              </a:cxn>
              <a:cxn ang="0">
                <a:pos x="872" y="9"/>
              </a:cxn>
              <a:cxn ang="0">
                <a:pos x="644" y="78"/>
              </a:cxn>
              <a:cxn ang="0">
                <a:pos x="590" y="150"/>
              </a:cxn>
              <a:cxn ang="0">
                <a:pos x="512" y="144"/>
              </a:cxn>
              <a:cxn ang="0">
                <a:pos x="449" y="135"/>
              </a:cxn>
              <a:cxn ang="0">
                <a:pos x="272" y="132"/>
              </a:cxn>
              <a:cxn ang="0">
                <a:pos x="101" y="219"/>
              </a:cxn>
              <a:cxn ang="0">
                <a:pos x="104" y="360"/>
              </a:cxn>
              <a:cxn ang="0">
                <a:pos x="32" y="435"/>
              </a:cxn>
              <a:cxn ang="0">
                <a:pos x="2" y="534"/>
              </a:cxn>
              <a:cxn ang="0">
                <a:pos x="140" y="645"/>
              </a:cxn>
              <a:cxn ang="0">
                <a:pos x="215" y="647"/>
              </a:cxn>
              <a:cxn ang="0">
                <a:pos x="335" y="600"/>
              </a:cxn>
              <a:cxn ang="0">
                <a:pos x="419" y="537"/>
              </a:cxn>
              <a:cxn ang="0">
                <a:pos x="545" y="582"/>
              </a:cxn>
              <a:cxn ang="0">
                <a:pos x="659" y="729"/>
              </a:cxn>
              <a:cxn ang="0">
                <a:pos x="653" y="786"/>
              </a:cxn>
              <a:cxn ang="0">
                <a:pos x="569" y="831"/>
              </a:cxn>
              <a:cxn ang="0">
                <a:pos x="569" y="930"/>
              </a:cxn>
              <a:cxn ang="0">
                <a:pos x="710" y="870"/>
              </a:cxn>
              <a:cxn ang="0">
                <a:pos x="803" y="729"/>
              </a:cxn>
              <a:cxn ang="0">
                <a:pos x="866" y="744"/>
              </a:cxn>
              <a:cxn ang="0">
                <a:pos x="890" y="798"/>
              </a:cxn>
              <a:cxn ang="0">
                <a:pos x="929" y="873"/>
              </a:cxn>
              <a:cxn ang="0">
                <a:pos x="1037" y="978"/>
              </a:cxn>
              <a:cxn ang="0">
                <a:pos x="1166" y="873"/>
              </a:cxn>
              <a:cxn ang="0">
                <a:pos x="1247" y="819"/>
              </a:cxn>
              <a:cxn ang="0">
                <a:pos x="1127" y="801"/>
              </a:cxn>
              <a:cxn ang="0">
                <a:pos x="1079" y="765"/>
              </a:cxn>
              <a:cxn ang="0">
                <a:pos x="1132" y="833"/>
              </a:cxn>
              <a:cxn ang="0">
                <a:pos x="1016" y="768"/>
              </a:cxn>
              <a:cxn ang="0">
                <a:pos x="1091" y="729"/>
              </a:cxn>
              <a:cxn ang="0">
                <a:pos x="1121" y="687"/>
              </a:cxn>
              <a:cxn ang="0">
                <a:pos x="1223" y="651"/>
              </a:cxn>
              <a:cxn ang="0">
                <a:pos x="1331" y="585"/>
              </a:cxn>
            </a:cxnLst>
            <a:rect l="0" t="0" r="r" b="b"/>
            <a:pathLst>
              <a:path w="1461" h="982">
                <a:moveTo>
                  <a:pt x="1331" y="585"/>
                </a:moveTo>
                <a:cubicBezTo>
                  <a:pt x="1343" y="565"/>
                  <a:pt x="1342" y="517"/>
                  <a:pt x="1352" y="495"/>
                </a:cubicBezTo>
                <a:cubicBezTo>
                  <a:pt x="1362" y="473"/>
                  <a:pt x="1377" y="465"/>
                  <a:pt x="1394" y="453"/>
                </a:cubicBezTo>
                <a:cubicBezTo>
                  <a:pt x="1411" y="441"/>
                  <a:pt x="1441" y="436"/>
                  <a:pt x="1451" y="423"/>
                </a:cubicBezTo>
                <a:cubicBezTo>
                  <a:pt x="1461" y="410"/>
                  <a:pt x="1461" y="382"/>
                  <a:pt x="1454" y="372"/>
                </a:cubicBezTo>
                <a:cubicBezTo>
                  <a:pt x="1447" y="362"/>
                  <a:pt x="1413" y="367"/>
                  <a:pt x="1409" y="360"/>
                </a:cubicBezTo>
                <a:cubicBezTo>
                  <a:pt x="1405" y="353"/>
                  <a:pt x="1426" y="351"/>
                  <a:pt x="1427" y="333"/>
                </a:cubicBezTo>
                <a:cubicBezTo>
                  <a:pt x="1428" y="315"/>
                  <a:pt x="1439" y="269"/>
                  <a:pt x="1418" y="249"/>
                </a:cubicBezTo>
                <a:cubicBezTo>
                  <a:pt x="1397" y="229"/>
                  <a:pt x="1333" y="216"/>
                  <a:pt x="1304" y="213"/>
                </a:cubicBezTo>
                <a:cubicBezTo>
                  <a:pt x="1275" y="210"/>
                  <a:pt x="1265" y="240"/>
                  <a:pt x="1244" y="231"/>
                </a:cubicBezTo>
                <a:cubicBezTo>
                  <a:pt x="1223" y="222"/>
                  <a:pt x="1202" y="166"/>
                  <a:pt x="1181" y="162"/>
                </a:cubicBezTo>
                <a:cubicBezTo>
                  <a:pt x="1160" y="158"/>
                  <a:pt x="1138" y="206"/>
                  <a:pt x="1118" y="207"/>
                </a:cubicBezTo>
                <a:cubicBezTo>
                  <a:pt x="1098" y="208"/>
                  <a:pt x="1073" y="170"/>
                  <a:pt x="1058" y="168"/>
                </a:cubicBezTo>
                <a:cubicBezTo>
                  <a:pt x="1043" y="166"/>
                  <a:pt x="1032" y="200"/>
                  <a:pt x="1025" y="195"/>
                </a:cubicBezTo>
                <a:cubicBezTo>
                  <a:pt x="1018" y="190"/>
                  <a:pt x="1026" y="151"/>
                  <a:pt x="1016" y="135"/>
                </a:cubicBezTo>
                <a:cubicBezTo>
                  <a:pt x="1006" y="119"/>
                  <a:pt x="980" y="102"/>
                  <a:pt x="965" y="96"/>
                </a:cubicBezTo>
                <a:cubicBezTo>
                  <a:pt x="950" y="90"/>
                  <a:pt x="939" y="113"/>
                  <a:pt x="923" y="99"/>
                </a:cubicBezTo>
                <a:cubicBezTo>
                  <a:pt x="907" y="85"/>
                  <a:pt x="904" y="18"/>
                  <a:pt x="872" y="9"/>
                </a:cubicBezTo>
                <a:cubicBezTo>
                  <a:pt x="840" y="0"/>
                  <a:pt x="766" y="31"/>
                  <a:pt x="728" y="42"/>
                </a:cubicBezTo>
                <a:cubicBezTo>
                  <a:pt x="690" y="53"/>
                  <a:pt x="661" y="56"/>
                  <a:pt x="644" y="78"/>
                </a:cubicBezTo>
                <a:cubicBezTo>
                  <a:pt x="627" y="100"/>
                  <a:pt x="632" y="165"/>
                  <a:pt x="623" y="177"/>
                </a:cubicBezTo>
                <a:cubicBezTo>
                  <a:pt x="614" y="189"/>
                  <a:pt x="604" y="151"/>
                  <a:pt x="590" y="150"/>
                </a:cubicBezTo>
                <a:cubicBezTo>
                  <a:pt x="576" y="149"/>
                  <a:pt x="552" y="175"/>
                  <a:pt x="539" y="174"/>
                </a:cubicBezTo>
                <a:cubicBezTo>
                  <a:pt x="526" y="173"/>
                  <a:pt x="519" y="146"/>
                  <a:pt x="512" y="144"/>
                </a:cubicBezTo>
                <a:cubicBezTo>
                  <a:pt x="505" y="142"/>
                  <a:pt x="504" y="160"/>
                  <a:pt x="494" y="159"/>
                </a:cubicBezTo>
                <a:cubicBezTo>
                  <a:pt x="484" y="158"/>
                  <a:pt x="468" y="136"/>
                  <a:pt x="449" y="135"/>
                </a:cubicBezTo>
                <a:cubicBezTo>
                  <a:pt x="430" y="134"/>
                  <a:pt x="406" y="150"/>
                  <a:pt x="377" y="150"/>
                </a:cubicBezTo>
                <a:cubicBezTo>
                  <a:pt x="348" y="150"/>
                  <a:pt x="305" y="130"/>
                  <a:pt x="272" y="132"/>
                </a:cubicBezTo>
                <a:cubicBezTo>
                  <a:pt x="239" y="134"/>
                  <a:pt x="207" y="148"/>
                  <a:pt x="179" y="162"/>
                </a:cubicBezTo>
                <a:cubicBezTo>
                  <a:pt x="151" y="176"/>
                  <a:pt x="107" y="189"/>
                  <a:pt x="101" y="219"/>
                </a:cubicBezTo>
                <a:cubicBezTo>
                  <a:pt x="95" y="249"/>
                  <a:pt x="140" y="319"/>
                  <a:pt x="140" y="342"/>
                </a:cubicBezTo>
                <a:cubicBezTo>
                  <a:pt x="140" y="365"/>
                  <a:pt x="113" y="352"/>
                  <a:pt x="104" y="360"/>
                </a:cubicBezTo>
                <a:cubicBezTo>
                  <a:pt x="95" y="368"/>
                  <a:pt x="95" y="380"/>
                  <a:pt x="83" y="393"/>
                </a:cubicBezTo>
                <a:cubicBezTo>
                  <a:pt x="71" y="406"/>
                  <a:pt x="41" y="420"/>
                  <a:pt x="32" y="435"/>
                </a:cubicBezTo>
                <a:cubicBezTo>
                  <a:pt x="23" y="450"/>
                  <a:pt x="34" y="467"/>
                  <a:pt x="29" y="483"/>
                </a:cubicBezTo>
                <a:cubicBezTo>
                  <a:pt x="24" y="499"/>
                  <a:pt x="0" y="510"/>
                  <a:pt x="2" y="534"/>
                </a:cubicBezTo>
                <a:cubicBezTo>
                  <a:pt x="4" y="558"/>
                  <a:pt x="18" y="608"/>
                  <a:pt x="41" y="627"/>
                </a:cubicBezTo>
                <a:cubicBezTo>
                  <a:pt x="64" y="646"/>
                  <a:pt x="117" y="645"/>
                  <a:pt x="140" y="645"/>
                </a:cubicBezTo>
                <a:cubicBezTo>
                  <a:pt x="163" y="645"/>
                  <a:pt x="170" y="624"/>
                  <a:pt x="182" y="624"/>
                </a:cubicBezTo>
                <a:cubicBezTo>
                  <a:pt x="194" y="624"/>
                  <a:pt x="202" y="644"/>
                  <a:pt x="215" y="647"/>
                </a:cubicBezTo>
                <a:cubicBezTo>
                  <a:pt x="228" y="650"/>
                  <a:pt x="240" y="653"/>
                  <a:pt x="260" y="645"/>
                </a:cubicBezTo>
                <a:cubicBezTo>
                  <a:pt x="280" y="637"/>
                  <a:pt x="317" y="617"/>
                  <a:pt x="335" y="600"/>
                </a:cubicBezTo>
                <a:cubicBezTo>
                  <a:pt x="353" y="583"/>
                  <a:pt x="357" y="553"/>
                  <a:pt x="371" y="543"/>
                </a:cubicBezTo>
                <a:cubicBezTo>
                  <a:pt x="385" y="533"/>
                  <a:pt x="403" y="535"/>
                  <a:pt x="419" y="537"/>
                </a:cubicBezTo>
                <a:cubicBezTo>
                  <a:pt x="435" y="539"/>
                  <a:pt x="449" y="548"/>
                  <a:pt x="470" y="555"/>
                </a:cubicBezTo>
                <a:cubicBezTo>
                  <a:pt x="491" y="562"/>
                  <a:pt x="521" y="560"/>
                  <a:pt x="545" y="582"/>
                </a:cubicBezTo>
                <a:cubicBezTo>
                  <a:pt x="569" y="604"/>
                  <a:pt x="598" y="663"/>
                  <a:pt x="617" y="687"/>
                </a:cubicBezTo>
                <a:cubicBezTo>
                  <a:pt x="636" y="711"/>
                  <a:pt x="648" y="715"/>
                  <a:pt x="659" y="729"/>
                </a:cubicBezTo>
                <a:cubicBezTo>
                  <a:pt x="670" y="743"/>
                  <a:pt x="683" y="765"/>
                  <a:pt x="682" y="774"/>
                </a:cubicBezTo>
                <a:cubicBezTo>
                  <a:pt x="681" y="783"/>
                  <a:pt x="666" y="786"/>
                  <a:pt x="653" y="786"/>
                </a:cubicBezTo>
                <a:cubicBezTo>
                  <a:pt x="640" y="786"/>
                  <a:pt x="619" y="767"/>
                  <a:pt x="605" y="774"/>
                </a:cubicBezTo>
                <a:cubicBezTo>
                  <a:pt x="591" y="781"/>
                  <a:pt x="583" y="810"/>
                  <a:pt x="569" y="831"/>
                </a:cubicBezTo>
                <a:cubicBezTo>
                  <a:pt x="555" y="852"/>
                  <a:pt x="518" y="887"/>
                  <a:pt x="518" y="903"/>
                </a:cubicBezTo>
                <a:cubicBezTo>
                  <a:pt x="518" y="919"/>
                  <a:pt x="547" y="931"/>
                  <a:pt x="569" y="930"/>
                </a:cubicBezTo>
                <a:cubicBezTo>
                  <a:pt x="591" y="929"/>
                  <a:pt x="626" y="904"/>
                  <a:pt x="650" y="894"/>
                </a:cubicBezTo>
                <a:cubicBezTo>
                  <a:pt x="674" y="884"/>
                  <a:pt x="693" y="889"/>
                  <a:pt x="710" y="870"/>
                </a:cubicBezTo>
                <a:cubicBezTo>
                  <a:pt x="727" y="851"/>
                  <a:pt x="737" y="803"/>
                  <a:pt x="752" y="780"/>
                </a:cubicBezTo>
                <a:cubicBezTo>
                  <a:pt x="767" y="757"/>
                  <a:pt x="791" y="744"/>
                  <a:pt x="803" y="729"/>
                </a:cubicBezTo>
                <a:cubicBezTo>
                  <a:pt x="815" y="714"/>
                  <a:pt x="811" y="688"/>
                  <a:pt x="821" y="690"/>
                </a:cubicBezTo>
                <a:cubicBezTo>
                  <a:pt x="831" y="692"/>
                  <a:pt x="867" y="733"/>
                  <a:pt x="866" y="744"/>
                </a:cubicBezTo>
                <a:cubicBezTo>
                  <a:pt x="865" y="755"/>
                  <a:pt x="814" y="747"/>
                  <a:pt x="818" y="756"/>
                </a:cubicBezTo>
                <a:cubicBezTo>
                  <a:pt x="822" y="765"/>
                  <a:pt x="863" y="792"/>
                  <a:pt x="890" y="798"/>
                </a:cubicBezTo>
                <a:cubicBezTo>
                  <a:pt x="917" y="804"/>
                  <a:pt x="977" y="780"/>
                  <a:pt x="983" y="792"/>
                </a:cubicBezTo>
                <a:cubicBezTo>
                  <a:pt x="989" y="804"/>
                  <a:pt x="925" y="856"/>
                  <a:pt x="929" y="873"/>
                </a:cubicBezTo>
                <a:cubicBezTo>
                  <a:pt x="933" y="890"/>
                  <a:pt x="986" y="877"/>
                  <a:pt x="1004" y="894"/>
                </a:cubicBezTo>
                <a:cubicBezTo>
                  <a:pt x="1022" y="911"/>
                  <a:pt x="1018" y="974"/>
                  <a:pt x="1037" y="978"/>
                </a:cubicBezTo>
                <a:cubicBezTo>
                  <a:pt x="1056" y="982"/>
                  <a:pt x="1097" y="935"/>
                  <a:pt x="1118" y="918"/>
                </a:cubicBezTo>
                <a:cubicBezTo>
                  <a:pt x="1139" y="901"/>
                  <a:pt x="1144" y="886"/>
                  <a:pt x="1166" y="873"/>
                </a:cubicBezTo>
                <a:cubicBezTo>
                  <a:pt x="1188" y="860"/>
                  <a:pt x="1233" y="852"/>
                  <a:pt x="1247" y="843"/>
                </a:cubicBezTo>
                <a:cubicBezTo>
                  <a:pt x="1261" y="834"/>
                  <a:pt x="1260" y="822"/>
                  <a:pt x="1247" y="819"/>
                </a:cubicBezTo>
                <a:cubicBezTo>
                  <a:pt x="1234" y="816"/>
                  <a:pt x="1186" y="828"/>
                  <a:pt x="1166" y="825"/>
                </a:cubicBezTo>
                <a:cubicBezTo>
                  <a:pt x="1146" y="822"/>
                  <a:pt x="1140" y="813"/>
                  <a:pt x="1127" y="801"/>
                </a:cubicBezTo>
                <a:cubicBezTo>
                  <a:pt x="1114" y="789"/>
                  <a:pt x="1096" y="762"/>
                  <a:pt x="1088" y="756"/>
                </a:cubicBezTo>
                <a:cubicBezTo>
                  <a:pt x="1080" y="750"/>
                  <a:pt x="1077" y="759"/>
                  <a:pt x="1079" y="765"/>
                </a:cubicBezTo>
                <a:cubicBezTo>
                  <a:pt x="1081" y="771"/>
                  <a:pt x="1094" y="784"/>
                  <a:pt x="1103" y="795"/>
                </a:cubicBezTo>
                <a:cubicBezTo>
                  <a:pt x="1112" y="806"/>
                  <a:pt x="1141" y="835"/>
                  <a:pt x="1132" y="833"/>
                </a:cubicBezTo>
                <a:cubicBezTo>
                  <a:pt x="1123" y="831"/>
                  <a:pt x="1071" y="797"/>
                  <a:pt x="1052" y="786"/>
                </a:cubicBezTo>
                <a:cubicBezTo>
                  <a:pt x="1033" y="775"/>
                  <a:pt x="1014" y="773"/>
                  <a:pt x="1016" y="768"/>
                </a:cubicBezTo>
                <a:cubicBezTo>
                  <a:pt x="1018" y="763"/>
                  <a:pt x="1052" y="762"/>
                  <a:pt x="1064" y="756"/>
                </a:cubicBezTo>
                <a:cubicBezTo>
                  <a:pt x="1076" y="750"/>
                  <a:pt x="1084" y="734"/>
                  <a:pt x="1091" y="729"/>
                </a:cubicBezTo>
                <a:cubicBezTo>
                  <a:pt x="1098" y="724"/>
                  <a:pt x="1104" y="730"/>
                  <a:pt x="1109" y="723"/>
                </a:cubicBezTo>
                <a:cubicBezTo>
                  <a:pt x="1114" y="716"/>
                  <a:pt x="1110" y="692"/>
                  <a:pt x="1121" y="687"/>
                </a:cubicBezTo>
                <a:cubicBezTo>
                  <a:pt x="1132" y="682"/>
                  <a:pt x="1161" y="699"/>
                  <a:pt x="1178" y="693"/>
                </a:cubicBezTo>
                <a:cubicBezTo>
                  <a:pt x="1195" y="687"/>
                  <a:pt x="1207" y="666"/>
                  <a:pt x="1223" y="651"/>
                </a:cubicBezTo>
                <a:cubicBezTo>
                  <a:pt x="1239" y="636"/>
                  <a:pt x="1259" y="614"/>
                  <a:pt x="1277" y="603"/>
                </a:cubicBezTo>
                <a:cubicBezTo>
                  <a:pt x="1295" y="592"/>
                  <a:pt x="1320" y="589"/>
                  <a:pt x="1331" y="585"/>
                </a:cubicBezTo>
                <a:close/>
              </a:path>
            </a:pathLst>
          </a:custGeom>
          <a:gradFill rotWithShape="0">
            <a:gsLst>
              <a:gs pos="0">
                <a:srgbClr val="0000CC"/>
              </a:gs>
              <a:gs pos="100000">
                <a:srgbClr val="CCECFF"/>
              </a:gs>
            </a:gsLst>
            <a:lin ang="2700000" scaled="1"/>
          </a:gradFill>
          <a:ln>
            <a:solidFill>
              <a:schemeClr val="bg2"/>
            </a:solidFill>
            <a:rou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b="1" dirty="0"/>
          </a:p>
        </p:txBody>
      </p:sp>
      <p:sp>
        <p:nvSpPr>
          <p:cNvPr id="10" name="Прямокутник 9"/>
          <p:cNvSpPr/>
          <p:nvPr/>
        </p:nvSpPr>
        <p:spPr>
          <a:xfrm rot="20854036">
            <a:off x="0" y="4221088"/>
            <a:ext cx="5076056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kern="10" dirty="0" err="1">
                <a:ln w="9525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Monotype Corsiva"/>
              </a:rPr>
              <a:t>Забезпеченість</a:t>
            </a:r>
            <a:r>
              <a:rPr lang="ru-RU" sz="4400" b="1" i="1" kern="10" dirty="0">
                <a:ln w="9525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Monotype Corsiva"/>
              </a:rPr>
              <a:t> водою </a:t>
            </a:r>
          </a:p>
          <a:p>
            <a:pPr algn="ctr">
              <a:defRPr/>
            </a:pPr>
            <a:r>
              <a:rPr lang="ru-RU" sz="4400" b="1" i="1" kern="10" dirty="0" err="1">
                <a:ln w="9525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Monotype Corsiva"/>
              </a:rPr>
              <a:t>України</a:t>
            </a:r>
            <a:endParaRPr lang="en-US" sz="4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80063" y="4221163"/>
            <a:ext cx="720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>
                <a:solidFill>
                  <a:srgbClr val="C00000"/>
                </a:solidFill>
              </a:rPr>
              <a:t>7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67625" y="5084763"/>
            <a:ext cx="433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FF0000"/>
                </a:solidFill>
              </a:rPr>
              <a:t>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331913" y="256540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Водні ресурси – це всі води гідросфери</a:t>
            </a:r>
            <a:endParaRPr lang="ru-RU"/>
          </a:p>
        </p:txBody>
      </p:sp>
    </p:spTree>
  </p:cSld>
  <p:clrMapOvr>
    <a:masterClrMapping/>
  </p:clrMapOvr>
  <p:transition spd="slow" advClick="0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8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Эх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1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3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576A"/>
            </a:gs>
            <a:gs pos="50000">
              <a:srgbClr val="DCBCE6"/>
            </a:gs>
            <a:gs pos="100000">
              <a:srgbClr val="66576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4392613" cy="17573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Джуринський водоспад вважається найбільшим рівнинним водоспадом на території України, його висота 16 м.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ru-RU" sz="2400" b="1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2195513" y="188913"/>
            <a:ext cx="4824412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FF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водоспади</a:t>
            </a:r>
          </a:p>
        </p:txBody>
      </p:sp>
      <p:pic>
        <p:nvPicPr>
          <p:cNvPr id="34820" name="Picture 4" descr="Джуринсь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052513"/>
            <a:ext cx="4392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787900" y="4149725"/>
            <a:ext cx="43561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Найбільший водоспад в Україні – Учан-Су. Вода падає майже прямовисно з виступу Головного пасма Кримських гір з висоти 98,5 м, а влітку водоспад майже пересихає.</a:t>
            </a:r>
            <a:r>
              <a:rPr lang="ru-RU"/>
              <a:t> </a:t>
            </a:r>
          </a:p>
        </p:txBody>
      </p:sp>
      <p:pic>
        <p:nvPicPr>
          <p:cNvPr id="34822" name="Picture 6" descr="Учанс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284538"/>
            <a:ext cx="447675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10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360" decel="50000" autoRev="1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360" decel="100000" autoRev="1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360" decel="100000" autoRev="1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34" presetClass="entr" presetSubtype="0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320" decel="50000" autoRev="1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320" decel="100000" autoRev="1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320" decel="100000" autoRev="1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  <p:bldP spid="34819" grpId="0" animBg="1"/>
      <p:bldP spid="348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2011E9">
                    <a:alpha val="78038"/>
                  </a:srgbClr>
                </a:solidFill>
                <a:latin typeface="Times New Roman"/>
                <a:cs typeface="Times New Roman"/>
              </a:rPr>
              <a:t>Озера України</a:t>
            </a:r>
          </a:p>
        </p:txBody>
      </p:sp>
      <p:sp>
        <p:nvSpPr>
          <p:cNvPr id="40967" name="Rectangle 7"/>
          <p:cNvSpPr>
            <a:spLocks noGrp="1"/>
          </p:cNvSpPr>
          <p:nvPr>
            <p:ph type="body" idx="1"/>
          </p:nvPr>
        </p:nvSpPr>
        <p:spPr>
          <a:xfrm>
            <a:off x="0" y="1484313"/>
            <a:ext cx="9144000" cy="5832475"/>
          </a:xfrm>
        </p:spPr>
        <p:txBody>
          <a:bodyPr/>
          <a:lstStyle/>
          <a:p>
            <a:pPr eaLnBrk="1" hangingPunct="1">
              <a:defRPr/>
            </a:pPr>
            <a:r>
              <a:rPr lang="uk-UA" b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Живлення озер на Україні мішане – утворене сніговими, дощовими та підземними водами. </a:t>
            </a:r>
          </a:p>
          <a:p>
            <a:pPr eaLnBrk="1" hangingPunct="1">
              <a:defRPr/>
            </a:pPr>
            <a:r>
              <a:rPr lang="uk-UA" b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знижених ділянках річкових заплав наявні заплавні озера, невеликі за розміром та неглибокі. </a:t>
            </a:r>
          </a:p>
          <a:p>
            <a:pPr eaLnBrk="1" hangingPunct="1">
              <a:defRPr/>
            </a:pPr>
            <a:r>
              <a:rPr lang="uk-UA" b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Кримському узбережжі наявні залишкові озера: Донузлав, Сасик (Сиваш) та Айгульське. </a:t>
            </a:r>
          </a:p>
          <a:p>
            <a:pPr eaLnBrk="1" hangingPunct="1">
              <a:defRPr/>
            </a:pPr>
            <a:r>
              <a:rPr lang="uk-UA" b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Карпатах є озера утворені в льодовикових карах і цирках. </a:t>
            </a:r>
          </a:p>
        </p:txBody>
      </p:sp>
    </p:spTree>
  </p:cSld>
  <p:clrMapOvr>
    <a:masterClrMapping/>
  </p:clrMapOvr>
  <p:transition spd="slow" advClick="0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00"/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  <p:bldP spid="4096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4B"/>
            </a:gs>
            <a:gs pos="50000">
              <a:srgbClr val="FFFFA3"/>
            </a:gs>
            <a:gs pos="100000">
              <a:srgbClr val="76764B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Найбільшим озером в Україні є Ялпуг (Ялпух) у заплаві Дунаю,. Довжин</a:t>
            </a:r>
            <a:r>
              <a:rPr lang="uk-UA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ою</a:t>
            </a:r>
            <a:r>
              <a:rPr lang="ru-RU" sz="24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39 км, шириною до 5 км, пересічна глибина 2 м,</a:t>
            </a:r>
            <a:r>
              <a:rPr lang="ru-RU" sz="2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uk-UA" sz="2000" b="1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4500563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uk-UA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Волинському Поліссі понад 200 озер. Найкоштовнішими є Шацькі. Справжня краса - н</a:t>
            </a: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айглибше озеро в Україні</a:t>
            </a:r>
            <a:r>
              <a:rPr lang="uk-UA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Світязь</a:t>
            </a: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uk-UA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максимальна глибина – 58,4 м., це у чотири рази глибше Азовського моря. На відпочинок туди приїздять з усієї України. </a:t>
            </a:r>
          </a:p>
          <a:p>
            <a:pPr>
              <a:spcBef>
                <a:spcPct val="50000"/>
              </a:spcBef>
              <a:defRPr/>
            </a:pPr>
            <a:endParaRPr lang="ru-RU" sz="24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1" name="Picture 5" descr="Ялпуг"/>
          <p:cNvPicPr>
            <a:picLocks noChangeAspect="1" noChangeArrowheads="1"/>
          </p:cNvPicPr>
          <p:nvPr/>
        </p:nvPicPr>
        <p:blipFill>
          <a:blip r:embed="rId2">
            <a:lum bright="6000" contrast="30000"/>
          </a:blip>
          <a:srcRect t="12897" r="1718"/>
          <a:stretch>
            <a:fillRect/>
          </a:stretch>
        </p:blipFill>
        <p:spPr bwMode="auto">
          <a:xfrm>
            <a:off x="250825" y="3500438"/>
            <a:ext cx="4176713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вітязь"/>
          <p:cNvPicPr>
            <a:picLocks noChangeAspect="1" noChangeArrowheads="1"/>
          </p:cNvPicPr>
          <p:nvPr/>
        </p:nvPicPr>
        <p:blipFill>
          <a:blip r:embed="rId3"/>
          <a:srcRect t="7526"/>
          <a:stretch>
            <a:fillRect/>
          </a:stretch>
        </p:blipFill>
        <p:spPr bwMode="auto">
          <a:xfrm>
            <a:off x="4716463" y="260350"/>
            <a:ext cx="423386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4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3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45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ru-RU" sz="20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Це території з надмірним зволоженням.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Болота накопичують органічні речовини, очищають від забруднення води, виконують важливі кліматорегулюючі і протиерозійні функції.</a:t>
            </a:r>
            <a:r>
              <a:rPr lang="ru-RU" sz="20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00CCFF">
                    <a:alpha val="72156"/>
                  </a:srgbClr>
                </a:solidFill>
                <a:latin typeface="Times New Roman"/>
                <a:cs typeface="Times New Roman"/>
              </a:rPr>
              <a:t>Болота України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9388" y="4076700"/>
            <a:ext cx="4572000" cy="2225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В Україні болота займають 1/60 від усієї площі. Переважають низинні болота і торфовища. Майже половина всіх боліт осушено. Осушення погіршує гідрологічний режим і водний баланс великих територій. </a:t>
            </a:r>
            <a:endParaRPr lang="ru-RU" sz="2000">
              <a:solidFill>
                <a:srgbClr val="FFCCFF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724525" y="335756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Болото «Чорний ліс»</a:t>
            </a:r>
            <a:r>
              <a:rPr lang="ru-RU"/>
              <a:t> </a:t>
            </a:r>
          </a:p>
        </p:txBody>
      </p:sp>
      <p:pic>
        <p:nvPicPr>
          <p:cNvPr id="25606" name="Picture 6" descr="Болото «Чорний ліс»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4716463" y="1268413"/>
            <a:ext cx="42481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800px-Ірдинське_болото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t="17870"/>
          <a:stretch>
            <a:fillRect/>
          </a:stretch>
        </p:blipFill>
        <p:spPr bwMode="auto">
          <a:xfrm>
            <a:off x="4787900" y="3789363"/>
            <a:ext cx="417036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219700" y="630872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Ірдинські болота </a:t>
            </a:r>
          </a:p>
        </p:txBody>
      </p:sp>
    </p:spTree>
  </p:cSld>
  <p:clrMapOvr>
    <a:masterClrMapping/>
  </p:clrMapOvr>
  <p:transition spd="slow" advClick="0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100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900"/>
                            </p:stCondLst>
                            <p:childTnLst>
                              <p:par>
                                <p:cTn id="30" presetID="14" presetClass="entr" presetSubtype="5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uiExpand="1" build="p"/>
      <p:bldP spid="44038" grpId="0" animBg="1"/>
      <p:bldP spid="24580" grpId="0"/>
      <p:bldP spid="25605" grpId="0"/>
      <p:bldP spid="256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7" name="AutoShape 31"/>
          <p:cNvSpPr>
            <a:spLocks noChangeArrowheads="1"/>
          </p:cNvSpPr>
          <p:nvPr/>
        </p:nvSpPr>
        <p:spPr bwMode="auto">
          <a:xfrm>
            <a:off x="6659563" y="1989138"/>
            <a:ext cx="2305050" cy="3311525"/>
          </a:xfrm>
          <a:prstGeom prst="roundRect">
            <a:avLst>
              <a:gd name="adj" fmla="val 16667"/>
            </a:avLst>
          </a:prstGeom>
          <a:solidFill>
            <a:srgbClr val="CCECFF">
              <a:alpha val="72156"/>
            </a:srgbClr>
          </a:solidFill>
          <a:ln w="57150" cmpd="thinThick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179388" y="1989138"/>
            <a:ext cx="2305050" cy="4176712"/>
          </a:xfrm>
          <a:prstGeom prst="roundRect">
            <a:avLst>
              <a:gd name="adj" fmla="val 16667"/>
            </a:avLst>
          </a:prstGeom>
          <a:solidFill>
            <a:srgbClr val="CCECFF">
              <a:alpha val="72156"/>
            </a:srgbClr>
          </a:solidFill>
          <a:ln w="57150" cmpd="thinThick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2771775" y="1989138"/>
            <a:ext cx="3600450" cy="4535487"/>
          </a:xfrm>
          <a:prstGeom prst="roundRect">
            <a:avLst>
              <a:gd name="adj" fmla="val 16667"/>
            </a:avLst>
          </a:prstGeom>
          <a:solidFill>
            <a:srgbClr val="CCECFF">
              <a:alpha val="72156"/>
            </a:srgbClr>
          </a:solidFill>
          <a:ln w="57150" cmpd="thinThick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00FFCC">
                    <a:alpha val="70979"/>
                  </a:srgbClr>
                </a:solidFill>
                <a:latin typeface="Times New Roman"/>
                <a:cs typeface="Times New Roman"/>
              </a:rPr>
              <a:t>підземні води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250825" y="2492375"/>
            <a:ext cx="2305050" cy="32924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sz="1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Постійно  перебувають під тиском.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Глибина залягання вод в Україні зростає з півночі (100-150 м) на південь (500-600 м).</a:t>
            </a:r>
          </a:p>
        </p:txBody>
      </p:sp>
      <p:sp>
        <p:nvSpPr>
          <p:cNvPr id="26631" name="Text Box 21"/>
          <p:cNvSpPr txBox="1">
            <a:spLocks noChangeArrowheads="1"/>
          </p:cNvSpPr>
          <p:nvPr/>
        </p:nvSpPr>
        <p:spPr bwMode="auto">
          <a:xfrm>
            <a:off x="6084888" y="1989138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2916238" y="2565400"/>
            <a:ext cx="3529012" cy="4075113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Постійні у часі та значні за площею поширення.</a:t>
            </a:r>
          </a:p>
          <a:p>
            <a:pPr>
              <a:buFontTx/>
              <a:buChar char="•"/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Розташовані на першому від поверхні водотривкому шарі.</a:t>
            </a:r>
          </a:p>
          <a:p>
            <a:pPr>
              <a:buFontTx/>
              <a:buChar char="•"/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Залягають у межах Поліської та Придніпровської низовин, вони залягають на глибині переважно до 5м; у межах Волинської, Подільської та Придніпровської височинах – на глибині від 5 до15 м. </a:t>
            </a:r>
            <a:endParaRPr lang="ru-RU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ru-RU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6659563" y="2636838"/>
            <a:ext cx="2339975" cy="2152650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Залягають вище горизонту ґрунтових вод.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Схильні до коливань та легко забруднюються.</a:t>
            </a:r>
            <a:r>
              <a:rPr lang="ru-RU"/>
              <a:t> </a:t>
            </a:r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>
            <a:off x="4572000" y="1484313"/>
            <a:ext cx="0" cy="43180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 flipH="1">
            <a:off x="1403350" y="1412875"/>
            <a:ext cx="1728788" cy="503238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6011863" y="1484313"/>
            <a:ext cx="1728787" cy="43180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086" name="WordArt 30"/>
          <p:cNvSpPr>
            <a:spLocks noChangeArrowheads="1" noChangeShapeType="1" noTextEdit="1"/>
          </p:cNvSpPr>
          <p:nvPr/>
        </p:nvSpPr>
        <p:spPr bwMode="auto">
          <a:xfrm>
            <a:off x="3203575" y="2133600"/>
            <a:ext cx="280828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Ґрунтові води </a:t>
            </a:r>
          </a:p>
        </p:txBody>
      </p:sp>
      <p:sp>
        <p:nvSpPr>
          <p:cNvPr id="45089" name="WordArt 33"/>
          <p:cNvSpPr>
            <a:spLocks noChangeArrowheads="1" noChangeShapeType="1" noTextEdit="1"/>
          </p:cNvSpPr>
          <p:nvPr/>
        </p:nvSpPr>
        <p:spPr bwMode="auto">
          <a:xfrm>
            <a:off x="395288" y="2133600"/>
            <a:ext cx="194468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Напірні води </a:t>
            </a:r>
          </a:p>
        </p:txBody>
      </p:sp>
      <p:sp>
        <p:nvSpPr>
          <p:cNvPr id="45090" name="WordArt 34"/>
          <p:cNvSpPr>
            <a:spLocks noChangeArrowheads="1" noChangeShapeType="1" noTextEdit="1"/>
          </p:cNvSpPr>
          <p:nvPr/>
        </p:nvSpPr>
        <p:spPr bwMode="auto">
          <a:xfrm>
            <a:off x="7019925" y="2133600"/>
            <a:ext cx="172878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Верховодка</a:t>
            </a:r>
          </a:p>
        </p:txBody>
      </p:sp>
    </p:spTree>
  </p:cSld>
  <p:clrMapOvr>
    <a:masterClrMapping/>
  </p:clrMapOvr>
  <p:transition spd="slow" advClick="0" advTm="2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9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7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7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3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8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8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6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6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7" grpId="0" animBg="1"/>
      <p:bldP spid="45088" grpId="0" animBg="1"/>
      <p:bldP spid="45085" grpId="0" animBg="1"/>
      <p:bldP spid="45060" grpId="0" animBg="1"/>
      <p:bldP spid="45082" grpId="0" animBg="1"/>
      <p:bldP spid="45083" grpId="0" animBg="1"/>
      <p:bldP spid="45084" grpId="0" animBg="1"/>
      <p:bldP spid="45086" grpId="0" animBg="1"/>
      <p:bldP spid="45089" grpId="0" animBg="1"/>
      <p:bldP spid="45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0080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Напірні води залягають в артезіанських басейнах, тому їх часто називають артезіанськими.</a:t>
            </a:r>
            <a:r>
              <a:rPr lang="ru-RU" sz="240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59396" name="Рисунок 22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 l="19882" t="14833" r="20995" b="11844"/>
          <a:stretch>
            <a:fillRect/>
          </a:stretch>
        </p:blipFill>
        <p:spPr>
          <a:xfrm>
            <a:off x="539750" y="1557338"/>
            <a:ext cx="8064500" cy="5256212"/>
          </a:xfrm>
        </p:spPr>
      </p:pic>
      <p:sp>
        <p:nvSpPr>
          <p:cNvPr id="59397" name="Freeform 5"/>
          <p:cNvSpPr>
            <a:spLocks/>
          </p:cNvSpPr>
          <p:nvPr/>
        </p:nvSpPr>
        <p:spPr bwMode="auto">
          <a:xfrm>
            <a:off x="1331913" y="1844675"/>
            <a:ext cx="1866900" cy="2519363"/>
          </a:xfrm>
          <a:custGeom>
            <a:avLst/>
            <a:gdLst>
              <a:gd name="T0" fmla="*/ 2147483647 w 1176"/>
              <a:gd name="T1" fmla="*/ 2147483647 h 1587"/>
              <a:gd name="T2" fmla="*/ 2147483647 w 1176"/>
              <a:gd name="T3" fmla="*/ 2147483647 h 1587"/>
              <a:gd name="T4" fmla="*/ 2147483647 w 1176"/>
              <a:gd name="T5" fmla="*/ 2147483647 h 1587"/>
              <a:gd name="T6" fmla="*/ 2147483647 w 1176"/>
              <a:gd name="T7" fmla="*/ 2147483647 h 1587"/>
              <a:gd name="T8" fmla="*/ 2147483647 w 1176"/>
              <a:gd name="T9" fmla="*/ 2147483647 h 1587"/>
              <a:gd name="T10" fmla="*/ 2147483647 w 1176"/>
              <a:gd name="T11" fmla="*/ 2147483647 h 1587"/>
              <a:gd name="T12" fmla="*/ 2147483647 w 1176"/>
              <a:gd name="T13" fmla="*/ 2147483647 h 1587"/>
              <a:gd name="T14" fmla="*/ 2147483647 w 1176"/>
              <a:gd name="T15" fmla="*/ 2147483647 h 1587"/>
              <a:gd name="T16" fmla="*/ 2147483647 w 1176"/>
              <a:gd name="T17" fmla="*/ 2147483647 h 1587"/>
              <a:gd name="T18" fmla="*/ 2147483647 w 1176"/>
              <a:gd name="T19" fmla="*/ 2147483647 h 1587"/>
              <a:gd name="T20" fmla="*/ 2147483647 w 1176"/>
              <a:gd name="T21" fmla="*/ 2147483647 h 1587"/>
              <a:gd name="T22" fmla="*/ 2147483647 w 1176"/>
              <a:gd name="T23" fmla="*/ 0 h 1587"/>
              <a:gd name="T24" fmla="*/ 2147483647 w 1176"/>
              <a:gd name="T25" fmla="*/ 2147483647 h 1587"/>
              <a:gd name="T26" fmla="*/ 2147483647 w 1176"/>
              <a:gd name="T27" fmla="*/ 2147483647 h 1587"/>
              <a:gd name="T28" fmla="*/ 2147483647 w 1176"/>
              <a:gd name="T29" fmla="*/ 2147483647 h 1587"/>
              <a:gd name="T30" fmla="*/ 2147483647 w 1176"/>
              <a:gd name="T31" fmla="*/ 2147483647 h 1587"/>
              <a:gd name="T32" fmla="*/ 2147483647 w 1176"/>
              <a:gd name="T33" fmla="*/ 2147483647 h 1587"/>
              <a:gd name="T34" fmla="*/ 2147483647 w 1176"/>
              <a:gd name="T35" fmla="*/ 2147483647 h 1587"/>
              <a:gd name="T36" fmla="*/ 2147483647 w 1176"/>
              <a:gd name="T37" fmla="*/ 2147483647 h 1587"/>
              <a:gd name="T38" fmla="*/ 2147483647 w 1176"/>
              <a:gd name="T39" fmla="*/ 2147483647 h 1587"/>
              <a:gd name="T40" fmla="*/ 2147483647 w 1176"/>
              <a:gd name="T41" fmla="*/ 2147483647 h 1587"/>
              <a:gd name="T42" fmla="*/ 2147483647 w 1176"/>
              <a:gd name="T43" fmla="*/ 2147483647 h 1587"/>
              <a:gd name="T44" fmla="*/ 2147483647 w 1176"/>
              <a:gd name="T45" fmla="*/ 2147483647 h 1587"/>
              <a:gd name="T46" fmla="*/ 2147483647 w 1176"/>
              <a:gd name="T47" fmla="*/ 2147483647 h 1587"/>
              <a:gd name="T48" fmla="*/ 2147483647 w 1176"/>
              <a:gd name="T49" fmla="*/ 2147483647 h 1587"/>
              <a:gd name="T50" fmla="*/ 2147483647 w 1176"/>
              <a:gd name="T51" fmla="*/ 2147483647 h 1587"/>
              <a:gd name="T52" fmla="*/ 2147483647 w 1176"/>
              <a:gd name="T53" fmla="*/ 2147483647 h 1587"/>
              <a:gd name="T54" fmla="*/ 2147483647 w 1176"/>
              <a:gd name="T55" fmla="*/ 2147483647 h 1587"/>
              <a:gd name="T56" fmla="*/ 2147483647 w 1176"/>
              <a:gd name="T57" fmla="*/ 2147483647 h 1587"/>
              <a:gd name="T58" fmla="*/ 2147483647 w 1176"/>
              <a:gd name="T59" fmla="*/ 2147483647 h 1587"/>
              <a:gd name="T60" fmla="*/ 2147483647 w 1176"/>
              <a:gd name="T61" fmla="*/ 2147483647 h 1587"/>
              <a:gd name="T62" fmla="*/ 2147483647 w 1176"/>
              <a:gd name="T63" fmla="*/ 2147483647 h 1587"/>
              <a:gd name="T64" fmla="*/ 2147483647 w 1176"/>
              <a:gd name="T65" fmla="*/ 2147483647 h 1587"/>
              <a:gd name="T66" fmla="*/ 2147483647 w 1176"/>
              <a:gd name="T67" fmla="*/ 2147483647 h 1587"/>
              <a:gd name="T68" fmla="*/ 2147483647 w 1176"/>
              <a:gd name="T69" fmla="*/ 2147483647 h 1587"/>
              <a:gd name="T70" fmla="*/ 2147483647 w 1176"/>
              <a:gd name="T71" fmla="*/ 2147483647 h 1587"/>
              <a:gd name="T72" fmla="*/ 2147483647 w 1176"/>
              <a:gd name="T73" fmla="*/ 2147483647 h 1587"/>
              <a:gd name="T74" fmla="*/ 2147483647 w 1176"/>
              <a:gd name="T75" fmla="*/ 2147483647 h 1587"/>
              <a:gd name="T76" fmla="*/ 2147483647 w 1176"/>
              <a:gd name="T77" fmla="*/ 2147483647 h 1587"/>
              <a:gd name="T78" fmla="*/ 2147483647 w 1176"/>
              <a:gd name="T79" fmla="*/ 2147483647 h 1587"/>
              <a:gd name="T80" fmla="*/ 2147483647 w 1176"/>
              <a:gd name="T81" fmla="*/ 2147483647 h 1587"/>
              <a:gd name="T82" fmla="*/ 2147483647 w 1176"/>
              <a:gd name="T83" fmla="*/ 2147483647 h 1587"/>
              <a:gd name="T84" fmla="*/ 2147483647 w 1176"/>
              <a:gd name="T85" fmla="*/ 2147483647 h 1587"/>
              <a:gd name="T86" fmla="*/ 2147483647 w 1176"/>
              <a:gd name="T87" fmla="*/ 2147483647 h 1587"/>
              <a:gd name="T88" fmla="*/ 2147483647 w 1176"/>
              <a:gd name="T89" fmla="*/ 2147483647 h 1587"/>
              <a:gd name="T90" fmla="*/ 2147483647 w 1176"/>
              <a:gd name="T91" fmla="*/ 2147483647 h 1587"/>
              <a:gd name="T92" fmla="*/ 2147483647 w 1176"/>
              <a:gd name="T93" fmla="*/ 2147483647 h 1587"/>
              <a:gd name="T94" fmla="*/ 2147483647 w 1176"/>
              <a:gd name="T95" fmla="*/ 2147483647 h 1587"/>
              <a:gd name="T96" fmla="*/ 2147483647 w 1176"/>
              <a:gd name="T97" fmla="*/ 2147483647 h 1587"/>
              <a:gd name="T98" fmla="*/ 2147483647 w 1176"/>
              <a:gd name="T99" fmla="*/ 2147483647 h 1587"/>
              <a:gd name="T100" fmla="*/ 2147483647 w 1176"/>
              <a:gd name="T101" fmla="*/ 2147483647 h 1587"/>
              <a:gd name="T102" fmla="*/ 2147483647 w 1176"/>
              <a:gd name="T103" fmla="*/ 2147483647 h 1587"/>
              <a:gd name="T104" fmla="*/ 2147483647 w 1176"/>
              <a:gd name="T105" fmla="*/ 2147483647 h 1587"/>
              <a:gd name="T106" fmla="*/ 2147483647 w 1176"/>
              <a:gd name="T107" fmla="*/ 2147483647 h 1587"/>
              <a:gd name="T108" fmla="*/ 2147483647 w 1176"/>
              <a:gd name="T109" fmla="*/ 2147483647 h 1587"/>
              <a:gd name="T110" fmla="*/ 2147483647 w 1176"/>
              <a:gd name="T111" fmla="*/ 2147483647 h 1587"/>
              <a:gd name="T112" fmla="*/ 2147483647 w 1176"/>
              <a:gd name="T113" fmla="*/ 2147483647 h 1587"/>
              <a:gd name="T114" fmla="*/ 2147483647 w 1176"/>
              <a:gd name="T115" fmla="*/ 2147483647 h 1587"/>
              <a:gd name="T116" fmla="*/ 0 w 1176"/>
              <a:gd name="T117" fmla="*/ 2147483647 h 158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76"/>
              <a:gd name="T178" fmla="*/ 0 h 1587"/>
              <a:gd name="T179" fmla="*/ 1176 w 1176"/>
              <a:gd name="T180" fmla="*/ 1587 h 158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76" h="1587">
                <a:moveTo>
                  <a:pt x="0" y="672"/>
                </a:moveTo>
                <a:cubicBezTo>
                  <a:pt x="10" y="643"/>
                  <a:pt x="0" y="655"/>
                  <a:pt x="24" y="663"/>
                </a:cubicBezTo>
                <a:cubicBezTo>
                  <a:pt x="25" y="659"/>
                  <a:pt x="24" y="654"/>
                  <a:pt x="27" y="651"/>
                </a:cubicBezTo>
                <a:cubicBezTo>
                  <a:pt x="32" y="646"/>
                  <a:pt x="45" y="639"/>
                  <a:pt x="45" y="639"/>
                </a:cubicBezTo>
                <a:cubicBezTo>
                  <a:pt x="53" y="614"/>
                  <a:pt x="52" y="612"/>
                  <a:pt x="75" y="600"/>
                </a:cubicBezTo>
                <a:cubicBezTo>
                  <a:pt x="89" y="581"/>
                  <a:pt x="84" y="593"/>
                  <a:pt x="99" y="603"/>
                </a:cubicBezTo>
                <a:cubicBezTo>
                  <a:pt x="101" y="606"/>
                  <a:pt x="101" y="611"/>
                  <a:pt x="105" y="612"/>
                </a:cubicBezTo>
                <a:cubicBezTo>
                  <a:pt x="109" y="613"/>
                  <a:pt x="111" y="608"/>
                  <a:pt x="114" y="606"/>
                </a:cubicBezTo>
                <a:cubicBezTo>
                  <a:pt x="123" y="601"/>
                  <a:pt x="134" y="597"/>
                  <a:pt x="144" y="594"/>
                </a:cubicBezTo>
                <a:cubicBezTo>
                  <a:pt x="148" y="577"/>
                  <a:pt x="154" y="565"/>
                  <a:pt x="168" y="555"/>
                </a:cubicBezTo>
                <a:cubicBezTo>
                  <a:pt x="171" y="544"/>
                  <a:pt x="176" y="536"/>
                  <a:pt x="180" y="525"/>
                </a:cubicBezTo>
                <a:cubicBezTo>
                  <a:pt x="149" y="509"/>
                  <a:pt x="178" y="486"/>
                  <a:pt x="141" y="471"/>
                </a:cubicBezTo>
                <a:cubicBezTo>
                  <a:pt x="146" y="455"/>
                  <a:pt x="147" y="442"/>
                  <a:pt x="162" y="432"/>
                </a:cubicBezTo>
                <a:cubicBezTo>
                  <a:pt x="184" y="447"/>
                  <a:pt x="207" y="434"/>
                  <a:pt x="177" y="414"/>
                </a:cubicBezTo>
                <a:cubicBezTo>
                  <a:pt x="158" y="423"/>
                  <a:pt x="168" y="415"/>
                  <a:pt x="153" y="405"/>
                </a:cubicBezTo>
                <a:cubicBezTo>
                  <a:pt x="157" y="388"/>
                  <a:pt x="150" y="392"/>
                  <a:pt x="141" y="378"/>
                </a:cubicBezTo>
                <a:cubicBezTo>
                  <a:pt x="136" y="355"/>
                  <a:pt x="135" y="345"/>
                  <a:pt x="123" y="327"/>
                </a:cubicBezTo>
                <a:cubicBezTo>
                  <a:pt x="129" y="315"/>
                  <a:pt x="138" y="308"/>
                  <a:pt x="123" y="303"/>
                </a:cubicBezTo>
                <a:cubicBezTo>
                  <a:pt x="108" y="280"/>
                  <a:pt x="101" y="249"/>
                  <a:pt x="78" y="234"/>
                </a:cubicBezTo>
                <a:cubicBezTo>
                  <a:pt x="83" y="218"/>
                  <a:pt x="89" y="217"/>
                  <a:pt x="81" y="201"/>
                </a:cubicBezTo>
                <a:cubicBezTo>
                  <a:pt x="88" y="191"/>
                  <a:pt x="99" y="168"/>
                  <a:pt x="99" y="168"/>
                </a:cubicBezTo>
                <a:cubicBezTo>
                  <a:pt x="96" y="163"/>
                  <a:pt x="89" y="151"/>
                  <a:pt x="90" y="144"/>
                </a:cubicBezTo>
                <a:cubicBezTo>
                  <a:pt x="91" y="131"/>
                  <a:pt x="110" y="113"/>
                  <a:pt x="90" y="120"/>
                </a:cubicBezTo>
                <a:cubicBezTo>
                  <a:pt x="72" y="111"/>
                  <a:pt x="69" y="107"/>
                  <a:pt x="81" y="90"/>
                </a:cubicBezTo>
                <a:cubicBezTo>
                  <a:pt x="100" y="95"/>
                  <a:pt x="116" y="85"/>
                  <a:pt x="135" y="90"/>
                </a:cubicBezTo>
                <a:cubicBezTo>
                  <a:pt x="144" y="96"/>
                  <a:pt x="153" y="99"/>
                  <a:pt x="162" y="105"/>
                </a:cubicBezTo>
                <a:cubicBezTo>
                  <a:pt x="163" y="109"/>
                  <a:pt x="162" y="114"/>
                  <a:pt x="165" y="117"/>
                </a:cubicBezTo>
                <a:cubicBezTo>
                  <a:pt x="170" y="122"/>
                  <a:pt x="183" y="129"/>
                  <a:pt x="183" y="129"/>
                </a:cubicBezTo>
                <a:cubicBezTo>
                  <a:pt x="198" y="152"/>
                  <a:pt x="203" y="116"/>
                  <a:pt x="216" y="108"/>
                </a:cubicBezTo>
                <a:cubicBezTo>
                  <a:pt x="228" y="83"/>
                  <a:pt x="233" y="87"/>
                  <a:pt x="264" y="81"/>
                </a:cubicBezTo>
                <a:cubicBezTo>
                  <a:pt x="270" y="62"/>
                  <a:pt x="274" y="39"/>
                  <a:pt x="291" y="27"/>
                </a:cubicBezTo>
                <a:cubicBezTo>
                  <a:pt x="323" y="38"/>
                  <a:pt x="276" y="25"/>
                  <a:pt x="306" y="21"/>
                </a:cubicBezTo>
                <a:cubicBezTo>
                  <a:pt x="319" y="19"/>
                  <a:pt x="332" y="23"/>
                  <a:pt x="345" y="24"/>
                </a:cubicBezTo>
                <a:cubicBezTo>
                  <a:pt x="360" y="16"/>
                  <a:pt x="371" y="19"/>
                  <a:pt x="387" y="24"/>
                </a:cubicBezTo>
                <a:cubicBezTo>
                  <a:pt x="406" y="11"/>
                  <a:pt x="430" y="20"/>
                  <a:pt x="450" y="27"/>
                </a:cubicBezTo>
                <a:cubicBezTo>
                  <a:pt x="465" y="17"/>
                  <a:pt x="463" y="10"/>
                  <a:pt x="483" y="0"/>
                </a:cubicBezTo>
                <a:cubicBezTo>
                  <a:pt x="501" y="3"/>
                  <a:pt x="519" y="7"/>
                  <a:pt x="537" y="12"/>
                </a:cubicBezTo>
                <a:cubicBezTo>
                  <a:pt x="547" y="15"/>
                  <a:pt x="564" y="27"/>
                  <a:pt x="564" y="27"/>
                </a:cubicBezTo>
                <a:cubicBezTo>
                  <a:pt x="570" y="23"/>
                  <a:pt x="576" y="19"/>
                  <a:pt x="582" y="15"/>
                </a:cubicBezTo>
                <a:cubicBezTo>
                  <a:pt x="585" y="13"/>
                  <a:pt x="588" y="17"/>
                  <a:pt x="591" y="18"/>
                </a:cubicBezTo>
                <a:cubicBezTo>
                  <a:pt x="607" y="23"/>
                  <a:pt x="623" y="27"/>
                  <a:pt x="639" y="30"/>
                </a:cubicBezTo>
                <a:cubicBezTo>
                  <a:pt x="645" y="28"/>
                  <a:pt x="650" y="21"/>
                  <a:pt x="657" y="21"/>
                </a:cubicBezTo>
                <a:cubicBezTo>
                  <a:pt x="661" y="21"/>
                  <a:pt x="663" y="26"/>
                  <a:pt x="666" y="27"/>
                </a:cubicBezTo>
                <a:cubicBezTo>
                  <a:pt x="675" y="30"/>
                  <a:pt x="684" y="31"/>
                  <a:pt x="693" y="33"/>
                </a:cubicBezTo>
                <a:cubicBezTo>
                  <a:pt x="697" y="31"/>
                  <a:pt x="701" y="27"/>
                  <a:pt x="705" y="27"/>
                </a:cubicBezTo>
                <a:cubicBezTo>
                  <a:pt x="713" y="27"/>
                  <a:pt x="729" y="33"/>
                  <a:pt x="729" y="33"/>
                </a:cubicBezTo>
                <a:cubicBezTo>
                  <a:pt x="745" y="49"/>
                  <a:pt x="764" y="58"/>
                  <a:pt x="786" y="63"/>
                </a:cubicBezTo>
                <a:cubicBezTo>
                  <a:pt x="791" y="48"/>
                  <a:pt x="795" y="59"/>
                  <a:pt x="807" y="63"/>
                </a:cubicBezTo>
                <a:cubicBezTo>
                  <a:pt x="815" y="87"/>
                  <a:pt x="803" y="59"/>
                  <a:pt x="819" y="75"/>
                </a:cubicBezTo>
                <a:cubicBezTo>
                  <a:pt x="821" y="77"/>
                  <a:pt x="819" y="82"/>
                  <a:pt x="822" y="84"/>
                </a:cubicBezTo>
                <a:cubicBezTo>
                  <a:pt x="827" y="88"/>
                  <a:pt x="840" y="90"/>
                  <a:pt x="840" y="90"/>
                </a:cubicBezTo>
                <a:cubicBezTo>
                  <a:pt x="866" y="72"/>
                  <a:pt x="854" y="77"/>
                  <a:pt x="885" y="87"/>
                </a:cubicBezTo>
                <a:cubicBezTo>
                  <a:pt x="893" y="90"/>
                  <a:pt x="909" y="93"/>
                  <a:pt x="909" y="93"/>
                </a:cubicBezTo>
                <a:cubicBezTo>
                  <a:pt x="912" y="95"/>
                  <a:pt x="916" y="96"/>
                  <a:pt x="918" y="99"/>
                </a:cubicBezTo>
                <a:cubicBezTo>
                  <a:pt x="920" y="101"/>
                  <a:pt x="918" y="106"/>
                  <a:pt x="921" y="108"/>
                </a:cubicBezTo>
                <a:cubicBezTo>
                  <a:pt x="926" y="112"/>
                  <a:pt x="933" y="112"/>
                  <a:pt x="939" y="114"/>
                </a:cubicBezTo>
                <a:cubicBezTo>
                  <a:pt x="942" y="115"/>
                  <a:pt x="948" y="117"/>
                  <a:pt x="948" y="117"/>
                </a:cubicBezTo>
                <a:cubicBezTo>
                  <a:pt x="958" y="114"/>
                  <a:pt x="965" y="102"/>
                  <a:pt x="975" y="99"/>
                </a:cubicBezTo>
                <a:cubicBezTo>
                  <a:pt x="978" y="98"/>
                  <a:pt x="978" y="105"/>
                  <a:pt x="981" y="108"/>
                </a:cubicBezTo>
                <a:cubicBezTo>
                  <a:pt x="990" y="117"/>
                  <a:pt x="998" y="115"/>
                  <a:pt x="1011" y="117"/>
                </a:cubicBezTo>
                <a:cubicBezTo>
                  <a:pt x="1022" y="128"/>
                  <a:pt x="1026" y="131"/>
                  <a:pt x="1017" y="144"/>
                </a:cubicBezTo>
                <a:cubicBezTo>
                  <a:pt x="1027" y="154"/>
                  <a:pt x="1034" y="157"/>
                  <a:pt x="1029" y="171"/>
                </a:cubicBezTo>
                <a:cubicBezTo>
                  <a:pt x="1030" y="174"/>
                  <a:pt x="1030" y="178"/>
                  <a:pt x="1032" y="180"/>
                </a:cubicBezTo>
                <a:cubicBezTo>
                  <a:pt x="1034" y="183"/>
                  <a:pt x="1041" y="182"/>
                  <a:pt x="1041" y="186"/>
                </a:cubicBezTo>
                <a:cubicBezTo>
                  <a:pt x="1040" y="193"/>
                  <a:pt x="1033" y="198"/>
                  <a:pt x="1029" y="204"/>
                </a:cubicBezTo>
                <a:cubicBezTo>
                  <a:pt x="1027" y="207"/>
                  <a:pt x="1023" y="213"/>
                  <a:pt x="1023" y="213"/>
                </a:cubicBezTo>
                <a:cubicBezTo>
                  <a:pt x="1028" y="234"/>
                  <a:pt x="1019" y="245"/>
                  <a:pt x="999" y="252"/>
                </a:cubicBezTo>
                <a:cubicBezTo>
                  <a:pt x="991" y="273"/>
                  <a:pt x="973" y="281"/>
                  <a:pt x="954" y="291"/>
                </a:cubicBezTo>
                <a:cubicBezTo>
                  <a:pt x="953" y="296"/>
                  <a:pt x="942" y="332"/>
                  <a:pt x="942" y="336"/>
                </a:cubicBezTo>
                <a:cubicBezTo>
                  <a:pt x="942" y="346"/>
                  <a:pt x="946" y="356"/>
                  <a:pt x="948" y="366"/>
                </a:cubicBezTo>
                <a:cubicBezTo>
                  <a:pt x="949" y="371"/>
                  <a:pt x="951" y="381"/>
                  <a:pt x="951" y="381"/>
                </a:cubicBezTo>
                <a:cubicBezTo>
                  <a:pt x="952" y="394"/>
                  <a:pt x="951" y="407"/>
                  <a:pt x="954" y="420"/>
                </a:cubicBezTo>
                <a:cubicBezTo>
                  <a:pt x="955" y="423"/>
                  <a:pt x="961" y="423"/>
                  <a:pt x="963" y="426"/>
                </a:cubicBezTo>
                <a:cubicBezTo>
                  <a:pt x="969" y="433"/>
                  <a:pt x="972" y="457"/>
                  <a:pt x="975" y="465"/>
                </a:cubicBezTo>
                <a:cubicBezTo>
                  <a:pt x="977" y="472"/>
                  <a:pt x="985" y="476"/>
                  <a:pt x="987" y="483"/>
                </a:cubicBezTo>
                <a:cubicBezTo>
                  <a:pt x="989" y="490"/>
                  <a:pt x="990" y="497"/>
                  <a:pt x="993" y="504"/>
                </a:cubicBezTo>
                <a:cubicBezTo>
                  <a:pt x="996" y="511"/>
                  <a:pt x="1003" y="526"/>
                  <a:pt x="1008" y="531"/>
                </a:cubicBezTo>
                <a:cubicBezTo>
                  <a:pt x="1013" y="536"/>
                  <a:pt x="1026" y="543"/>
                  <a:pt x="1026" y="543"/>
                </a:cubicBezTo>
                <a:cubicBezTo>
                  <a:pt x="1027" y="549"/>
                  <a:pt x="1028" y="555"/>
                  <a:pt x="1029" y="561"/>
                </a:cubicBezTo>
                <a:cubicBezTo>
                  <a:pt x="1031" y="567"/>
                  <a:pt x="1035" y="579"/>
                  <a:pt x="1035" y="579"/>
                </a:cubicBezTo>
                <a:cubicBezTo>
                  <a:pt x="1028" y="600"/>
                  <a:pt x="1046" y="613"/>
                  <a:pt x="1050" y="633"/>
                </a:cubicBezTo>
                <a:cubicBezTo>
                  <a:pt x="1051" y="638"/>
                  <a:pt x="1050" y="644"/>
                  <a:pt x="1053" y="648"/>
                </a:cubicBezTo>
                <a:cubicBezTo>
                  <a:pt x="1055" y="651"/>
                  <a:pt x="1059" y="650"/>
                  <a:pt x="1062" y="651"/>
                </a:cubicBezTo>
                <a:cubicBezTo>
                  <a:pt x="1064" y="657"/>
                  <a:pt x="1066" y="663"/>
                  <a:pt x="1068" y="669"/>
                </a:cubicBezTo>
                <a:cubicBezTo>
                  <a:pt x="1069" y="672"/>
                  <a:pt x="1071" y="678"/>
                  <a:pt x="1071" y="678"/>
                </a:cubicBezTo>
                <a:cubicBezTo>
                  <a:pt x="1074" y="696"/>
                  <a:pt x="1066" y="713"/>
                  <a:pt x="1071" y="729"/>
                </a:cubicBezTo>
                <a:cubicBezTo>
                  <a:pt x="1061" y="744"/>
                  <a:pt x="1075" y="750"/>
                  <a:pt x="1080" y="765"/>
                </a:cubicBezTo>
                <a:cubicBezTo>
                  <a:pt x="1070" y="780"/>
                  <a:pt x="1072" y="774"/>
                  <a:pt x="1077" y="801"/>
                </a:cubicBezTo>
                <a:cubicBezTo>
                  <a:pt x="1078" y="807"/>
                  <a:pt x="1083" y="819"/>
                  <a:pt x="1083" y="819"/>
                </a:cubicBezTo>
                <a:cubicBezTo>
                  <a:pt x="1075" y="831"/>
                  <a:pt x="1077" y="849"/>
                  <a:pt x="1074" y="864"/>
                </a:cubicBezTo>
                <a:cubicBezTo>
                  <a:pt x="1083" y="892"/>
                  <a:pt x="1081" y="876"/>
                  <a:pt x="1074" y="912"/>
                </a:cubicBezTo>
                <a:cubicBezTo>
                  <a:pt x="1080" y="929"/>
                  <a:pt x="1076" y="950"/>
                  <a:pt x="1092" y="960"/>
                </a:cubicBezTo>
                <a:cubicBezTo>
                  <a:pt x="1086" y="975"/>
                  <a:pt x="1091" y="981"/>
                  <a:pt x="1083" y="993"/>
                </a:cubicBezTo>
                <a:cubicBezTo>
                  <a:pt x="1085" y="1012"/>
                  <a:pt x="1090" y="1029"/>
                  <a:pt x="1095" y="1047"/>
                </a:cubicBezTo>
                <a:cubicBezTo>
                  <a:pt x="1092" y="1056"/>
                  <a:pt x="1098" y="1074"/>
                  <a:pt x="1098" y="1074"/>
                </a:cubicBezTo>
                <a:cubicBezTo>
                  <a:pt x="1093" y="1090"/>
                  <a:pt x="1087" y="1101"/>
                  <a:pt x="1095" y="1101"/>
                </a:cubicBezTo>
                <a:cubicBezTo>
                  <a:pt x="1099" y="1101"/>
                  <a:pt x="1106" y="1078"/>
                  <a:pt x="1098" y="1101"/>
                </a:cubicBezTo>
                <a:cubicBezTo>
                  <a:pt x="1109" y="1135"/>
                  <a:pt x="1117" y="1170"/>
                  <a:pt x="1137" y="1200"/>
                </a:cubicBezTo>
                <a:cubicBezTo>
                  <a:pt x="1141" y="1206"/>
                  <a:pt x="1148" y="1227"/>
                  <a:pt x="1152" y="1236"/>
                </a:cubicBezTo>
                <a:cubicBezTo>
                  <a:pt x="1155" y="1242"/>
                  <a:pt x="1158" y="1254"/>
                  <a:pt x="1158" y="1254"/>
                </a:cubicBezTo>
                <a:cubicBezTo>
                  <a:pt x="1144" y="1282"/>
                  <a:pt x="1141" y="1269"/>
                  <a:pt x="1164" y="1284"/>
                </a:cubicBezTo>
                <a:cubicBezTo>
                  <a:pt x="1152" y="1287"/>
                  <a:pt x="1131" y="1292"/>
                  <a:pt x="1158" y="1299"/>
                </a:cubicBezTo>
                <a:cubicBezTo>
                  <a:pt x="1163" y="1307"/>
                  <a:pt x="1170" y="1326"/>
                  <a:pt x="1170" y="1326"/>
                </a:cubicBezTo>
                <a:cubicBezTo>
                  <a:pt x="1161" y="1352"/>
                  <a:pt x="1175" y="1317"/>
                  <a:pt x="1158" y="1341"/>
                </a:cubicBezTo>
                <a:cubicBezTo>
                  <a:pt x="1153" y="1349"/>
                  <a:pt x="1146" y="1365"/>
                  <a:pt x="1143" y="1374"/>
                </a:cubicBezTo>
                <a:cubicBezTo>
                  <a:pt x="1148" y="1388"/>
                  <a:pt x="1149" y="1400"/>
                  <a:pt x="1155" y="1413"/>
                </a:cubicBezTo>
                <a:cubicBezTo>
                  <a:pt x="1158" y="1419"/>
                  <a:pt x="1161" y="1431"/>
                  <a:pt x="1161" y="1431"/>
                </a:cubicBezTo>
                <a:cubicBezTo>
                  <a:pt x="1162" y="1440"/>
                  <a:pt x="1163" y="1449"/>
                  <a:pt x="1164" y="1458"/>
                </a:cubicBezTo>
                <a:cubicBezTo>
                  <a:pt x="1165" y="1461"/>
                  <a:pt x="1168" y="1464"/>
                  <a:pt x="1167" y="1467"/>
                </a:cubicBezTo>
                <a:cubicBezTo>
                  <a:pt x="1165" y="1474"/>
                  <a:pt x="1155" y="1485"/>
                  <a:pt x="1155" y="1485"/>
                </a:cubicBezTo>
                <a:cubicBezTo>
                  <a:pt x="1159" y="1496"/>
                  <a:pt x="1158" y="1509"/>
                  <a:pt x="1167" y="1518"/>
                </a:cubicBezTo>
                <a:cubicBezTo>
                  <a:pt x="1170" y="1521"/>
                  <a:pt x="1176" y="1520"/>
                  <a:pt x="1176" y="1524"/>
                </a:cubicBezTo>
                <a:cubicBezTo>
                  <a:pt x="1176" y="1527"/>
                  <a:pt x="1170" y="1522"/>
                  <a:pt x="1167" y="1521"/>
                </a:cubicBezTo>
                <a:cubicBezTo>
                  <a:pt x="1146" y="1531"/>
                  <a:pt x="1160" y="1521"/>
                  <a:pt x="1143" y="1515"/>
                </a:cubicBezTo>
                <a:cubicBezTo>
                  <a:pt x="1137" y="1496"/>
                  <a:pt x="1124" y="1485"/>
                  <a:pt x="1107" y="1476"/>
                </a:cubicBezTo>
                <a:cubicBezTo>
                  <a:pt x="1082" y="1484"/>
                  <a:pt x="1066" y="1479"/>
                  <a:pt x="1044" y="1464"/>
                </a:cubicBezTo>
                <a:cubicBezTo>
                  <a:pt x="1029" y="1487"/>
                  <a:pt x="1049" y="1461"/>
                  <a:pt x="1026" y="1476"/>
                </a:cubicBezTo>
                <a:cubicBezTo>
                  <a:pt x="999" y="1494"/>
                  <a:pt x="1040" y="1478"/>
                  <a:pt x="1011" y="1488"/>
                </a:cubicBezTo>
                <a:cubicBezTo>
                  <a:pt x="996" y="1480"/>
                  <a:pt x="995" y="1472"/>
                  <a:pt x="978" y="1476"/>
                </a:cubicBezTo>
                <a:cubicBezTo>
                  <a:pt x="996" y="1503"/>
                  <a:pt x="946" y="1499"/>
                  <a:pt x="933" y="1500"/>
                </a:cubicBezTo>
                <a:cubicBezTo>
                  <a:pt x="923" y="1493"/>
                  <a:pt x="919" y="1486"/>
                  <a:pt x="909" y="1479"/>
                </a:cubicBezTo>
                <a:cubicBezTo>
                  <a:pt x="900" y="1501"/>
                  <a:pt x="907" y="1499"/>
                  <a:pt x="873" y="1488"/>
                </a:cubicBezTo>
                <a:cubicBezTo>
                  <a:pt x="865" y="1485"/>
                  <a:pt x="849" y="1476"/>
                  <a:pt x="849" y="1476"/>
                </a:cubicBezTo>
                <a:cubicBezTo>
                  <a:pt x="842" y="1478"/>
                  <a:pt x="828" y="1481"/>
                  <a:pt x="828" y="1482"/>
                </a:cubicBezTo>
                <a:cubicBezTo>
                  <a:pt x="826" y="1497"/>
                  <a:pt x="834" y="1500"/>
                  <a:pt x="843" y="1506"/>
                </a:cubicBezTo>
                <a:cubicBezTo>
                  <a:pt x="850" y="1527"/>
                  <a:pt x="812" y="1520"/>
                  <a:pt x="798" y="1521"/>
                </a:cubicBezTo>
                <a:cubicBezTo>
                  <a:pt x="795" y="1526"/>
                  <a:pt x="789" y="1546"/>
                  <a:pt x="783" y="1548"/>
                </a:cubicBezTo>
                <a:cubicBezTo>
                  <a:pt x="774" y="1552"/>
                  <a:pt x="753" y="1554"/>
                  <a:pt x="753" y="1554"/>
                </a:cubicBezTo>
                <a:cubicBezTo>
                  <a:pt x="744" y="1548"/>
                  <a:pt x="739" y="1543"/>
                  <a:pt x="726" y="1542"/>
                </a:cubicBezTo>
                <a:cubicBezTo>
                  <a:pt x="719" y="1541"/>
                  <a:pt x="712" y="1551"/>
                  <a:pt x="705" y="1551"/>
                </a:cubicBezTo>
                <a:cubicBezTo>
                  <a:pt x="701" y="1551"/>
                  <a:pt x="711" y="1547"/>
                  <a:pt x="714" y="1545"/>
                </a:cubicBezTo>
                <a:cubicBezTo>
                  <a:pt x="716" y="1539"/>
                  <a:pt x="718" y="1533"/>
                  <a:pt x="720" y="1527"/>
                </a:cubicBezTo>
                <a:cubicBezTo>
                  <a:pt x="721" y="1523"/>
                  <a:pt x="726" y="1518"/>
                  <a:pt x="723" y="1515"/>
                </a:cubicBezTo>
                <a:cubicBezTo>
                  <a:pt x="720" y="1512"/>
                  <a:pt x="715" y="1517"/>
                  <a:pt x="711" y="1518"/>
                </a:cubicBezTo>
                <a:cubicBezTo>
                  <a:pt x="716" y="1526"/>
                  <a:pt x="723" y="1545"/>
                  <a:pt x="723" y="1545"/>
                </a:cubicBezTo>
                <a:cubicBezTo>
                  <a:pt x="715" y="1561"/>
                  <a:pt x="698" y="1571"/>
                  <a:pt x="687" y="1587"/>
                </a:cubicBezTo>
                <a:cubicBezTo>
                  <a:pt x="668" y="1577"/>
                  <a:pt x="661" y="1558"/>
                  <a:pt x="642" y="1548"/>
                </a:cubicBezTo>
                <a:cubicBezTo>
                  <a:pt x="643" y="1545"/>
                  <a:pt x="647" y="1542"/>
                  <a:pt x="645" y="1539"/>
                </a:cubicBezTo>
                <a:cubicBezTo>
                  <a:pt x="643" y="1535"/>
                  <a:pt x="636" y="1536"/>
                  <a:pt x="633" y="1533"/>
                </a:cubicBezTo>
                <a:cubicBezTo>
                  <a:pt x="618" y="1520"/>
                  <a:pt x="611" y="1499"/>
                  <a:pt x="594" y="1488"/>
                </a:cubicBezTo>
                <a:cubicBezTo>
                  <a:pt x="590" y="1471"/>
                  <a:pt x="557" y="1413"/>
                  <a:pt x="540" y="1407"/>
                </a:cubicBezTo>
                <a:cubicBezTo>
                  <a:pt x="529" y="1385"/>
                  <a:pt x="521" y="1362"/>
                  <a:pt x="507" y="1341"/>
                </a:cubicBezTo>
                <a:cubicBezTo>
                  <a:pt x="504" y="1337"/>
                  <a:pt x="499" y="1335"/>
                  <a:pt x="495" y="1332"/>
                </a:cubicBezTo>
                <a:cubicBezTo>
                  <a:pt x="492" y="1329"/>
                  <a:pt x="488" y="1327"/>
                  <a:pt x="486" y="1323"/>
                </a:cubicBezTo>
                <a:cubicBezTo>
                  <a:pt x="466" y="1291"/>
                  <a:pt x="484" y="1306"/>
                  <a:pt x="465" y="1293"/>
                </a:cubicBezTo>
                <a:cubicBezTo>
                  <a:pt x="463" y="1290"/>
                  <a:pt x="462" y="1286"/>
                  <a:pt x="459" y="1284"/>
                </a:cubicBezTo>
                <a:cubicBezTo>
                  <a:pt x="457" y="1282"/>
                  <a:pt x="450" y="1284"/>
                  <a:pt x="450" y="1281"/>
                </a:cubicBezTo>
                <a:cubicBezTo>
                  <a:pt x="449" y="1275"/>
                  <a:pt x="456" y="1263"/>
                  <a:pt x="456" y="1263"/>
                </a:cubicBezTo>
                <a:cubicBezTo>
                  <a:pt x="452" y="1247"/>
                  <a:pt x="447" y="1246"/>
                  <a:pt x="432" y="1239"/>
                </a:cubicBezTo>
                <a:cubicBezTo>
                  <a:pt x="424" y="1223"/>
                  <a:pt x="409" y="1218"/>
                  <a:pt x="399" y="1203"/>
                </a:cubicBezTo>
                <a:cubicBezTo>
                  <a:pt x="401" y="1191"/>
                  <a:pt x="406" y="1188"/>
                  <a:pt x="396" y="1179"/>
                </a:cubicBezTo>
                <a:cubicBezTo>
                  <a:pt x="391" y="1174"/>
                  <a:pt x="384" y="1171"/>
                  <a:pt x="378" y="1167"/>
                </a:cubicBezTo>
                <a:cubicBezTo>
                  <a:pt x="375" y="1165"/>
                  <a:pt x="369" y="1161"/>
                  <a:pt x="369" y="1161"/>
                </a:cubicBezTo>
                <a:cubicBezTo>
                  <a:pt x="367" y="1157"/>
                  <a:pt x="366" y="1152"/>
                  <a:pt x="363" y="1149"/>
                </a:cubicBezTo>
                <a:cubicBezTo>
                  <a:pt x="361" y="1146"/>
                  <a:pt x="356" y="1146"/>
                  <a:pt x="354" y="1143"/>
                </a:cubicBezTo>
                <a:cubicBezTo>
                  <a:pt x="340" y="1124"/>
                  <a:pt x="340" y="1106"/>
                  <a:pt x="318" y="1095"/>
                </a:cubicBezTo>
                <a:cubicBezTo>
                  <a:pt x="311" y="1074"/>
                  <a:pt x="322" y="1099"/>
                  <a:pt x="303" y="1080"/>
                </a:cubicBezTo>
                <a:cubicBezTo>
                  <a:pt x="288" y="1065"/>
                  <a:pt x="287" y="1045"/>
                  <a:pt x="267" y="1035"/>
                </a:cubicBezTo>
                <a:cubicBezTo>
                  <a:pt x="258" y="1022"/>
                  <a:pt x="261" y="1018"/>
                  <a:pt x="246" y="1011"/>
                </a:cubicBezTo>
                <a:cubicBezTo>
                  <a:pt x="239" y="1001"/>
                  <a:pt x="237" y="993"/>
                  <a:pt x="234" y="981"/>
                </a:cubicBezTo>
                <a:cubicBezTo>
                  <a:pt x="236" y="977"/>
                  <a:pt x="241" y="973"/>
                  <a:pt x="240" y="969"/>
                </a:cubicBezTo>
                <a:cubicBezTo>
                  <a:pt x="239" y="966"/>
                  <a:pt x="233" y="968"/>
                  <a:pt x="231" y="966"/>
                </a:cubicBezTo>
                <a:cubicBezTo>
                  <a:pt x="212" y="947"/>
                  <a:pt x="237" y="958"/>
                  <a:pt x="216" y="951"/>
                </a:cubicBezTo>
                <a:cubicBezTo>
                  <a:pt x="209" y="936"/>
                  <a:pt x="207" y="931"/>
                  <a:pt x="192" y="924"/>
                </a:cubicBezTo>
                <a:cubicBezTo>
                  <a:pt x="197" y="916"/>
                  <a:pt x="227" y="884"/>
                  <a:pt x="198" y="906"/>
                </a:cubicBezTo>
                <a:cubicBezTo>
                  <a:pt x="192" y="897"/>
                  <a:pt x="188" y="883"/>
                  <a:pt x="180" y="876"/>
                </a:cubicBezTo>
                <a:cubicBezTo>
                  <a:pt x="166" y="865"/>
                  <a:pt x="144" y="859"/>
                  <a:pt x="129" y="849"/>
                </a:cubicBezTo>
                <a:cubicBezTo>
                  <a:pt x="121" y="833"/>
                  <a:pt x="114" y="822"/>
                  <a:pt x="96" y="816"/>
                </a:cubicBezTo>
                <a:cubicBezTo>
                  <a:pt x="94" y="813"/>
                  <a:pt x="93" y="810"/>
                  <a:pt x="90" y="807"/>
                </a:cubicBezTo>
                <a:cubicBezTo>
                  <a:pt x="87" y="804"/>
                  <a:pt x="83" y="804"/>
                  <a:pt x="81" y="801"/>
                </a:cubicBezTo>
                <a:cubicBezTo>
                  <a:pt x="72" y="790"/>
                  <a:pt x="73" y="782"/>
                  <a:pt x="60" y="774"/>
                </a:cubicBezTo>
                <a:cubicBezTo>
                  <a:pt x="54" y="756"/>
                  <a:pt x="62" y="773"/>
                  <a:pt x="45" y="759"/>
                </a:cubicBezTo>
                <a:cubicBezTo>
                  <a:pt x="38" y="753"/>
                  <a:pt x="35" y="740"/>
                  <a:pt x="30" y="732"/>
                </a:cubicBezTo>
                <a:cubicBezTo>
                  <a:pt x="34" y="719"/>
                  <a:pt x="20" y="709"/>
                  <a:pt x="9" y="702"/>
                </a:cubicBezTo>
                <a:cubicBezTo>
                  <a:pt x="7" y="698"/>
                  <a:pt x="3" y="694"/>
                  <a:pt x="3" y="690"/>
                </a:cubicBezTo>
                <a:cubicBezTo>
                  <a:pt x="3" y="684"/>
                  <a:pt x="9" y="672"/>
                  <a:pt x="9" y="672"/>
                </a:cubicBezTo>
                <a:cubicBezTo>
                  <a:pt x="6" y="671"/>
                  <a:pt x="0" y="672"/>
                  <a:pt x="0" y="669"/>
                </a:cubicBezTo>
                <a:cubicBezTo>
                  <a:pt x="1" y="664"/>
                  <a:pt x="15" y="636"/>
                  <a:pt x="21" y="630"/>
                </a:cubicBezTo>
              </a:path>
            </a:pathLst>
          </a:custGeom>
          <a:solidFill>
            <a:srgbClr val="86E725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8" name="Freeform 6"/>
          <p:cNvSpPr>
            <a:spLocks/>
          </p:cNvSpPr>
          <p:nvPr/>
        </p:nvSpPr>
        <p:spPr bwMode="auto">
          <a:xfrm>
            <a:off x="4356100" y="1628775"/>
            <a:ext cx="4210050" cy="2511425"/>
          </a:xfrm>
          <a:custGeom>
            <a:avLst/>
            <a:gdLst>
              <a:gd name="T0" fmla="*/ 2147483647 w 2652"/>
              <a:gd name="T1" fmla="*/ 2147483647 h 1582"/>
              <a:gd name="T2" fmla="*/ 2147483647 w 2652"/>
              <a:gd name="T3" fmla="*/ 2147483647 h 1582"/>
              <a:gd name="T4" fmla="*/ 2147483647 w 2652"/>
              <a:gd name="T5" fmla="*/ 2147483647 h 1582"/>
              <a:gd name="T6" fmla="*/ 2147483647 w 2652"/>
              <a:gd name="T7" fmla="*/ 2147483647 h 1582"/>
              <a:gd name="T8" fmla="*/ 2147483647 w 2652"/>
              <a:gd name="T9" fmla="*/ 2147483647 h 1582"/>
              <a:gd name="T10" fmla="*/ 2147483647 w 2652"/>
              <a:gd name="T11" fmla="*/ 2147483647 h 1582"/>
              <a:gd name="T12" fmla="*/ 2147483647 w 2652"/>
              <a:gd name="T13" fmla="*/ 2147483647 h 1582"/>
              <a:gd name="T14" fmla="*/ 2147483647 w 2652"/>
              <a:gd name="T15" fmla="*/ 2147483647 h 1582"/>
              <a:gd name="T16" fmla="*/ 2147483647 w 2652"/>
              <a:gd name="T17" fmla="*/ 2147483647 h 1582"/>
              <a:gd name="T18" fmla="*/ 2147483647 w 2652"/>
              <a:gd name="T19" fmla="*/ 2147483647 h 1582"/>
              <a:gd name="T20" fmla="*/ 2147483647 w 2652"/>
              <a:gd name="T21" fmla="*/ 2147483647 h 1582"/>
              <a:gd name="T22" fmla="*/ 2147483647 w 2652"/>
              <a:gd name="T23" fmla="*/ 2147483647 h 1582"/>
              <a:gd name="T24" fmla="*/ 2147483647 w 2652"/>
              <a:gd name="T25" fmla="*/ 2147483647 h 1582"/>
              <a:gd name="T26" fmla="*/ 2147483647 w 2652"/>
              <a:gd name="T27" fmla="*/ 2147483647 h 1582"/>
              <a:gd name="T28" fmla="*/ 2147483647 w 2652"/>
              <a:gd name="T29" fmla="*/ 2147483647 h 1582"/>
              <a:gd name="T30" fmla="*/ 2147483647 w 2652"/>
              <a:gd name="T31" fmla="*/ 2147483647 h 1582"/>
              <a:gd name="T32" fmla="*/ 2147483647 w 2652"/>
              <a:gd name="T33" fmla="*/ 2147483647 h 1582"/>
              <a:gd name="T34" fmla="*/ 2147483647 w 2652"/>
              <a:gd name="T35" fmla="*/ 2147483647 h 1582"/>
              <a:gd name="T36" fmla="*/ 2147483647 w 2652"/>
              <a:gd name="T37" fmla="*/ 2147483647 h 1582"/>
              <a:gd name="T38" fmla="*/ 2147483647 w 2652"/>
              <a:gd name="T39" fmla="*/ 2147483647 h 1582"/>
              <a:gd name="T40" fmla="*/ 2147483647 w 2652"/>
              <a:gd name="T41" fmla="*/ 2147483647 h 1582"/>
              <a:gd name="T42" fmla="*/ 2147483647 w 2652"/>
              <a:gd name="T43" fmla="*/ 2147483647 h 1582"/>
              <a:gd name="T44" fmla="*/ 2147483647 w 2652"/>
              <a:gd name="T45" fmla="*/ 2147483647 h 1582"/>
              <a:gd name="T46" fmla="*/ 2147483647 w 2652"/>
              <a:gd name="T47" fmla="*/ 2147483647 h 1582"/>
              <a:gd name="T48" fmla="*/ 2147483647 w 2652"/>
              <a:gd name="T49" fmla="*/ 2147483647 h 1582"/>
              <a:gd name="T50" fmla="*/ 2147483647 w 2652"/>
              <a:gd name="T51" fmla="*/ 2147483647 h 1582"/>
              <a:gd name="T52" fmla="*/ 2147483647 w 2652"/>
              <a:gd name="T53" fmla="*/ 2147483647 h 1582"/>
              <a:gd name="T54" fmla="*/ 2147483647 w 2652"/>
              <a:gd name="T55" fmla="*/ 2147483647 h 1582"/>
              <a:gd name="T56" fmla="*/ 2147483647 w 2652"/>
              <a:gd name="T57" fmla="*/ 2147483647 h 1582"/>
              <a:gd name="T58" fmla="*/ 2147483647 w 2652"/>
              <a:gd name="T59" fmla="*/ 2147483647 h 1582"/>
              <a:gd name="T60" fmla="*/ 2147483647 w 2652"/>
              <a:gd name="T61" fmla="*/ 2147483647 h 1582"/>
              <a:gd name="T62" fmla="*/ 2147483647 w 2652"/>
              <a:gd name="T63" fmla="*/ 2147483647 h 1582"/>
              <a:gd name="T64" fmla="*/ 2147483647 w 2652"/>
              <a:gd name="T65" fmla="*/ 2147483647 h 1582"/>
              <a:gd name="T66" fmla="*/ 2147483647 w 2652"/>
              <a:gd name="T67" fmla="*/ 2147483647 h 1582"/>
              <a:gd name="T68" fmla="*/ 2147483647 w 2652"/>
              <a:gd name="T69" fmla="*/ 2147483647 h 1582"/>
              <a:gd name="T70" fmla="*/ 2147483647 w 2652"/>
              <a:gd name="T71" fmla="*/ 2147483647 h 1582"/>
              <a:gd name="T72" fmla="*/ 2147483647 w 2652"/>
              <a:gd name="T73" fmla="*/ 2147483647 h 1582"/>
              <a:gd name="T74" fmla="*/ 2147483647 w 2652"/>
              <a:gd name="T75" fmla="*/ 2147483647 h 1582"/>
              <a:gd name="T76" fmla="*/ 2147483647 w 2652"/>
              <a:gd name="T77" fmla="*/ 2147483647 h 1582"/>
              <a:gd name="T78" fmla="*/ 2147483647 w 2652"/>
              <a:gd name="T79" fmla="*/ 2147483647 h 1582"/>
              <a:gd name="T80" fmla="*/ 2147483647 w 2652"/>
              <a:gd name="T81" fmla="*/ 2147483647 h 1582"/>
              <a:gd name="T82" fmla="*/ 2147483647 w 2652"/>
              <a:gd name="T83" fmla="*/ 2147483647 h 1582"/>
              <a:gd name="T84" fmla="*/ 2147483647 w 2652"/>
              <a:gd name="T85" fmla="*/ 2147483647 h 1582"/>
              <a:gd name="T86" fmla="*/ 2147483647 w 2652"/>
              <a:gd name="T87" fmla="*/ 2147483647 h 1582"/>
              <a:gd name="T88" fmla="*/ 2147483647 w 2652"/>
              <a:gd name="T89" fmla="*/ 2147483647 h 1582"/>
              <a:gd name="T90" fmla="*/ 2147483647 w 2652"/>
              <a:gd name="T91" fmla="*/ 2147483647 h 1582"/>
              <a:gd name="T92" fmla="*/ 2147483647 w 2652"/>
              <a:gd name="T93" fmla="*/ 2147483647 h 1582"/>
              <a:gd name="T94" fmla="*/ 2147483647 w 2652"/>
              <a:gd name="T95" fmla="*/ 2147483647 h 1582"/>
              <a:gd name="T96" fmla="*/ 2147483647 w 2652"/>
              <a:gd name="T97" fmla="*/ 2147483647 h 1582"/>
              <a:gd name="T98" fmla="*/ 2147483647 w 2652"/>
              <a:gd name="T99" fmla="*/ 2147483647 h 15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52"/>
              <a:gd name="T151" fmla="*/ 0 h 1582"/>
              <a:gd name="T152" fmla="*/ 2652 w 2652"/>
              <a:gd name="T153" fmla="*/ 1582 h 15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52" h="1582">
                <a:moveTo>
                  <a:pt x="485" y="39"/>
                </a:moveTo>
                <a:cubicBezTo>
                  <a:pt x="468" y="65"/>
                  <a:pt x="492" y="45"/>
                  <a:pt x="477" y="83"/>
                </a:cubicBezTo>
                <a:cubicBezTo>
                  <a:pt x="480" y="91"/>
                  <a:pt x="482" y="99"/>
                  <a:pt x="485" y="107"/>
                </a:cubicBezTo>
                <a:cubicBezTo>
                  <a:pt x="487" y="114"/>
                  <a:pt x="468" y="125"/>
                  <a:pt x="465" y="127"/>
                </a:cubicBezTo>
                <a:cubicBezTo>
                  <a:pt x="446" y="138"/>
                  <a:pt x="426" y="148"/>
                  <a:pt x="405" y="155"/>
                </a:cubicBezTo>
                <a:cubicBezTo>
                  <a:pt x="396" y="152"/>
                  <a:pt x="385" y="152"/>
                  <a:pt x="377" y="147"/>
                </a:cubicBezTo>
                <a:cubicBezTo>
                  <a:pt x="373" y="145"/>
                  <a:pt x="373" y="138"/>
                  <a:pt x="369" y="135"/>
                </a:cubicBezTo>
                <a:cubicBezTo>
                  <a:pt x="357" y="127"/>
                  <a:pt x="342" y="125"/>
                  <a:pt x="329" y="119"/>
                </a:cubicBezTo>
                <a:cubicBezTo>
                  <a:pt x="299" y="129"/>
                  <a:pt x="313" y="123"/>
                  <a:pt x="289" y="135"/>
                </a:cubicBezTo>
                <a:cubicBezTo>
                  <a:pt x="263" y="125"/>
                  <a:pt x="269" y="113"/>
                  <a:pt x="241" y="119"/>
                </a:cubicBezTo>
                <a:cubicBezTo>
                  <a:pt x="224" y="130"/>
                  <a:pt x="206" y="139"/>
                  <a:pt x="189" y="151"/>
                </a:cubicBezTo>
                <a:cubicBezTo>
                  <a:pt x="160" y="131"/>
                  <a:pt x="153" y="134"/>
                  <a:pt x="117" y="143"/>
                </a:cubicBezTo>
                <a:cubicBezTo>
                  <a:pt x="121" y="154"/>
                  <a:pt x="126" y="161"/>
                  <a:pt x="113" y="171"/>
                </a:cubicBezTo>
                <a:cubicBezTo>
                  <a:pt x="104" y="178"/>
                  <a:pt x="81" y="187"/>
                  <a:pt x="81" y="187"/>
                </a:cubicBezTo>
                <a:cubicBezTo>
                  <a:pt x="53" y="229"/>
                  <a:pt x="95" y="164"/>
                  <a:pt x="65" y="215"/>
                </a:cubicBezTo>
                <a:cubicBezTo>
                  <a:pt x="60" y="223"/>
                  <a:pt x="49" y="239"/>
                  <a:pt x="49" y="239"/>
                </a:cubicBezTo>
                <a:cubicBezTo>
                  <a:pt x="41" y="267"/>
                  <a:pt x="42" y="271"/>
                  <a:pt x="17" y="279"/>
                </a:cubicBezTo>
                <a:cubicBezTo>
                  <a:pt x="14" y="283"/>
                  <a:pt x="9" y="286"/>
                  <a:pt x="9" y="291"/>
                </a:cubicBezTo>
                <a:cubicBezTo>
                  <a:pt x="9" y="299"/>
                  <a:pt x="17" y="315"/>
                  <a:pt x="17" y="315"/>
                </a:cubicBezTo>
                <a:cubicBezTo>
                  <a:pt x="20" y="341"/>
                  <a:pt x="22" y="362"/>
                  <a:pt x="29" y="387"/>
                </a:cubicBezTo>
                <a:cubicBezTo>
                  <a:pt x="32" y="399"/>
                  <a:pt x="41" y="423"/>
                  <a:pt x="41" y="423"/>
                </a:cubicBezTo>
                <a:cubicBezTo>
                  <a:pt x="0" y="443"/>
                  <a:pt x="38" y="462"/>
                  <a:pt x="57" y="475"/>
                </a:cubicBezTo>
                <a:cubicBezTo>
                  <a:pt x="60" y="479"/>
                  <a:pt x="62" y="484"/>
                  <a:pt x="65" y="487"/>
                </a:cubicBezTo>
                <a:cubicBezTo>
                  <a:pt x="68" y="490"/>
                  <a:pt x="74" y="491"/>
                  <a:pt x="77" y="495"/>
                </a:cubicBezTo>
                <a:cubicBezTo>
                  <a:pt x="103" y="525"/>
                  <a:pt x="80" y="515"/>
                  <a:pt x="105" y="523"/>
                </a:cubicBezTo>
                <a:cubicBezTo>
                  <a:pt x="128" y="557"/>
                  <a:pt x="97" y="517"/>
                  <a:pt x="125" y="539"/>
                </a:cubicBezTo>
                <a:cubicBezTo>
                  <a:pt x="129" y="542"/>
                  <a:pt x="130" y="548"/>
                  <a:pt x="133" y="551"/>
                </a:cubicBezTo>
                <a:cubicBezTo>
                  <a:pt x="136" y="554"/>
                  <a:pt x="141" y="556"/>
                  <a:pt x="145" y="559"/>
                </a:cubicBezTo>
                <a:cubicBezTo>
                  <a:pt x="159" y="580"/>
                  <a:pt x="179" y="593"/>
                  <a:pt x="197" y="611"/>
                </a:cubicBezTo>
                <a:cubicBezTo>
                  <a:pt x="204" y="633"/>
                  <a:pt x="228" y="637"/>
                  <a:pt x="245" y="651"/>
                </a:cubicBezTo>
                <a:cubicBezTo>
                  <a:pt x="261" y="665"/>
                  <a:pt x="267" y="683"/>
                  <a:pt x="285" y="695"/>
                </a:cubicBezTo>
                <a:cubicBezTo>
                  <a:pt x="288" y="699"/>
                  <a:pt x="289" y="704"/>
                  <a:pt x="293" y="707"/>
                </a:cubicBezTo>
                <a:cubicBezTo>
                  <a:pt x="296" y="710"/>
                  <a:pt x="302" y="708"/>
                  <a:pt x="305" y="711"/>
                </a:cubicBezTo>
                <a:cubicBezTo>
                  <a:pt x="330" y="736"/>
                  <a:pt x="341" y="784"/>
                  <a:pt x="369" y="803"/>
                </a:cubicBezTo>
                <a:cubicBezTo>
                  <a:pt x="376" y="824"/>
                  <a:pt x="401" y="870"/>
                  <a:pt x="421" y="883"/>
                </a:cubicBezTo>
                <a:cubicBezTo>
                  <a:pt x="443" y="916"/>
                  <a:pt x="482" y="950"/>
                  <a:pt x="521" y="963"/>
                </a:cubicBezTo>
                <a:cubicBezTo>
                  <a:pt x="539" y="989"/>
                  <a:pt x="572" y="993"/>
                  <a:pt x="601" y="1003"/>
                </a:cubicBezTo>
                <a:cubicBezTo>
                  <a:pt x="617" y="1008"/>
                  <a:pt x="633" y="1026"/>
                  <a:pt x="649" y="1031"/>
                </a:cubicBezTo>
                <a:cubicBezTo>
                  <a:pt x="680" y="1041"/>
                  <a:pt x="701" y="1047"/>
                  <a:pt x="733" y="1051"/>
                </a:cubicBezTo>
                <a:cubicBezTo>
                  <a:pt x="751" y="1039"/>
                  <a:pt x="762" y="1049"/>
                  <a:pt x="781" y="1055"/>
                </a:cubicBezTo>
                <a:cubicBezTo>
                  <a:pt x="818" y="1067"/>
                  <a:pt x="858" y="1075"/>
                  <a:pt x="897" y="1079"/>
                </a:cubicBezTo>
                <a:cubicBezTo>
                  <a:pt x="928" y="1089"/>
                  <a:pt x="985" y="1095"/>
                  <a:pt x="1009" y="1111"/>
                </a:cubicBezTo>
                <a:cubicBezTo>
                  <a:pt x="1020" y="1118"/>
                  <a:pt x="1043" y="1138"/>
                  <a:pt x="1057" y="1143"/>
                </a:cubicBezTo>
                <a:cubicBezTo>
                  <a:pt x="1086" y="1153"/>
                  <a:pt x="1074" y="1146"/>
                  <a:pt x="1093" y="1159"/>
                </a:cubicBezTo>
                <a:cubicBezTo>
                  <a:pt x="1106" y="1179"/>
                  <a:pt x="1125" y="1194"/>
                  <a:pt x="1145" y="1207"/>
                </a:cubicBezTo>
                <a:cubicBezTo>
                  <a:pt x="1153" y="1212"/>
                  <a:pt x="1169" y="1223"/>
                  <a:pt x="1169" y="1223"/>
                </a:cubicBezTo>
                <a:cubicBezTo>
                  <a:pt x="1192" y="1257"/>
                  <a:pt x="1161" y="1217"/>
                  <a:pt x="1189" y="1239"/>
                </a:cubicBezTo>
                <a:cubicBezTo>
                  <a:pt x="1200" y="1248"/>
                  <a:pt x="1210" y="1262"/>
                  <a:pt x="1221" y="1271"/>
                </a:cubicBezTo>
                <a:cubicBezTo>
                  <a:pt x="1232" y="1280"/>
                  <a:pt x="1246" y="1282"/>
                  <a:pt x="1257" y="1291"/>
                </a:cubicBezTo>
                <a:cubicBezTo>
                  <a:pt x="1283" y="1313"/>
                  <a:pt x="1310" y="1329"/>
                  <a:pt x="1341" y="1343"/>
                </a:cubicBezTo>
                <a:cubicBezTo>
                  <a:pt x="1349" y="1346"/>
                  <a:pt x="1358" y="1346"/>
                  <a:pt x="1365" y="1351"/>
                </a:cubicBezTo>
                <a:cubicBezTo>
                  <a:pt x="1421" y="1389"/>
                  <a:pt x="1514" y="1413"/>
                  <a:pt x="1581" y="1419"/>
                </a:cubicBezTo>
                <a:cubicBezTo>
                  <a:pt x="1593" y="1423"/>
                  <a:pt x="1605" y="1427"/>
                  <a:pt x="1617" y="1431"/>
                </a:cubicBezTo>
                <a:cubicBezTo>
                  <a:pt x="1621" y="1432"/>
                  <a:pt x="1629" y="1435"/>
                  <a:pt x="1629" y="1435"/>
                </a:cubicBezTo>
                <a:cubicBezTo>
                  <a:pt x="1639" y="1450"/>
                  <a:pt x="1656" y="1457"/>
                  <a:pt x="1673" y="1463"/>
                </a:cubicBezTo>
                <a:cubicBezTo>
                  <a:pt x="1678" y="1471"/>
                  <a:pt x="1688" y="1475"/>
                  <a:pt x="1693" y="1483"/>
                </a:cubicBezTo>
                <a:cubicBezTo>
                  <a:pt x="1697" y="1490"/>
                  <a:pt x="1698" y="1499"/>
                  <a:pt x="1701" y="1507"/>
                </a:cubicBezTo>
                <a:cubicBezTo>
                  <a:pt x="1702" y="1511"/>
                  <a:pt x="1705" y="1519"/>
                  <a:pt x="1705" y="1519"/>
                </a:cubicBezTo>
                <a:cubicBezTo>
                  <a:pt x="1713" y="1582"/>
                  <a:pt x="1714" y="1537"/>
                  <a:pt x="1741" y="1519"/>
                </a:cubicBezTo>
                <a:cubicBezTo>
                  <a:pt x="1752" y="1473"/>
                  <a:pt x="1735" y="1528"/>
                  <a:pt x="1757" y="1495"/>
                </a:cubicBezTo>
                <a:cubicBezTo>
                  <a:pt x="1762" y="1487"/>
                  <a:pt x="1762" y="1476"/>
                  <a:pt x="1765" y="1467"/>
                </a:cubicBezTo>
                <a:cubicBezTo>
                  <a:pt x="1758" y="1430"/>
                  <a:pt x="1746" y="1395"/>
                  <a:pt x="1725" y="1363"/>
                </a:cubicBezTo>
                <a:cubicBezTo>
                  <a:pt x="1728" y="1331"/>
                  <a:pt x="1724" y="1295"/>
                  <a:pt x="1753" y="1275"/>
                </a:cubicBezTo>
                <a:cubicBezTo>
                  <a:pt x="1772" y="1280"/>
                  <a:pt x="1772" y="1289"/>
                  <a:pt x="1789" y="1295"/>
                </a:cubicBezTo>
                <a:cubicBezTo>
                  <a:pt x="1794" y="1303"/>
                  <a:pt x="1804" y="1307"/>
                  <a:pt x="1809" y="1315"/>
                </a:cubicBezTo>
                <a:cubicBezTo>
                  <a:pt x="1813" y="1322"/>
                  <a:pt x="1815" y="1331"/>
                  <a:pt x="1817" y="1339"/>
                </a:cubicBezTo>
                <a:cubicBezTo>
                  <a:pt x="1818" y="1344"/>
                  <a:pt x="1818" y="1350"/>
                  <a:pt x="1821" y="1355"/>
                </a:cubicBezTo>
                <a:cubicBezTo>
                  <a:pt x="1827" y="1366"/>
                  <a:pt x="1842" y="1380"/>
                  <a:pt x="1853" y="1387"/>
                </a:cubicBezTo>
                <a:cubicBezTo>
                  <a:pt x="1856" y="1391"/>
                  <a:pt x="1857" y="1396"/>
                  <a:pt x="1861" y="1399"/>
                </a:cubicBezTo>
                <a:cubicBezTo>
                  <a:pt x="1868" y="1403"/>
                  <a:pt x="1885" y="1407"/>
                  <a:pt x="1885" y="1407"/>
                </a:cubicBezTo>
                <a:cubicBezTo>
                  <a:pt x="1892" y="1404"/>
                  <a:pt x="1900" y="1404"/>
                  <a:pt x="1905" y="1399"/>
                </a:cubicBezTo>
                <a:cubicBezTo>
                  <a:pt x="1911" y="1393"/>
                  <a:pt x="1913" y="1375"/>
                  <a:pt x="1913" y="1375"/>
                </a:cubicBezTo>
                <a:cubicBezTo>
                  <a:pt x="1908" y="1345"/>
                  <a:pt x="1894" y="1296"/>
                  <a:pt x="1925" y="1275"/>
                </a:cubicBezTo>
                <a:cubicBezTo>
                  <a:pt x="1948" y="1281"/>
                  <a:pt x="1969" y="1294"/>
                  <a:pt x="1989" y="1307"/>
                </a:cubicBezTo>
                <a:cubicBezTo>
                  <a:pt x="1997" y="1312"/>
                  <a:pt x="2013" y="1323"/>
                  <a:pt x="2013" y="1323"/>
                </a:cubicBezTo>
                <a:cubicBezTo>
                  <a:pt x="2020" y="1322"/>
                  <a:pt x="2058" y="1321"/>
                  <a:pt x="2069" y="1307"/>
                </a:cubicBezTo>
                <a:cubicBezTo>
                  <a:pt x="2075" y="1300"/>
                  <a:pt x="2077" y="1291"/>
                  <a:pt x="2081" y="1283"/>
                </a:cubicBezTo>
                <a:cubicBezTo>
                  <a:pt x="2087" y="1273"/>
                  <a:pt x="2097" y="1251"/>
                  <a:pt x="2097" y="1251"/>
                </a:cubicBezTo>
                <a:cubicBezTo>
                  <a:pt x="2088" y="1228"/>
                  <a:pt x="2080" y="1206"/>
                  <a:pt x="2057" y="1195"/>
                </a:cubicBezTo>
                <a:cubicBezTo>
                  <a:pt x="2038" y="1170"/>
                  <a:pt x="2054" y="1186"/>
                  <a:pt x="2029" y="1171"/>
                </a:cubicBezTo>
                <a:cubicBezTo>
                  <a:pt x="2021" y="1166"/>
                  <a:pt x="2005" y="1155"/>
                  <a:pt x="2005" y="1155"/>
                </a:cubicBezTo>
                <a:cubicBezTo>
                  <a:pt x="1994" y="1138"/>
                  <a:pt x="1997" y="1133"/>
                  <a:pt x="1977" y="1123"/>
                </a:cubicBezTo>
                <a:cubicBezTo>
                  <a:pt x="1968" y="1104"/>
                  <a:pt x="1954" y="1098"/>
                  <a:pt x="1945" y="1079"/>
                </a:cubicBezTo>
                <a:cubicBezTo>
                  <a:pt x="1946" y="1071"/>
                  <a:pt x="1944" y="1062"/>
                  <a:pt x="1949" y="1055"/>
                </a:cubicBezTo>
                <a:cubicBezTo>
                  <a:pt x="1955" y="1047"/>
                  <a:pt x="1965" y="1044"/>
                  <a:pt x="1973" y="1039"/>
                </a:cubicBezTo>
                <a:cubicBezTo>
                  <a:pt x="1977" y="1036"/>
                  <a:pt x="1985" y="1031"/>
                  <a:pt x="1985" y="1031"/>
                </a:cubicBezTo>
                <a:cubicBezTo>
                  <a:pt x="2001" y="1036"/>
                  <a:pt x="2018" y="1047"/>
                  <a:pt x="2033" y="1055"/>
                </a:cubicBezTo>
                <a:cubicBezTo>
                  <a:pt x="2041" y="1060"/>
                  <a:pt x="2049" y="1066"/>
                  <a:pt x="2057" y="1071"/>
                </a:cubicBezTo>
                <a:cubicBezTo>
                  <a:pt x="2061" y="1074"/>
                  <a:pt x="2069" y="1079"/>
                  <a:pt x="2069" y="1079"/>
                </a:cubicBezTo>
                <a:cubicBezTo>
                  <a:pt x="2084" y="1102"/>
                  <a:pt x="2078" y="1080"/>
                  <a:pt x="2101" y="1095"/>
                </a:cubicBezTo>
                <a:cubicBezTo>
                  <a:pt x="2111" y="1124"/>
                  <a:pt x="2102" y="1114"/>
                  <a:pt x="2121" y="1127"/>
                </a:cubicBezTo>
                <a:cubicBezTo>
                  <a:pt x="2126" y="1135"/>
                  <a:pt x="2136" y="1139"/>
                  <a:pt x="2141" y="1147"/>
                </a:cubicBezTo>
                <a:cubicBezTo>
                  <a:pt x="2158" y="1174"/>
                  <a:pt x="2138" y="1167"/>
                  <a:pt x="2161" y="1179"/>
                </a:cubicBezTo>
                <a:cubicBezTo>
                  <a:pt x="2173" y="1185"/>
                  <a:pt x="2197" y="1199"/>
                  <a:pt x="2197" y="1199"/>
                </a:cubicBezTo>
                <a:cubicBezTo>
                  <a:pt x="2212" y="1221"/>
                  <a:pt x="2213" y="1227"/>
                  <a:pt x="2237" y="1235"/>
                </a:cubicBezTo>
                <a:cubicBezTo>
                  <a:pt x="2250" y="1254"/>
                  <a:pt x="2255" y="1267"/>
                  <a:pt x="2273" y="1279"/>
                </a:cubicBezTo>
                <a:cubicBezTo>
                  <a:pt x="2281" y="1291"/>
                  <a:pt x="2305" y="1307"/>
                  <a:pt x="2305" y="1307"/>
                </a:cubicBezTo>
                <a:cubicBezTo>
                  <a:pt x="2310" y="1321"/>
                  <a:pt x="2331" y="1339"/>
                  <a:pt x="2345" y="1347"/>
                </a:cubicBezTo>
                <a:cubicBezTo>
                  <a:pt x="2352" y="1351"/>
                  <a:pt x="2369" y="1355"/>
                  <a:pt x="2369" y="1355"/>
                </a:cubicBezTo>
                <a:cubicBezTo>
                  <a:pt x="2393" y="1379"/>
                  <a:pt x="2368" y="1362"/>
                  <a:pt x="2397" y="1359"/>
                </a:cubicBezTo>
                <a:cubicBezTo>
                  <a:pt x="2406" y="1358"/>
                  <a:pt x="2416" y="1362"/>
                  <a:pt x="2425" y="1363"/>
                </a:cubicBezTo>
                <a:cubicBezTo>
                  <a:pt x="2437" y="1367"/>
                  <a:pt x="2449" y="1371"/>
                  <a:pt x="2461" y="1375"/>
                </a:cubicBezTo>
                <a:cubicBezTo>
                  <a:pt x="2465" y="1376"/>
                  <a:pt x="2473" y="1379"/>
                  <a:pt x="2473" y="1379"/>
                </a:cubicBezTo>
                <a:cubicBezTo>
                  <a:pt x="2491" y="1367"/>
                  <a:pt x="2510" y="1376"/>
                  <a:pt x="2533" y="1379"/>
                </a:cubicBezTo>
                <a:cubicBezTo>
                  <a:pt x="2553" y="1369"/>
                  <a:pt x="2556" y="1361"/>
                  <a:pt x="2561" y="1339"/>
                </a:cubicBezTo>
                <a:cubicBezTo>
                  <a:pt x="2581" y="1343"/>
                  <a:pt x="2588" y="1350"/>
                  <a:pt x="2605" y="1339"/>
                </a:cubicBezTo>
                <a:cubicBezTo>
                  <a:pt x="2610" y="1328"/>
                  <a:pt x="2616" y="1318"/>
                  <a:pt x="2621" y="1307"/>
                </a:cubicBezTo>
                <a:cubicBezTo>
                  <a:pt x="2635" y="1279"/>
                  <a:pt x="2621" y="1292"/>
                  <a:pt x="2601" y="1299"/>
                </a:cubicBezTo>
                <a:cubicBezTo>
                  <a:pt x="2586" y="1322"/>
                  <a:pt x="2565" y="1305"/>
                  <a:pt x="2545" y="1295"/>
                </a:cubicBezTo>
                <a:cubicBezTo>
                  <a:pt x="2535" y="1280"/>
                  <a:pt x="2525" y="1276"/>
                  <a:pt x="2517" y="1259"/>
                </a:cubicBezTo>
                <a:cubicBezTo>
                  <a:pt x="2529" y="1234"/>
                  <a:pt x="2548" y="1241"/>
                  <a:pt x="2569" y="1227"/>
                </a:cubicBezTo>
                <a:cubicBezTo>
                  <a:pt x="2580" y="1204"/>
                  <a:pt x="2592" y="1181"/>
                  <a:pt x="2613" y="1167"/>
                </a:cubicBezTo>
                <a:cubicBezTo>
                  <a:pt x="2616" y="1162"/>
                  <a:pt x="2617" y="1155"/>
                  <a:pt x="2621" y="1151"/>
                </a:cubicBezTo>
                <a:cubicBezTo>
                  <a:pt x="2628" y="1144"/>
                  <a:pt x="2645" y="1135"/>
                  <a:pt x="2645" y="1135"/>
                </a:cubicBezTo>
                <a:cubicBezTo>
                  <a:pt x="2618" y="1117"/>
                  <a:pt x="2652" y="1121"/>
                  <a:pt x="2625" y="1103"/>
                </a:cubicBezTo>
                <a:cubicBezTo>
                  <a:pt x="2615" y="1088"/>
                  <a:pt x="2603" y="1085"/>
                  <a:pt x="2589" y="1075"/>
                </a:cubicBezTo>
                <a:cubicBezTo>
                  <a:pt x="2579" y="1055"/>
                  <a:pt x="2579" y="1051"/>
                  <a:pt x="2597" y="1039"/>
                </a:cubicBezTo>
                <a:cubicBezTo>
                  <a:pt x="2602" y="1018"/>
                  <a:pt x="2618" y="1014"/>
                  <a:pt x="2597" y="1007"/>
                </a:cubicBezTo>
                <a:cubicBezTo>
                  <a:pt x="2571" y="1016"/>
                  <a:pt x="2547" y="1030"/>
                  <a:pt x="2521" y="1039"/>
                </a:cubicBezTo>
                <a:cubicBezTo>
                  <a:pt x="2502" y="1010"/>
                  <a:pt x="2514" y="1019"/>
                  <a:pt x="2489" y="1007"/>
                </a:cubicBezTo>
                <a:cubicBezTo>
                  <a:pt x="2466" y="1015"/>
                  <a:pt x="2472" y="1002"/>
                  <a:pt x="2457" y="991"/>
                </a:cubicBezTo>
                <a:cubicBezTo>
                  <a:pt x="2447" y="984"/>
                  <a:pt x="2436" y="980"/>
                  <a:pt x="2425" y="975"/>
                </a:cubicBezTo>
                <a:cubicBezTo>
                  <a:pt x="2409" y="967"/>
                  <a:pt x="2390" y="970"/>
                  <a:pt x="2373" y="967"/>
                </a:cubicBezTo>
                <a:cubicBezTo>
                  <a:pt x="2365" y="962"/>
                  <a:pt x="2357" y="956"/>
                  <a:pt x="2349" y="951"/>
                </a:cubicBezTo>
                <a:cubicBezTo>
                  <a:pt x="2341" y="946"/>
                  <a:pt x="2333" y="927"/>
                  <a:pt x="2333" y="927"/>
                </a:cubicBezTo>
                <a:cubicBezTo>
                  <a:pt x="2313" y="932"/>
                  <a:pt x="2313" y="942"/>
                  <a:pt x="2293" y="947"/>
                </a:cubicBezTo>
                <a:cubicBezTo>
                  <a:pt x="2272" y="961"/>
                  <a:pt x="2252" y="944"/>
                  <a:pt x="2233" y="931"/>
                </a:cubicBezTo>
                <a:cubicBezTo>
                  <a:pt x="2228" y="923"/>
                  <a:pt x="2222" y="915"/>
                  <a:pt x="2217" y="907"/>
                </a:cubicBezTo>
                <a:cubicBezTo>
                  <a:pt x="2214" y="903"/>
                  <a:pt x="2209" y="895"/>
                  <a:pt x="2209" y="895"/>
                </a:cubicBezTo>
                <a:cubicBezTo>
                  <a:pt x="2202" y="896"/>
                  <a:pt x="2196" y="897"/>
                  <a:pt x="2189" y="899"/>
                </a:cubicBezTo>
                <a:cubicBezTo>
                  <a:pt x="2181" y="901"/>
                  <a:pt x="2165" y="907"/>
                  <a:pt x="2165" y="907"/>
                </a:cubicBezTo>
                <a:cubicBezTo>
                  <a:pt x="2158" y="904"/>
                  <a:pt x="2151" y="903"/>
                  <a:pt x="2145" y="899"/>
                </a:cubicBezTo>
                <a:cubicBezTo>
                  <a:pt x="2141" y="896"/>
                  <a:pt x="2142" y="888"/>
                  <a:pt x="2137" y="887"/>
                </a:cubicBezTo>
                <a:cubicBezTo>
                  <a:pt x="2129" y="886"/>
                  <a:pt x="2113" y="895"/>
                  <a:pt x="2113" y="895"/>
                </a:cubicBezTo>
                <a:cubicBezTo>
                  <a:pt x="2107" y="877"/>
                  <a:pt x="2090" y="863"/>
                  <a:pt x="2073" y="855"/>
                </a:cubicBezTo>
                <a:cubicBezTo>
                  <a:pt x="2068" y="863"/>
                  <a:pt x="2062" y="871"/>
                  <a:pt x="2057" y="879"/>
                </a:cubicBezTo>
                <a:cubicBezTo>
                  <a:pt x="2052" y="886"/>
                  <a:pt x="2065" y="903"/>
                  <a:pt x="2065" y="903"/>
                </a:cubicBezTo>
                <a:cubicBezTo>
                  <a:pt x="2057" y="927"/>
                  <a:pt x="2053" y="935"/>
                  <a:pt x="2029" y="943"/>
                </a:cubicBezTo>
                <a:cubicBezTo>
                  <a:pt x="2010" y="933"/>
                  <a:pt x="2006" y="924"/>
                  <a:pt x="1993" y="907"/>
                </a:cubicBezTo>
                <a:cubicBezTo>
                  <a:pt x="1986" y="886"/>
                  <a:pt x="1963" y="883"/>
                  <a:pt x="1945" y="871"/>
                </a:cubicBezTo>
                <a:cubicBezTo>
                  <a:pt x="1939" y="852"/>
                  <a:pt x="1946" y="863"/>
                  <a:pt x="1925" y="851"/>
                </a:cubicBezTo>
                <a:cubicBezTo>
                  <a:pt x="1917" y="846"/>
                  <a:pt x="1901" y="835"/>
                  <a:pt x="1901" y="835"/>
                </a:cubicBezTo>
                <a:cubicBezTo>
                  <a:pt x="1908" y="795"/>
                  <a:pt x="1897" y="791"/>
                  <a:pt x="1865" y="775"/>
                </a:cubicBezTo>
                <a:cubicBezTo>
                  <a:pt x="1857" y="759"/>
                  <a:pt x="1853" y="743"/>
                  <a:pt x="1845" y="727"/>
                </a:cubicBezTo>
                <a:cubicBezTo>
                  <a:pt x="1834" y="743"/>
                  <a:pt x="1815" y="747"/>
                  <a:pt x="1797" y="755"/>
                </a:cubicBezTo>
                <a:cubicBezTo>
                  <a:pt x="1786" y="760"/>
                  <a:pt x="1776" y="766"/>
                  <a:pt x="1765" y="771"/>
                </a:cubicBezTo>
                <a:cubicBezTo>
                  <a:pt x="1760" y="774"/>
                  <a:pt x="1749" y="779"/>
                  <a:pt x="1749" y="779"/>
                </a:cubicBezTo>
                <a:cubicBezTo>
                  <a:pt x="1738" y="795"/>
                  <a:pt x="1732" y="793"/>
                  <a:pt x="1713" y="799"/>
                </a:cubicBezTo>
                <a:cubicBezTo>
                  <a:pt x="1681" y="809"/>
                  <a:pt x="1651" y="820"/>
                  <a:pt x="1621" y="835"/>
                </a:cubicBezTo>
                <a:cubicBezTo>
                  <a:pt x="1618" y="831"/>
                  <a:pt x="1603" y="808"/>
                  <a:pt x="1601" y="807"/>
                </a:cubicBezTo>
                <a:cubicBezTo>
                  <a:pt x="1596" y="805"/>
                  <a:pt x="1559" y="818"/>
                  <a:pt x="1557" y="819"/>
                </a:cubicBezTo>
                <a:cubicBezTo>
                  <a:pt x="1553" y="820"/>
                  <a:pt x="1545" y="823"/>
                  <a:pt x="1545" y="823"/>
                </a:cubicBezTo>
                <a:cubicBezTo>
                  <a:pt x="1535" y="804"/>
                  <a:pt x="1533" y="797"/>
                  <a:pt x="1513" y="787"/>
                </a:cubicBezTo>
                <a:cubicBezTo>
                  <a:pt x="1494" y="749"/>
                  <a:pt x="1468" y="765"/>
                  <a:pt x="1437" y="775"/>
                </a:cubicBezTo>
                <a:cubicBezTo>
                  <a:pt x="1429" y="778"/>
                  <a:pt x="1413" y="783"/>
                  <a:pt x="1413" y="783"/>
                </a:cubicBezTo>
                <a:cubicBezTo>
                  <a:pt x="1403" y="798"/>
                  <a:pt x="1392" y="797"/>
                  <a:pt x="1377" y="807"/>
                </a:cubicBezTo>
                <a:cubicBezTo>
                  <a:pt x="1360" y="795"/>
                  <a:pt x="1357" y="778"/>
                  <a:pt x="1337" y="771"/>
                </a:cubicBezTo>
                <a:cubicBezTo>
                  <a:pt x="1316" y="728"/>
                  <a:pt x="1345" y="779"/>
                  <a:pt x="1313" y="747"/>
                </a:cubicBezTo>
                <a:cubicBezTo>
                  <a:pt x="1305" y="739"/>
                  <a:pt x="1303" y="728"/>
                  <a:pt x="1297" y="719"/>
                </a:cubicBezTo>
                <a:cubicBezTo>
                  <a:pt x="1302" y="700"/>
                  <a:pt x="1307" y="689"/>
                  <a:pt x="1321" y="675"/>
                </a:cubicBezTo>
                <a:cubicBezTo>
                  <a:pt x="1325" y="663"/>
                  <a:pt x="1329" y="662"/>
                  <a:pt x="1317" y="651"/>
                </a:cubicBezTo>
                <a:cubicBezTo>
                  <a:pt x="1310" y="645"/>
                  <a:pt x="1293" y="635"/>
                  <a:pt x="1293" y="635"/>
                </a:cubicBezTo>
                <a:cubicBezTo>
                  <a:pt x="1298" y="597"/>
                  <a:pt x="1302" y="615"/>
                  <a:pt x="1281" y="583"/>
                </a:cubicBezTo>
                <a:cubicBezTo>
                  <a:pt x="1276" y="575"/>
                  <a:pt x="1265" y="559"/>
                  <a:pt x="1265" y="559"/>
                </a:cubicBezTo>
                <a:cubicBezTo>
                  <a:pt x="1267" y="556"/>
                  <a:pt x="1295" y="520"/>
                  <a:pt x="1293" y="519"/>
                </a:cubicBezTo>
                <a:cubicBezTo>
                  <a:pt x="1283" y="516"/>
                  <a:pt x="1272" y="524"/>
                  <a:pt x="1261" y="527"/>
                </a:cubicBezTo>
                <a:cubicBezTo>
                  <a:pt x="1253" y="529"/>
                  <a:pt x="1237" y="535"/>
                  <a:pt x="1237" y="535"/>
                </a:cubicBezTo>
                <a:cubicBezTo>
                  <a:pt x="1228" y="522"/>
                  <a:pt x="1222" y="508"/>
                  <a:pt x="1213" y="495"/>
                </a:cubicBezTo>
                <a:cubicBezTo>
                  <a:pt x="1201" y="454"/>
                  <a:pt x="1197" y="474"/>
                  <a:pt x="1181" y="443"/>
                </a:cubicBezTo>
                <a:cubicBezTo>
                  <a:pt x="1166" y="465"/>
                  <a:pt x="1138" y="475"/>
                  <a:pt x="1113" y="483"/>
                </a:cubicBezTo>
                <a:cubicBezTo>
                  <a:pt x="1098" y="473"/>
                  <a:pt x="1094" y="463"/>
                  <a:pt x="1077" y="455"/>
                </a:cubicBezTo>
                <a:cubicBezTo>
                  <a:pt x="1069" y="458"/>
                  <a:pt x="1061" y="467"/>
                  <a:pt x="1053" y="463"/>
                </a:cubicBezTo>
                <a:cubicBezTo>
                  <a:pt x="1042" y="458"/>
                  <a:pt x="1021" y="447"/>
                  <a:pt x="1021" y="447"/>
                </a:cubicBezTo>
                <a:cubicBezTo>
                  <a:pt x="1011" y="450"/>
                  <a:pt x="998" y="468"/>
                  <a:pt x="993" y="459"/>
                </a:cubicBezTo>
                <a:cubicBezTo>
                  <a:pt x="982" y="440"/>
                  <a:pt x="987" y="415"/>
                  <a:pt x="977" y="395"/>
                </a:cubicBezTo>
                <a:cubicBezTo>
                  <a:pt x="978" y="391"/>
                  <a:pt x="978" y="386"/>
                  <a:pt x="981" y="383"/>
                </a:cubicBezTo>
                <a:cubicBezTo>
                  <a:pt x="984" y="379"/>
                  <a:pt x="992" y="380"/>
                  <a:pt x="993" y="375"/>
                </a:cubicBezTo>
                <a:cubicBezTo>
                  <a:pt x="994" y="368"/>
                  <a:pt x="988" y="362"/>
                  <a:pt x="985" y="355"/>
                </a:cubicBezTo>
                <a:cubicBezTo>
                  <a:pt x="966" y="314"/>
                  <a:pt x="974" y="330"/>
                  <a:pt x="945" y="311"/>
                </a:cubicBezTo>
                <a:cubicBezTo>
                  <a:pt x="919" y="271"/>
                  <a:pt x="960" y="270"/>
                  <a:pt x="985" y="263"/>
                </a:cubicBezTo>
                <a:cubicBezTo>
                  <a:pt x="997" y="264"/>
                  <a:pt x="1009" y="270"/>
                  <a:pt x="1021" y="267"/>
                </a:cubicBezTo>
                <a:cubicBezTo>
                  <a:pt x="1042" y="261"/>
                  <a:pt x="1024" y="244"/>
                  <a:pt x="1021" y="239"/>
                </a:cubicBezTo>
                <a:cubicBezTo>
                  <a:pt x="1008" y="217"/>
                  <a:pt x="1003" y="202"/>
                  <a:pt x="981" y="191"/>
                </a:cubicBezTo>
                <a:cubicBezTo>
                  <a:pt x="952" y="201"/>
                  <a:pt x="959" y="176"/>
                  <a:pt x="933" y="163"/>
                </a:cubicBezTo>
                <a:cubicBezTo>
                  <a:pt x="923" y="147"/>
                  <a:pt x="923" y="155"/>
                  <a:pt x="929" y="135"/>
                </a:cubicBezTo>
                <a:cubicBezTo>
                  <a:pt x="931" y="127"/>
                  <a:pt x="937" y="111"/>
                  <a:pt x="937" y="111"/>
                </a:cubicBezTo>
                <a:cubicBezTo>
                  <a:pt x="927" y="91"/>
                  <a:pt x="916" y="71"/>
                  <a:pt x="897" y="59"/>
                </a:cubicBezTo>
                <a:cubicBezTo>
                  <a:pt x="885" y="35"/>
                  <a:pt x="855" y="22"/>
                  <a:pt x="829" y="15"/>
                </a:cubicBezTo>
                <a:cubicBezTo>
                  <a:pt x="812" y="24"/>
                  <a:pt x="800" y="23"/>
                  <a:pt x="789" y="39"/>
                </a:cubicBezTo>
                <a:cubicBezTo>
                  <a:pt x="780" y="25"/>
                  <a:pt x="773" y="20"/>
                  <a:pt x="757" y="15"/>
                </a:cubicBezTo>
                <a:cubicBezTo>
                  <a:pt x="725" y="26"/>
                  <a:pt x="719" y="37"/>
                  <a:pt x="705" y="3"/>
                </a:cubicBezTo>
                <a:cubicBezTo>
                  <a:pt x="680" y="11"/>
                  <a:pt x="704" y="0"/>
                  <a:pt x="685" y="27"/>
                </a:cubicBezTo>
                <a:cubicBezTo>
                  <a:pt x="677" y="38"/>
                  <a:pt x="656" y="40"/>
                  <a:pt x="645" y="43"/>
                </a:cubicBezTo>
                <a:cubicBezTo>
                  <a:pt x="632" y="62"/>
                  <a:pt x="626" y="65"/>
                  <a:pt x="605" y="55"/>
                </a:cubicBezTo>
                <a:cubicBezTo>
                  <a:pt x="545" y="75"/>
                  <a:pt x="606" y="63"/>
                  <a:pt x="573" y="47"/>
                </a:cubicBezTo>
                <a:cubicBezTo>
                  <a:pt x="551" y="36"/>
                  <a:pt x="525" y="37"/>
                  <a:pt x="501" y="31"/>
                </a:cubicBezTo>
                <a:cubicBezTo>
                  <a:pt x="474" y="40"/>
                  <a:pt x="491" y="70"/>
                  <a:pt x="473" y="43"/>
                </a:cubicBezTo>
                <a:cubicBezTo>
                  <a:pt x="469" y="44"/>
                  <a:pt x="461" y="43"/>
                  <a:pt x="461" y="47"/>
                </a:cubicBezTo>
                <a:cubicBezTo>
                  <a:pt x="461" y="51"/>
                  <a:pt x="469" y="52"/>
                  <a:pt x="473" y="51"/>
                </a:cubicBezTo>
                <a:cubicBezTo>
                  <a:pt x="478" y="49"/>
                  <a:pt x="481" y="43"/>
                  <a:pt x="485" y="39"/>
                </a:cubicBezTo>
                <a:close/>
              </a:path>
            </a:pathLst>
          </a:custGeom>
          <a:solidFill>
            <a:srgbClr val="FFFF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9" name="Freeform 7"/>
          <p:cNvSpPr>
            <a:spLocks/>
          </p:cNvSpPr>
          <p:nvPr/>
        </p:nvSpPr>
        <p:spPr bwMode="auto">
          <a:xfrm>
            <a:off x="3203575" y="4581525"/>
            <a:ext cx="4105275" cy="2160588"/>
          </a:xfrm>
          <a:custGeom>
            <a:avLst/>
            <a:gdLst>
              <a:gd name="T0" fmla="*/ 2147483647 w 2547"/>
              <a:gd name="T1" fmla="*/ 2147483647 h 1410"/>
              <a:gd name="T2" fmla="*/ 0 w 2547"/>
              <a:gd name="T3" fmla="*/ 2147483647 h 1410"/>
              <a:gd name="T4" fmla="*/ 2147483647 w 2547"/>
              <a:gd name="T5" fmla="*/ 2147483647 h 1410"/>
              <a:gd name="T6" fmla="*/ 2147483647 w 2547"/>
              <a:gd name="T7" fmla="*/ 2147483647 h 1410"/>
              <a:gd name="T8" fmla="*/ 2147483647 w 2547"/>
              <a:gd name="T9" fmla="*/ 2147483647 h 1410"/>
              <a:gd name="T10" fmla="*/ 2147483647 w 2547"/>
              <a:gd name="T11" fmla="*/ 2147483647 h 1410"/>
              <a:gd name="T12" fmla="*/ 2147483647 w 2547"/>
              <a:gd name="T13" fmla="*/ 2147483647 h 1410"/>
              <a:gd name="T14" fmla="*/ 2147483647 w 2547"/>
              <a:gd name="T15" fmla="*/ 2147483647 h 1410"/>
              <a:gd name="T16" fmla="*/ 2147483647 w 2547"/>
              <a:gd name="T17" fmla="*/ 2147483647 h 1410"/>
              <a:gd name="T18" fmla="*/ 2147483647 w 2547"/>
              <a:gd name="T19" fmla="*/ 2147483647 h 1410"/>
              <a:gd name="T20" fmla="*/ 2147483647 w 2547"/>
              <a:gd name="T21" fmla="*/ 2147483647 h 1410"/>
              <a:gd name="T22" fmla="*/ 2147483647 w 2547"/>
              <a:gd name="T23" fmla="*/ 2147483647 h 1410"/>
              <a:gd name="T24" fmla="*/ 2147483647 w 2547"/>
              <a:gd name="T25" fmla="*/ 2147483647 h 1410"/>
              <a:gd name="T26" fmla="*/ 2147483647 w 2547"/>
              <a:gd name="T27" fmla="*/ 2147483647 h 1410"/>
              <a:gd name="T28" fmla="*/ 2147483647 w 2547"/>
              <a:gd name="T29" fmla="*/ 2147483647 h 1410"/>
              <a:gd name="T30" fmla="*/ 2147483647 w 2547"/>
              <a:gd name="T31" fmla="*/ 2147483647 h 1410"/>
              <a:gd name="T32" fmla="*/ 2147483647 w 2547"/>
              <a:gd name="T33" fmla="*/ 2147483647 h 1410"/>
              <a:gd name="T34" fmla="*/ 2147483647 w 2547"/>
              <a:gd name="T35" fmla="*/ 2147483647 h 1410"/>
              <a:gd name="T36" fmla="*/ 2147483647 w 2547"/>
              <a:gd name="T37" fmla="*/ 2147483647 h 1410"/>
              <a:gd name="T38" fmla="*/ 2147483647 w 2547"/>
              <a:gd name="T39" fmla="*/ 2147483647 h 1410"/>
              <a:gd name="T40" fmla="*/ 2147483647 w 2547"/>
              <a:gd name="T41" fmla="*/ 2147483647 h 1410"/>
              <a:gd name="T42" fmla="*/ 2147483647 w 2547"/>
              <a:gd name="T43" fmla="*/ 2147483647 h 1410"/>
              <a:gd name="T44" fmla="*/ 2147483647 w 2547"/>
              <a:gd name="T45" fmla="*/ 2147483647 h 1410"/>
              <a:gd name="T46" fmla="*/ 2147483647 w 2547"/>
              <a:gd name="T47" fmla="*/ 2147483647 h 1410"/>
              <a:gd name="T48" fmla="*/ 2147483647 w 2547"/>
              <a:gd name="T49" fmla="*/ 2147483647 h 1410"/>
              <a:gd name="T50" fmla="*/ 2147483647 w 2547"/>
              <a:gd name="T51" fmla="*/ 2147483647 h 1410"/>
              <a:gd name="T52" fmla="*/ 2147483647 w 2547"/>
              <a:gd name="T53" fmla="*/ 2147483647 h 1410"/>
              <a:gd name="T54" fmla="*/ 2147483647 w 2547"/>
              <a:gd name="T55" fmla="*/ 2147483647 h 1410"/>
              <a:gd name="T56" fmla="*/ 2147483647 w 2547"/>
              <a:gd name="T57" fmla="*/ 2147483647 h 1410"/>
              <a:gd name="T58" fmla="*/ 2147483647 w 2547"/>
              <a:gd name="T59" fmla="*/ 2147483647 h 1410"/>
              <a:gd name="T60" fmla="*/ 2147483647 w 2547"/>
              <a:gd name="T61" fmla="*/ 2147483647 h 1410"/>
              <a:gd name="T62" fmla="*/ 2147483647 w 2547"/>
              <a:gd name="T63" fmla="*/ 2147483647 h 1410"/>
              <a:gd name="T64" fmla="*/ 2147483647 w 2547"/>
              <a:gd name="T65" fmla="*/ 2147483647 h 1410"/>
              <a:gd name="T66" fmla="*/ 2147483647 w 2547"/>
              <a:gd name="T67" fmla="*/ 2147483647 h 1410"/>
              <a:gd name="T68" fmla="*/ 2147483647 w 2547"/>
              <a:gd name="T69" fmla="*/ 2147483647 h 1410"/>
              <a:gd name="T70" fmla="*/ 2147483647 w 2547"/>
              <a:gd name="T71" fmla="*/ 2147483647 h 1410"/>
              <a:gd name="T72" fmla="*/ 2147483647 w 2547"/>
              <a:gd name="T73" fmla="*/ 2147483647 h 1410"/>
              <a:gd name="T74" fmla="*/ 2147483647 w 2547"/>
              <a:gd name="T75" fmla="*/ 2147483647 h 1410"/>
              <a:gd name="T76" fmla="*/ 2147483647 w 2547"/>
              <a:gd name="T77" fmla="*/ 2147483647 h 1410"/>
              <a:gd name="T78" fmla="*/ 2147483647 w 2547"/>
              <a:gd name="T79" fmla="*/ 2147483647 h 1410"/>
              <a:gd name="T80" fmla="*/ 2147483647 w 2547"/>
              <a:gd name="T81" fmla="*/ 2147483647 h 1410"/>
              <a:gd name="T82" fmla="*/ 2147483647 w 2547"/>
              <a:gd name="T83" fmla="*/ 2147483647 h 1410"/>
              <a:gd name="T84" fmla="*/ 2147483647 w 2547"/>
              <a:gd name="T85" fmla="*/ 2147483647 h 1410"/>
              <a:gd name="T86" fmla="*/ 2147483647 w 2547"/>
              <a:gd name="T87" fmla="*/ 2147483647 h 1410"/>
              <a:gd name="T88" fmla="*/ 2147483647 w 2547"/>
              <a:gd name="T89" fmla="*/ 2147483647 h 1410"/>
              <a:gd name="T90" fmla="*/ 2147483647 w 2547"/>
              <a:gd name="T91" fmla="*/ 2147483647 h 1410"/>
              <a:gd name="T92" fmla="*/ 2147483647 w 2547"/>
              <a:gd name="T93" fmla="*/ 2147483647 h 1410"/>
              <a:gd name="T94" fmla="*/ 2147483647 w 2547"/>
              <a:gd name="T95" fmla="*/ 2147483647 h 1410"/>
              <a:gd name="T96" fmla="*/ 2147483647 w 2547"/>
              <a:gd name="T97" fmla="*/ 2147483647 h 1410"/>
              <a:gd name="T98" fmla="*/ 2147483647 w 2547"/>
              <a:gd name="T99" fmla="*/ 2147483647 h 1410"/>
              <a:gd name="T100" fmla="*/ 2147483647 w 2547"/>
              <a:gd name="T101" fmla="*/ 2147483647 h 1410"/>
              <a:gd name="T102" fmla="*/ 2147483647 w 2547"/>
              <a:gd name="T103" fmla="*/ 2147483647 h 1410"/>
              <a:gd name="T104" fmla="*/ 2147483647 w 2547"/>
              <a:gd name="T105" fmla="*/ 2147483647 h 1410"/>
              <a:gd name="T106" fmla="*/ 2147483647 w 2547"/>
              <a:gd name="T107" fmla="*/ 2147483647 h 1410"/>
              <a:gd name="T108" fmla="*/ 2147483647 w 2547"/>
              <a:gd name="T109" fmla="*/ 2147483647 h 1410"/>
              <a:gd name="T110" fmla="*/ 2147483647 w 2547"/>
              <a:gd name="T111" fmla="*/ 2147483647 h 1410"/>
              <a:gd name="T112" fmla="*/ 2147483647 w 2547"/>
              <a:gd name="T113" fmla="*/ 2147483647 h 14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47"/>
              <a:gd name="T172" fmla="*/ 0 h 1410"/>
              <a:gd name="T173" fmla="*/ 2547 w 2547"/>
              <a:gd name="T174" fmla="*/ 1410 h 141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47" h="1410">
                <a:moveTo>
                  <a:pt x="421" y="1118"/>
                </a:moveTo>
                <a:cubicBezTo>
                  <a:pt x="421" y="1117"/>
                  <a:pt x="427" y="1100"/>
                  <a:pt x="427" y="1099"/>
                </a:cubicBezTo>
                <a:cubicBezTo>
                  <a:pt x="425" y="1081"/>
                  <a:pt x="406" y="1050"/>
                  <a:pt x="389" y="1044"/>
                </a:cubicBezTo>
                <a:cubicBezTo>
                  <a:pt x="366" y="1021"/>
                  <a:pt x="348" y="1032"/>
                  <a:pt x="311" y="1034"/>
                </a:cubicBezTo>
                <a:cubicBezTo>
                  <a:pt x="296" y="1037"/>
                  <a:pt x="292" y="1044"/>
                  <a:pt x="279" y="1050"/>
                </a:cubicBezTo>
                <a:cubicBezTo>
                  <a:pt x="264" y="1057"/>
                  <a:pt x="249" y="1060"/>
                  <a:pt x="233" y="1063"/>
                </a:cubicBezTo>
                <a:cubicBezTo>
                  <a:pt x="223" y="1075"/>
                  <a:pt x="220" y="1076"/>
                  <a:pt x="214" y="1092"/>
                </a:cubicBezTo>
                <a:cubicBezTo>
                  <a:pt x="200" y="1087"/>
                  <a:pt x="190" y="1082"/>
                  <a:pt x="178" y="1073"/>
                </a:cubicBezTo>
                <a:cubicBezTo>
                  <a:pt x="167" y="1101"/>
                  <a:pt x="183" y="1084"/>
                  <a:pt x="172" y="1109"/>
                </a:cubicBezTo>
                <a:cubicBezTo>
                  <a:pt x="142" y="1104"/>
                  <a:pt x="110" y="1105"/>
                  <a:pt x="81" y="1096"/>
                </a:cubicBezTo>
                <a:cubicBezTo>
                  <a:pt x="79" y="1095"/>
                  <a:pt x="65" y="1076"/>
                  <a:pt x="62" y="1073"/>
                </a:cubicBezTo>
                <a:cubicBezTo>
                  <a:pt x="38" y="1049"/>
                  <a:pt x="10" y="1037"/>
                  <a:pt x="0" y="1002"/>
                </a:cubicBezTo>
                <a:cubicBezTo>
                  <a:pt x="4" y="990"/>
                  <a:pt x="11" y="981"/>
                  <a:pt x="16" y="969"/>
                </a:cubicBezTo>
                <a:cubicBezTo>
                  <a:pt x="77" y="976"/>
                  <a:pt x="27" y="974"/>
                  <a:pt x="65" y="986"/>
                </a:cubicBezTo>
                <a:cubicBezTo>
                  <a:pt x="81" y="1000"/>
                  <a:pt x="74" y="991"/>
                  <a:pt x="84" y="979"/>
                </a:cubicBezTo>
                <a:cubicBezTo>
                  <a:pt x="86" y="972"/>
                  <a:pt x="89" y="964"/>
                  <a:pt x="91" y="957"/>
                </a:cubicBezTo>
                <a:cubicBezTo>
                  <a:pt x="93" y="950"/>
                  <a:pt x="97" y="937"/>
                  <a:pt x="97" y="937"/>
                </a:cubicBezTo>
                <a:cubicBezTo>
                  <a:pt x="64" y="922"/>
                  <a:pt x="100" y="901"/>
                  <a:pt x="114" y="889"/>
                </a:cubicBezTo>
                <a:cubicBezTo>
                  <a:pt x="125" y="852"/>
                  <a:pt x="112" y="876"/>
                  <a:pt x="133" y="882"/>
                </a:cubicBezTo>
                <a:cubicBezTo>
                  <a:pt x="149" y="875"/>
                  <a:pt x="154" y="862"/>
                  <a:pt x="169" y="853"/>
                </a:cubicBezTo>
                <a:cubicBezTo>
                  <a:pt x="175" y="832"/>
                  <a:pt x="154" y="813"/>
                  <a:pt x="181" y="795"/>
                </a:cubicBezTo>
                <a:cubicBezTo>
                  <a:pt x="216" y="806"/>
                  <a:pt x="207" y="793"/>
                  <a:pt x="236" y="782"/>
                </a:cubicBezTo>
                <a:cubicBezTo>
                  <a:pt x="219" y="753"/>
                  <a:pt x="222" y="742"/>
                  <a:pt x="253" y="724"/>
                </a:cubicBezTo>
                <a:cubicBezTo>
                  <a:pt x="242" y="713"/>
                  <a:pt x="229" y="694"/>
                  <a:pt x="220" y="681"/>
                </a:cubicBezTo>
                <a:cubicBezTo>
                  <a:pt x="245" y="660"/>
                  <a:pt x="234" y="665"/>
                  <a:pt x="224" y="630"/>
                </a:cubicBezTo>
                <a:cubicBezTo>
                  <a:pt x="231" y="600"/>
                  <a:pt x="246" y="595"/>
                  <a:pt x="269" y="575"/>
                </a:cubicBezTo>
                <a:cubicBezTo>
                  <a:pt x="285" y="585"/>
                  <a:pt x="289" y="585"/>
                  <a:pt x="301" y="571"/>
                </a:cubicBezTo>
                <a:cubicBezTo>
                  <a:pt x="309" y="572"/>
                  <a:pt x="317" y="571"/>
                  <a:pt x="324" y="575"/>
                </a:cubicBezTo>
                <a:cubicBezTo>
                  <a:pt x="327" y="577"/>
                  <a:pt x="317" y="578"/>
                  <a:pt x="317" y="581"/>
                </a:cubicBezTo>
                <a:cubicBezTo>
                  <a:pt x="317" y="584"/>
                  <a:pt x="322" y="586"/>
                  <a:pt x="324" y="588"/>
                </a:cubicBezTo>
                <a:cubicBezTo>
                  <a:pt x="310" y="633"/>
                  <a:pt x="297" y="626"/>
                  <a:pt x="321" y="633"/>
                </a:cubicBezTo>
                <a:cubicBezTo>
                  <a:pt x="325" y="628"/>
                  <a:pt x="331" y="625"/>
                  <a:pt x="334" y="620"/>
                </a:cubicBezTo>
                <a:cubicBezTo>
                  <a:pt x="342" y="609"/>
                  <a:pt x="340" y="600"/>
                  <a:pt x="350" y="591"/>
                </a:cubicBezTo>
                <a:cubicBezTo>
                  <a:pt x="361" y="610"/>
                  <a:pt x="360" y="608"/>
                  <a:pt x="369" y="594"/>
                </a:cubicBezTo>
                <a:cubicBezTo>
                  <a:pt x="371" y="591"/>
                  <a:pt x="374" y="590"/>
                  <a:pt x="376" y="588"/>
                </a:cubicBezTo>
                <a:cubicBezTo>
                  <a:pt x="388" y="596"/>
                  <a:pt x="393" y="603"/>
                  <a:pt x="382" y="614"/>
                </a:cubicBezTo>
                <a:cubicBezTo>
                  <a:pt x="390" y="616"/>
                  <a:pt x="399" y="615"/>
                  <a:pt x="405" y="620"/>
                </a:cubicBezTo>
                <a:cubicBezTo>
                  <a:pt x="406" y="621"/>
                  <a:pt x="416" y="641"/>
                  <a:pt x="421" y="646"/>
                </a:cubicBezTo>
                <a:cubicBezTo>
                  <a:pt x="443" y="634"/>
                  <a:pt x="432" y="622"/>
                  <a:pt x="447" y="607"/>
                </a:cubicBezTo>
                <a:cubicBezTo>
                  <a:pt x="453" y="639"/>
                  <a:pt x="457" y="611"/>
                  <a:pt x="469" y="597"/>
                </a:cubicBezTo>
                <a:cubicBezTo>
                  <a:pt x="473" y="606"/>
                  <a:pt x="479" y="626"/>
                  <a:pt x="479" y="626"/>
                </a:cubicBezTo>
                <a:cubicBezTo>
                  <a:pt x="480" y="633"/>
                  <a:pt x="480" y="640"/>
                  <a:pt x="482" y="646"/>
                </a:cubicBezTo>
                <a:cubicBezTo>
                  <a:pt x="489" y="664"/>
                  <a:pt x="495" y="638"/>
                  <a:pt x="502" y="636"/>
                </a:cubicBezTo>
                <a:cubicBezTo>
                  <a:pt x="512" y="633"/>
                  <a:pt x="523" y="632"/>
                  <a:pt x="534" y="630"/>
                </a:cubicBezTo>
                <a:cubicBezTo>
                  <a:pt x="553" y="646"/>
                  <a:pt x="588" y="616"/>
                  <a:pt x="557" y="623"/>
                </a:cubicBezTo>
                <a:cubicBezTo>
                  <a:pt x="539" y="607"/>
                  <a:pt x="528" y="594"/>
                  <a:pt x="505" y="584"/>
                </a:cubicBezTo>
                <a:cubicBezTo>
                  <a:pt x="508" y="570"/>
                  <a:pt x="514" y="568"/>
                  <a:pt x="518" y="555"/>
                </a:cubicBezTo>
                <a:cubicBezTo>
                  <a:pt x="520" y="534"/>
                  <a:pt x="520" y="519"/>
                  <a:pt x="528" y="500"/>
                </a:cubicBezTo>
                <a:cubicBezTo>
                  <a:pt x="520" y="490"/>
                  <a:pt x="523" y="472"/>
                  <a:pt x="512" y="465"/>
                </a:cubicBezTo>
                <a:cubicBezTo>
                  <a:pt x="503" y="459"/>
                  <a:pt x="496" y="453"/>
                  <a:pt x="489" y="445"/>
                </a:cubicBezTo>
                <a:cubicBezTo>
                  <a:pt x="477" y="457"/>
                  <a:pt x="474" y="455"/>
                  <a:pt x="457" y="449"/>
                </a:cubicBezTo>
                <a:cubicBezTo>
                  <a:pt x="447" y="430"/>
                  <a:pt x="432" y="418"/>
                  <a:pt x="414" y="406"/>
                </a:cubicBezTo>
                <a:cubicBezTo>
                  <a:pt x="420" y="401"/>
                  <a:pt x="425" y="399"/>
                  <a:pt x="424" y="390"/>
                </a:cubicBezTo>
                <a:cubicBezTo>
                  <a:pt x="421" y="343"/>
                  <a:pt x="414" y="363"/>
                  <a:pt x="392" y="338"/>
                </a:cubicBezTo>
                <a:cubicBezTo>
                  <a:pt x="395" y="328"/>
                  <a:pt x="402" y="322"/>
                  <a:pt x="408" y="313"/>
                </a:cubicBezTo>
                <a:cubicBezTo>
                  <a:pt x="400" y="300"/>
                  <a:pt x="401" y="294"/>
                  <a:pt x="411" y="283"/>
                </a:cubicBezTo>
                <a:cubicBezTo>
                  <a:pt x="412" y="279"/>
                  <a:pt x="412" y="275"/>
                  <a:pt x="414" y="271"/>
                </a:cubicBezTo>
                <a:cubicBezTo>
                  <a:pt x="416" y="268"/>
                  <a:pt x="422" y="267"/>
                  <a:pt x="421" y="264"/>
                </a:cubicBezTo>
                <a:cubicBezTo>
                  <a:pt x="419" y="257"/>
                  <a:pt x="408" y="245"/>
                  <a:pt x="408" y="245"/>
                </a:cubicBezTo>
                <a:cubicBezTo>
                  <a:pt x="403" y="260"/>
                  <a:pt x="394" y="270"/>
                  <a:pt x="379" y="274"/>
                </a:cubicBezTo>
                <a:cubicBezTo>
                  <a:pt x="351" y="268"/>
                  <a:pt x="364" y="246"/>
                  <a:pt x="340" y="235"/>
                </a:cubicBezTo>
                <a:cubicBezTo>
                  <a:pt x="338" y="231"/>
                  <a:pt x="338" y="225"/>
                  <a:pt x="334" y="222"/>
                </a:cubicBezTo>
                <a:cubicBezTo>
                  <a:pt x="331" y="220"/>
                  <a:pt x="327" y="226"/>
                  <a:pt x="324" y="225"/>
                </a:cubicBezTo>
                <a:cubicBezTo>
                  <a:pt x="314" y="223"/>
                  <a:pt x="299" y="213"/>
                  <a:pt x="291" y="206"/>
                </a:cubicBezTo>
                <a:cubicBezTo>
                  <a:pt x="300" y="197"/>
                  <a:pt x="300" y="189"/>
                  <a:pt x="304" y="177"/>
                </a:cubicBezTo>
                <a:cubicBezTo>
                  <a:pt x="285" y="167"/>
                  <a:pt x="294" y="163"/>
                  <a:pt x="298" y="144"/>
                </a:cubicBezTo>
                <a:cubicBezTo>
                  <a:pt x="314" y="150"/>
                  <a:pt x="316" y="147"/>
                  <a:pt x="321" y="131"/>
                </a:cubicBezTo>
                <a:cubicBezTo>
                  <a:pt x="313" y="124"/>
                  <a:pt x="314" y="102"/>
                  <a:pt x="311" y="89"/>
                </a:cubicBezTo>
                <a:cubicBezTo>
                  <a:pt x="322" y="82"/>
                  <a:pt x="325" y="79"/>
                  <a:pt x="330" y="67"/>
                </a:cubicBezTo>
                <a:cubicBezTo>
                  <a:pt x="335" y="53"/>
                  <a:pt x="338" y="56"/>
                  <a:pt x="321" y="60"/>
                </a:cubicBezTo>
                <a:cubicBezTo>
                  <a:pt x="297" y="49"/>
                  <a:pt x="317" y="49"/>
                  <a:pt x="330" y="34"/>
                </a:cubicBezTo>
                <a:cubicBezTo>
                  <a:pt x="312" y="22"/>
                  <a:pt x="314" y="41"/>
                  <a:pt x="308" y="21"/>
                </a:cubicBezTo>
                <a:cubicBezTo>
                  <a:pt x="315" y="0"/>
                  <a:pt x="333" y="10"/>
                  <a:pt x="350" y="15"/>
                </a:cubicBezTo>
                <a:cubicBezTo>
                  <a:pt x="364" y="25"/>
                  <a:pt x="379" y="32"/>
                  <a:pt x="395" y="38"/>
                </a:cubicBezTo>
                <a:cubicBezTo>
                  <a:pt x="406" y="48"/>
                  <a:pt x="435" y="58"/>
                  <a:pt x="450" y="63"/>
                </a:cubicBezTo>
                <a:cubicBezTo>
                  <a:pt x="456" y="69"/>
                  <a:pt x="466" y="76"/>
                  <a:pt x="473" y="80"/>
                </a:cubicBezTo>
                <a:cubicBezTo>
                  <a:pt x="479" y="83"/>
                  <a:pt x="492" y="86"/>
                  <a:pt x="492" y="86"/>
                </a:cubicBezTo>
                <a:cubicBezTo>
                  <a:pt x="502" y="96"/>
                  <a:pt x="512" y="95"/>
                  <a:pt x="524" y="99"/>
                </a:cubicBezTo>
                <a:cubicBezTo>
                  <a:pt x="540" y="113"/>
                  <a:pt x="568" y="119"/>
                  <a:pt x="589" y="125"/>
                </a:cubicBezTo>
                <a:cubicBezTo>
                  <a:pt x="602" y="136"/>
                  <a:pt x="615" y="138"/>
                  <a:pt x="631" y="141"/>
                </a:cubicBezTo>
                <a:cubicBezTo>
                  <a:pt x="637" y="126"/>
                  <a:pt x="641" y="132"/>
                  <a:pt x="651" y="141"/>
                </a:cubicBezTo>
                <a:cubicBezTo>
                  <a:pt x="658" y="164"/>
                  <a:pt x="687" y="166"/>
                  <a:pt x="706" y="173"/>
                </a:cubicBezTo>
                <a:cubicBezTo>
                  <a:pt x="709" y="174"/>
                  <a:pt x="712" y="175"/>
                  <a:pt x="715" y="177"/>
                </a:cubicBezTo>
                <a:cubicBezTo>
                  <a:pt x="718" y="179"/>
                  <a:pt x="719" y="182"/>
                  <a:pt x="722" y="183"/>
                </a:cubicBezTo>
                <a:cubicBezTo>
                  <a:pt x="732" y="187"/>
                  <a:pt x="743" y="190"/>
                  <a:pt x="754" y="193"/>
                </a:cubicBezTo>
                <a:cubicBezTo>
                  <a:pt x="757" y="194"/>
                  <a:pt x="764" y="196"/>
                  <a:pt x="764" y="196"/>
                </a:cubicBezTo>
                <a:cubicBezTo>
                  <a:pt x="775" y="209"/>
                  <a:pt x="796" y="209"/>
                  <a:pt x="812" y="216"/>
                </a:cubicBezTo>
                <a:cubicBezTo>
                  <a:pt x="814" y="214"/>
                  <a:pt x="816" y="207"/>
                  <a:pt x="819" y="209"/>
                </a:cubicBezTo>
                <a:cubicBezTo>
                  <a:pt x="823" y="211"/>
                  <a:pt x="819" y="219"/>
                  <a:pt x="822" y="222"/>
                </a:cubicBezTo>
                <a:cubicBezTo>
                  <a:pt x="832" y="230"/>
                  <a:pt x="874" y="239"/>
                  <a:pt x="887" y="241"/>
                </a:cubicBezTo>
                <a:cubicBezTo>
                  <a:pt x="901" y="258"/>
                  <a:pt x="940" y="264"/>
                  <a:pt x="961" y="271"/>
                </a:cubicBezTo>
                <a:cubicBezTo>
                  <a:pt x="968" y="273"/>
                  <a:pt x="974" y="275"/>
                  <a:pt x="981" y="277"/>
                </a:cubicBezTo>
                <a:cubicBezTo>
                  <a:pt x="987" y="279"/>
                  <a:pt x="1000" y="283"/>
                  <a:pt x="1000" y="283"/>
                </a:cubicBezTo>
                <a:cubicBezTo>
                  <a:pt x="1013" y="296"/>
                  <a:pt x="1029" y="291"/>
                  <a:pt x="1045" y="296"/>
                </a:cubicBezTo>
                <a:cubicBezTo>
                  <a:pt x="1062" y="313"/>
                  <a:pt x="1041" y="295"/>
                  <a:pt x="1081" y="306"/>
                </a:cubicBezTo>
                <a:cubicBezTo>
                  <a:pt x="1084" y="307"/>
                  <a:pt x="1085" y="312"/>
                  <a:pt x="1088" y="313"/>
                </a:cubicBezTo>
                <a:cubicBezTo>
                  <a:pt x="1098" y="318"/>
                  <a:pt x="1114" y="322"/>
                  <a:pt x="1126" y="326"/>
                </a:cubicBezTo>
                <a:cubicBezTo>
                  <a:pt x="1153" y="335"/>
                  <a:pt x="1180" y="339"/>
                  <a:pt x="1207" y="348"/>
                </a:cubicBezTo>
                <a:cubicBezTo>
                  <a:pt x="1222" y="363"/>
                  <a:pt x="1205" y="351"/>
                  <a:pt x="1223" y="348"/>
                </a:cubicBezTo>
                <a:cubicBezTo>
                  <a:pt x="1229" y="347"/>
                  <a:pt x="1234" y="350"/>
                  <a:pt x="1240" y="351"/>
                </a:cubicBezTo>
                <a:cubicBezTo>
                  <a:pt x="1277" y="367"/>
                  <a:pt x="1273" y="373"/>
                  <a:pt x="1321" y="377"/>
                </a:cubicBezTo>
                <a:cubicBezTo>
                  <a:pt x="1342" y="386"/>
                  <a:pt x="1372" y="387"/>
                  <a:pt x="1395" y="390"/>
                </a:cubicBezTo>
                <a:cubicBezTo>
                  <a:pt x="1398" y="391"/>
                  <a:pt x="1402" y="394"/>
                  <a:pt x="1405" y="393"/>
                </a:cubicBezTo>
                <a:cubicBezTo>
                  <a:pt x="1409" y="392"/>
                  <a:pt x="1410" y="387"/>
                  <a:pt x="1414" y="387"/>
                </a:cubicBezTo>
                <a:cubicBezTo>
                  <a:pt x="1421" y="387"/>
                  <a:pt x="1427" y="391"/>
                  <a:pt x="1434" y="393"/>
                </a:cubicBezTo>
                <a:cubicBezTo>
                  <a:pt x="1438" y="394"/>
                  <a:pt x="1447" y="397"/>
                  <a:pt x="1447" y="397"/>
                </a:cubicBezTo>
                <a:cubicBezTo>
                  <a:pt x="1449" y="395"/>
                  <a:pt x="1450" y="389"/>
                  <a:pt x="1453" y="390"/>
                </a:cubicBezTo>
                <a:cubicBezTo>
                  <a:pt x="1456" y="391"/>
                  <a:pt x="1453" y="400"/>
                  <a:pt x="1456" y="400"/>
                </a:cubicBezTo>
                <a:cubicBezTo>
                  <a:pt x="1473" y="401"/>
                  <a:pt x="1491" y="395"/>
                  <a:pt x="1508" y="393"/>
                </a:cubicBezTo>
                <a:cubicBezTo>
                  <a:pt x="1530" y="385"/>
                  <a:pt x="1555" y="387"/>
                  <a:pt x="1579" y="384"/>
                </a:cubicBezTo>
                <a:cubicBezTo>
                  <a:pt x="1594" y="388"/>
                  <a:pt x="1604" y="387"/>
                  <a:pt x="1615" y="374"/>
                </a:cubicBezTo>
                <a:cubicBezTo>
                  <a:pt x="1639" y="381"/>
                  <a:pt x="1717" y="361"/>
                  <a:pt x="1744" y="358"/>
                </a:cubicBezTo>
                <a:cubicBezTo>
                  <a:pt x="1763" y="339"/>
                  <a:pt x="1774" y="343"/>
                  <a:pt x="1806" y="338"/>
                </a:cubicBezTo>
                <a:cubicBezTo>
                  <a:pt x="1831" y="323"/>
                  <a:pt x="1795" y="343"/>
                  <a:pt x="1845" y="326"/>
                </a:cubicBezTo>
                <a:cubicBezTo>
                  <a:pt x="1853" y="323"/>
                  <a:pt x="1859" y="317"/>
                  <a:pt x="1867" y="313"/>
                </a:cubicBezTo>
                <a:cubicBezTo>
                  <a:pt x="1884" y="296"/>
                  <a:pt x="1862" y="315"/>
                  <a:pt x="1903" y="300"/>
                </a:cubicBezTo>
                <a:cubicBezTo>
                  <a:pt x="1914" y="296"/>
                  <a:pt x="1920" y="279"/>
                  <a:pt x="1932" y="274"/>
                </a:cubicBezTo>
                <a:cubicBezTo>
                  <a:pt x="1971" y="257"/>
                  <a:pt x="2000" y="230"/>
                  <a:pt x="2036" y="209"/>
                </a:cubicBezTo>
                <a:cubicBezTo>
                  <a:pt x="2046" y="203"/>
                  <a:pt x="2057" y="193"/>
                  <a:pt x="2068" y="190"/>
                </a:cubicBezTo>
                <a:cubicBezTo>
                  <a:pt x="2081" y="187"/>
                  <a:pt x="2094" y="185"/>
                  <a:pt x="2107" y="183"/>
                </a:cubicBezTo>
                <a:cubicBezTo>
                  <a:pt x="2143" y="162"/>
                  <a:pt x="2127" y="159"/>
                  <a:pt x="2175" y="151"/>
                </a:cubicBezTo>
                <a:cubicBezTo>
                  <a:pt x="2194" y="129"/>
                  <a:pt x="2238" y="139"/>
                  <a:pt x="2262" y="141"/>
                </a:cubicBezTo>
                <a:cubicBezTo>
                  <a:pt x="2276" y="145"/>
                  <a:pt x="2279" y="147"/>
                  <a:pt x="2275" y="161"/>
                </a:cubicBezTo>
                <a:cubicBezTo>
                  <a:pt x="2280" y="183"/>
                  <a:pt x="2267" y="186"/>
                  <a:pt x="2259" y="203"/>
                </a:cubicBezTo>
                <a:cubicBezTo>
                  <a:pt x="2249" y="226"/>
                  <a:pt x="2240" y="250"/>
                  <a:pt x="2233" y="274"/>
                </a:cubicBezTo>
                <a:cubicBezTo>
                  <a:pt x="2235" y="292"/>
                  <a:pt x="2236" y="311"/>
                  <a:pt x="2252" y="322"/>
                </a:cubicBezTo>
                <a:cubicBezTo>
                  <a:pt x="2260" y="341"/>
                  <a:pt x="2250" y="325"/>
                  <a:pt x="2269" y="335"/>
                </a:cubicBezTo>
                <a:cubicBezTo>
                  <a:pt x="2294" y="348"/>
                  <a:pt x="2255" y="336"/>
                  <a:pt x="2282" y="348"/>
                </a:cubicBezTo>
                <a:cubicBezTo>
                  <a:pt x="2292" y="352"/>
                  <a:pt x="2307" y="356"/>
                  <a:pt x="2317" y="358"/>
                </a:cubicBezTo>
                <a:cubicBezTo>
                  <a:pt x="2334" y="372"/>
                  <a:pt x="2361" y="374"/>
                  <a:pt x="2382" y="377"/>
                </a:cubicBezTo>
                <a:cubicBezTo>
                  <a:pt x="2418" y="391"/>
                  <a:pt x="2429" y="388"/>
                  <a:pt x="2476" y="390"/>
                </a:cubicBezTo>
                <a:cubicBezTo>
                  <a:pt x="2494" y="396"/>
                  <a:pt x="2547" y="387"/>
                  <a:pt x="2511" y="403"/>
                </a:cubicBezTo>
                <a:cubicBezTo>
                  <a:pt x="2500" y="428"/>
                  <a:pt x="2497" y="416"/>
                  <a:pt x="2502" y="449"/>
                </a:cubicBezTo>
                <a:cubicBezTo>
                  <a:pt x="2500" y="451"/>
                  <a:pt x="2476" y="476"/>
                  <a:pt x="2476" y="481"/>
                </a:cubicBezTo>
                <a:cubicBezTo>
                  <a:pt x="2476" y="484"/>
                  <a:pt x="2480" y="476"/>
                  <a:pt x="2482" y="474"/>
                </a:cubicBezTo>
                <a:cubicBezTo>
                  <a:pt x="2485" y="460"/>
                  <a:pt x="2492" y="455"/>
                  <a:pt x="2482" y="445"/>
                </a:cubicBezTo>
                <a:cubicBezTo>
                  <a:pt x="2471" y="420"/>
                  <a:pt x="2457" y="428"/>
                  <a:pt x="2434" y="432"/>
                </a:cubicBezTo>
                <a:cubicBezTo>
                  <a:pt x="2419" y="438"/>
                  <a:pt x="2403" y="440"/>
                  <a:pt x="2388" y="445"/>
                </a:cubicBezTo>
                <a:cubicBezTo>
                  <a:pt x="2374" y="449"/>
                  <a:pt x="2365" y="457"/>
                  <a:pt x="2350" y="461"/>
                </a:cubicBezTo>
                <a:cubicBezTo>
                  <a:pt x="2344" y="467"/>
                  <a:pt x="2332" y="466"/>
                  <a:pt x="2330" y="474"/>
                </a:cubicBezTo>
                <a:cubicBezTo>
                  <a:pt x="2327" y="482"/>
                  <a:pt x="2335" y="491"/>
                  <a:pt x="2333" y="500"/>
                </a:cubicBezTo>
                <a:cubicBezTo>
                  <a:pt x="2332" y="504"/>
                  <a:pt x="2330" y="493"/>
                  <a:pt x="2327" y="491"/>
                </a:cubicBezTo>
                <a:cubicBezTo>
                  <a:pt x="2322" y="488"/>
                  <a:pt x="2316" y="486"/>
                  <a:pt x="2311" y="484"/>
                </a:cubicBezTo>
                <a:cubicBezTo>
                  <a:pt x="2283" y="490"/>
                  <a:pt x="2269" y="492"/>
                  <a:pt x="2236" y="494"/>
                </a:cubicBezTo>
                <a:cubicBezTo>
                  <a:pt x="2214" y="501"/>
                  <a:pt x="2223" y="498"/>
                  <a:pt x="2207" y="504"/>
                </a:cubicBezTo>
                <a:cubicBezTo>
                  <a:pt x="2199" y="517"/>
                  <a:pt x="2196" y="519"/>
                  <a:pt x="2181" y="523"/>
                </a:cubicBezTo>
                <a:cubicBezTo>
                  <a:pt x="2171" y="540"/>
                  <a:pt x="2155" y="558"/>
                  <a:pt x="2136" y="562"/>
                </a:cubicBezTo>
                <a:cubicBezTo>
                  <a:pt x="2128" y="575"/>
                  <a:pt x="2125" y="577"/>
                  <a:pt x="2110" y="581"/>
                </a:cubicBezTo>
                <a:cubicBezTo>
                  <a:pt x="2104" y="588"/>
                  <a:pt x="2097" y="594"/>
                  <a:pt x="2091" y="601"/>
                </a:cubicBezTo>
                <a:cubicBezTo>
                  <a:pt x="2089" y="599"/>
                  <a:pt x="2087" y="592"/>
                  <a:pt x="2084" y="594"/>
                </a:cubicBezTo>
                <a:cubicBezTo>
                  <a:pt x="2081" y="596"/>
                  <a:pt x="2087" y="601"/>
                  <a:pt x="2087" y="604"/>
                </a:cubicBezTo>
                <a:cubicBezTo>
                  <a:pt x="2086" y="611"/>
                  <a:pt x="2084" y="617"/>
                  <a:pt x="2081" y="623"/>
                </a:cubicBezTo>
                <a:cubicBezTo>
                  <a:pt x="2076" y="634"/>
                  <a:pt x="2064" y="644"/>
                  <a:pt x="2055" y="652"/>
                </a:cubicBezTo>
                <a:cubicBezTo>
                  <a:pt x="2062" y="632"/>
                  <a:pt x="2044" y="585"/>
                  <a:pt x="2019" y="578"/>
                </a:cubicBezTo>
                <a:cubicBezTo>
                  <a:pt x="2034" y="591"/>
                  <a:pt x="2029" y="604"/>
                  <a:pt x="2016" y="617"/>
                </a:cubicBezTo>
                <a:cubicBezTo>
                  <a:pt x="2006" y="645"/>
                  <a:pt x="2010" y="656"/>
                  <a:pt x="1984" y="662"/>
                </a:cubicBezTo>
                <a:cubicBezTo>
                  <a:pt x="1975" y="671"/>
                  <a:pt x="1967" y="671"/>
                  <a:pt x="1955" y="675"/>
                </a:cubicBezTo>
                <a:cubicBezTo>
                  <a:pt x="1948" y="681"/>
                  <a:pt x="1939" y="685"/>
                  <a:pt x="1932" y="691"/>
                </a:cubicBezTo>
                <a:cubicBezTo>
                  <a:pt x="1925" y="706"/>
                  <a:pt x="1926" y="722"/>
                  <a:pt x="1909" y="727"/>
                </a:cubicBezTo>
                <a:cubicBezTo>
                  <a:pt x="1902" y="715"/>
                  <a:pt x="1898" y="709"/>
                  <a:pt x="1884" y="714"/>
                </a:cubicBezTo>
                <a:cubicBezTo>
                  <a:pt x="1864" y="731"/>
                  <a:pt x="1874" y="756"/>
                  <a:pt x="1864" y="779"/>
                </a:cubicBezTo>
                <a:cubicBezTo>
                  <a:pt x="1862" y="783"/>
                  <a:pt x="1837" y="790"/>
                  <a:pt x="1832" y="792"/>
                </a:cubicBezTo>
                <a:cubicBezTo>
                  <a:pt x="1820" y="784"/>
                  <a:pt x="1810" y="771"/>
                  <a:pt x="1803" y="759"/>
                </a:cubicBezTo>
                <a:cubicBezTo>
                  <a:pt x="1808" y="736"/>
                  <a:pt x="1821" y="739"/>
                  <a:pt x="1845" y="733"/>
                </a:cubicBezTo>
                <a:cubicBezTo>
                  <a:pt x="1856" y="726"/>
                  <a:pt x="1863" y="721"/>
                  <a:pt x="1851" y="711"/>
                </a:cubicBezTo>
                <a:cubicBezTo>
                  <a:pt x="1840" y="715"/>
                  <a:pt x="1836" y="719"/>
                  <a:pt x="1829" y="727"/>
                </a:cubicBezTo>
                <a:cubicBezTo>
                  <a:pt x="1816" y="718"/>
                  <a:pt x="1804" y="706"/>
                  <a:pt x="1793" y="694"/>
                </a:cubicBezTo>
                <a:cubicBezTo>
                  <a:pt x="1777" y="698"/>
                  <a:pt x="1774" y="699"/>
                  <a:pt x="1764" y="711"/>
                </a:cubicBezTo>
                <a:cubicBezTo>
                  <a:pt x="1756" y="696"/>
                  <a:pt x="1746" y="684"/>
                  <a:pt x="1738" y="669"/>
                </a:cubicBezTo>
                <a:cubicBezTo>
                  <a:pt x="1729" y="676"/>
                  <a:pt x="1729" y="732"/>
                  <a:pt x="1728" y="737"/>
                </a:cubicBezTo>
                <a:cubicBezTo>
                  <a:pt x="1726" y="735"/>
                  <a:pt x="1725" y="730"/>
                  <a:pt x="1722" y="730"/>
                </a:cubicBezTo>
                <a:cubicBezTo>
                  <a:pt x="1714" y="730"/>
                  <a:pt x="1699" y="737"/>
                  <a:pt x="1699" y="737"/>
                </a:cubicBezTo>
                <a:cubicBezTo>
                  <a:pt x="1693" y="727"/>
                  <a:pt x="1690" y="714"/>
                  <a:pt x="1680" y="707"/>
                </a:cubicBezTo>
                <a:cubicBezTo>
                  <a:pt x="1670" y="700"/>
                  <a:pt x="1657" y="698"/>
                  <a:pt x="1647" y="691"/>
                </a:cubicBezTo>
                <a:cubicBezTo>
                  <a:pt x="1625" y="694"/>
                  <a:pt x="1619" y="694"/>
                  <a:pt x="1602" y="704"/>
                </a:cubicBezTo>
                <a:cubicBezTo>
                  <a:pt x="1599" y="703"/>
                  <a:pt x="1589" y="699"/>
                  <a:pt x="1592" y="701"/>
                </a:cubicBezTo>
                <a:cubicBezTo>
                  <a:pt x="1605" y="712"/>
                  <a:pt x="1617" y="731"/>
                  <a:pt x="1631" y="740"/>
                </a:cubicBezTo>
                <a:cubicBezTo>
                  <a:pt x="1639" y="745"/>
                  <a:pt x="1651" y="749"/>
                  <a:pt x="1660" y="753"/>
                </a:cubicBezTo>
                <a:cubicBezTo>
                  <a:pt x="1674" y="785"/>
                  <a:pt x="1669" y="762"/>
                  <a:pt x="1680" y="746"/>
                </a:cubicBezTo>
                <a:cubicBezTo>
                  <a:pt x="1686" y="748"/>
                  <a:pt x="1693" y="751"/>
                  <a:pt x="1699" y="753"/>
                </a:cubicBezTo>
                <a:cubicBezTo>
                  <a:pt x="1706" y="755"/>
                  <a:pt x="1719" y="759"/>
                  <a:pt x="1719" y="759"/>
                </a:cubicBezTo>
                <a:cubicBezTo>
                  <a:pt x="1726" y="767"/>
                  <a:pt x="1734" y="771"/>
                  <a:pt x="1741" y="779"/>
                </a:cubicBezTo>
                <a:cubicBezTo>
                  <a:pt x="1734" y="796"/>
                  <a:pt x="1720" y="806"/>
                  <a:pt x="1744" y="814"/>
                </a:cubicBezTo>
                <a:cubicBezTo>
                  <a:pt x="1754" y="806"/>
                  <a:pt x="1752" y="797"/>
                  <a:pt x="1761" y="788"/>
                </a:cubicBezTo>
                <a:cubicBezTo>
                  <a:pt x="1752" y="780"/>
                  <a:pt x="1735" y="775"/>
                  <a:pt x="1754" y="769"/>
                </a:cubicBezTo>
                <a:cubicBezTo>
                  <a:pt x="1765" y="772"/>
                  <a:pt x="1768" y="777"/>
                  <a:pt x="1777" y="785"/>
                </a:cubicBezTo>
                <a:cubicBezTo>
                  <a:pt x="1803" y="759"/>
                  <a:pt x="1791" y="786"/>
                  <a:pt x="1806" y="795"/>
                </a:cubicBezTo>
                <a:cubicBezTo>
                  <a:pt x="1812" y="798"/>
                  <a:pt x="1819" y="799"/>
                  <a:pt x="1825" y="801"/>
                </a:cubicBezTo>
                <a:cubicBezTo>
                  <a:pt x="1834" y="810"/>
                  <a:pt x="1835" y="817"/>
                  <a:pt x="1838" y="830"/>
                </a:cubicBezTo>
                <a:cubicBezTo>
                  <a:pt x="1845" y="824"/>
                  <a:pt x="1851" y="817"/>
                  <a:pt x="1858" y="811"/>
                </a:cubicBezTo>
                <a:cubicBezTo>
                  <a:pt x="1861" y="812"/>
                  <a:pt x="1877" y="813"/>
                  <a:pt x="1877" y="821"/>
                </a:cubicBezTo>
                <a:cubicBezTo>
                  <a:pt x="1877" y="826"/>
                  <a:pt x="1875" y="831"/>
                  <a:pt x="1871" y="834"/>
                </a:cubicBezTo>
                <a:cubicBezTo>
                  <a:pt x="1865" y="838"/>
                  <a:pt x="1851" y="840"/>
                  <a:pt x="1851" y="840"/>
                </a:cubicBezTo>
                <a:cubicBezTo>
                  <a:pt x="1839" y="854"/>
                  <a:pt x="1837" y="848"/>
                  <a:pt x="1842" y="869"/>
                </a:cubicBezTo>
                <a:cubicBezTo>
                  <a:pt x="1866" y="860"/>
                  <a:pt x="1878" y="840"/>
                  <a:pt x="1897" y="824"/>
                </a:cubicBezTo>
                <a:cubicBezTo>
                  <a:pt x="1907" y="825"/>
                  <a:pt x="1918" y="822"/>
                  <a:pt x="1926" y="827"/>
                </a:cubicBezTo>
                <a:cubicBezTo>
                  <a:pt x="1930" y="829"/>
                  <a:pt x="1923" y="836"/>
                  <a:pt x="1919" y="837"/>
                </a:cubicBezTo>
                <a:cubicBezTo>
                  <a:pt x="1915" y="838"/>
                  <a:pt x="1910" y="835"/>
                  <a:pt x="1906" y="834"/>
                </a:cubicBezTo>
                <a:cubicBezTo>
                  <a:pt x="1900" y="836"/>
                  <a:pt x="1874" y="847"/>
                  <a:pt x="1893" y="859"/>
                </a:cubicBezTo>
                <a:cubicBezTo>
                  <a:pt x="1901" y="864"/>
                  <a:pt x="1912" y="862"/>
                  <a:pt x="1922" y="863"/>
                </a:cubicBezTo>
                <a:cubicBezTo>
                  <a:pt x="1914" y="875"/>
                  <a:pt x="1906" y="876"/>
                  <a:pt x="1893" y="882"/>
                </a:cubicBezTo>
                <a:cubicBezTo>
                  <a:pt x="1902" y="918"/>
                  <a:pt x="1917" y="894"/>
                  <a:pt x="1939" y="882"/>
                </a:cubicBezTo>
                <a:cubicBezTo>
                  <a:pt x="1943" y="883"/>
                  <a:pt x="1950" y="881"/>
                  <a:pt x="1952" y="885"/>
                </a:cubicBezTo>
                <a:cubicBezTo>
                  <a:pt x="1954" y="889"/>
                  <a:pt x="1944" y="891"/>
                  <a:pt x="1945" y="895"/>
                </a:cubicBezTo>
                <a:cubicBezTo>
                  <a:pt x="1946" y="898"/>
                  <a:pt x="1952" y="897"/>
                  <a:pt x="1955" y="898"/>
                </a:cubicBezTo>
                <a:cubicBezTo>
                  <a:pt x="1961" y="905"/>
                  <a:pt x="1981" y="911"/>
                  <a:pt x="1981" y="911"/>
                </a:cubicBezTo>
                <a:cubicBezTo>
                  <a:pt x="1995" y="922"/>
                  <a:pt x="2002" y="934"/>
                  <a:pt x="2013" y="947"/>
                </a:cubicBezTo>
                <a:cubicBezTo>
                  <a:pt x="2016" y="958"/>
                  <a:pt x="2023" y="962"/>
                  <a:pt x="2026" y="973"/>
                </a:cubicBezTo>
                <a:cubicBezTo>
                  <a:pt x="2024" y="978"/>
                  <a:pt x="2023" y="985"/>
                  <a:pt x="2019" y="989"/>
                </a:cubicBezTo>
                <a:cubicBezTo>
                  <a:pt x="2014" y="993"/>
                  <a:pt x="2000" y="995"/>
                  <a:pt x="2000" y="995"/>
                </a:cubicBezTo>
                <a:cubicBezTo>
                  <a:pt x="2004" y="1015"/>
                  <a:pt x="2020" y="1034"/>
                  <a:pt x="2036" y="1047"/>
                </a:cubicBezTo>
                <a:cubicBezTo>
                  <a:pt x="2046" y="1042"/>
                  <a:pt x="2053" y="1036"/>
                  <a:pt x="2065" y="1044"/>
                </a:cubicBezTo>
                <a:cubicBezTo>
                  <a:pt x="2068" y="1046"/>
                  <a:pt x="2066" y="1052"/>
                  <a:pt x="2068" y="1054"/>
                </a:cubicBezTo>
                <a:cubicBezTo>
                  <a:pt x="2074" y="1060"/>
                  <a:pt x="2092" y="1060"/>
                  <a:pt x="2100" y="1063"/>
                </a:cubicBezTo>
                <a:cubicBezTo>
                  <a:pt x="2101" y="1067"/>
                  <a:pt x="2100" y="1074"/>
                  <a:pt x="2104" y="1076"/>
                </a:cubicBezTo>
                <a:cubicBezTo>
                  <a:pt x="2110" y="1078"/>
                  <a:pt x="2137" y="1054"/>
                  <a:pt x="2142" y="1050"/>
                </a:cubicBezTo>
                <a:cubicBezTo>
                  <a:pt x="2160" y="1035"/>
                  <a:pt x="2141" y="1045"/>
                  <a:pt x="2188" y="1037"/>
                </a:cubicBezTo>
                <a:cubicBezTo>
                  <a:pt x="2199" y="1029"/>
                  <a:pt x="2197" y="1020"/>
                  <a:pt x="2207" y="1012"/>
                </a:cubicBezTo>
                <a:cubicBezTo>
                  <a:pt x="2211" y="1009"/>
                  <a:pt x="2216" y="1008"/>
                  <a:pt x="2220" y="1005"/>
                </a:cubicBezTo>
                <a:cubicBezTo>
                  <a:pt x="2223" y="1003"/>
                  <a:pt x="2225" y="1001"/>
                  <a:pt x="2227" y="999"/>
                </a:cubicBezTo>
                <a:cubicBezTo>
                  <a:pt x="2229" y="991"/>
                  <a:pt x="2234" y="974"/>
                  <a:pt x="2240" y="979"/>
                </a:cubicBezTo>
                <a:cubicBezTo>
                  <a:pt x="2248" y="986"/>
                  <a:pt x="2242" y="1004"/>
                  <a:pt x="2252" y="1008"/>
                </a:cubicBezTo>
                <a:cubicBezTo>
                  <a:pt x="2261" y="1011"/>
                  <a:pt x="2272" y="1011"/>
                  <a:pt x="2282" y="1012"/>
                </a:cubicBezTo>
                <a:cubicBezTo>
                  <a:pt x="2311" y="1000"/>
                  <a:pt x="2300" y="991"/>
                  <a:pt x="2317" y="976"/>
                </a:cubicBezTo>
                <a:cubicBezTo>
                  <a:pt x="2325" y="969"/>
                  <a:pt x="2341" y="966"/>
                  <a:pt x="2350" y="963"/>
                </a:cubicBezTo>
                <a:cubicBezTo>
                  <a:pt x="2405" y="967"/>
                  <a:pt x="2382" y="968"/>
                  <a:pt x="2418" y="979"/>
                </a:cubicBezTo>
                <a:cubicBezTo>
                  <a:pt x="2421" y="977"/>
                  <a:pt x="2423" y="973"/>
                  <a:pt x="2427" y="973"/>
                </a:cubicBezTo>
                <a:cubicBezTo>
                  <a:pt x="2434" y="973"/>
                  <a:pt x="2447" y="979"/>
                  <a:pt x="2447" y="979"/>
                </a:cubicBezTo>
                <a:cubicBezTo>
                  <a:pt x="2459" y="971"/>
                  <a:pt x="2462" y="973"/>
                  <a:pt x="2473" y="982"/>
                </a:cubicBezTo>
                <a:cubicBezTo>
                  <a:pt x="2477" y="1011"/>
                  <a:pt x="2482" y="1020"/>
                  <a:pt x="2450" y="1008"/>
                </a:cubicBezTo>
                <a:cubicBezTo>
                  <a:pt x="2439" y="1019"/>
                  <a:pt x="2436" y="1029"/>
                  <a:pt x="2421" y="1034"/>
                </a:cubicBezTo>
                <a:cubicBezTo>
                  <a:pt x="2411" y="1068"/>
                  <a:pt x="2424" y="1086"/>
                  <a:pt x="2430" y="1118"/>
                </a:cubicBezTo>
                <a:cubicBezTo>
                  <a:pt x="2415" y="1136"/>
                  <a:pt x="2382" y="1136"/>
                  <a:pt x="2363" y="1151"/>
                </a:cubicBezTo>
                <a:cubicBezTo>
                  <a:pt x="2340" y="1135"/>
                  <a:pt x="2313" y="1151"/>
                  <a:pt x="2288" y="1157"/>
                </a:cubicBezTo>
                <a:cubicBezTo>
                  <a:pt x="2279" y="1167"/>
                  <a:pt x="2265" y="1173"/>
                  <a:pt x="2252" y="1177"/>
                </a:cubicBezTo>
                <a:cubicBezTo>
                  <a:pt x="2237" y="1153"/>
                  <a:pt x="2221" y="1135"/>
                  <a:pt x="2194" y="1125"/>
                </a:cubicBezTo>
                <a:cubicBezTo>
                  <a:pt x="2164" y="1127"/>
                  <a:pt x="2150" y="1132"/>
                  <a:pt x="2123" y="1138"/>
                </a:cubicBezTo>
                <a:cubicBezTo>
                  <a:pt x="2114" y="1152"/>
                  <a:pt x="2114" y="1142"/>
                  <a:pt x="2100" y="1138"/>
                </a:cubicBezTo>
                <a:cubicBezTo>
                  <a:pt x="2048" y="1097"/>
                  <a:pt x="1988" y="1075"/>
                  <a:pt x="1922" y="1067"/>
                </a:cubicBezTo>
                <a:cubicBezTo>
                  <a:pt x="1919" y="1063"/>
                  <a:pt x="1912" y="1054"/>
                  <a:pt x="1906" y="1054"/>
                </a:cubicBezTo>
                <a:cubicBezTo>
                  <a:pt x="1893" y="1054"/>
                  <a:pt x="1838" y="1072"/>
                  <a:pt x="1822" y="1076"/>
                </a:cubicBezTo>
                <a:cubicBezTo>
                  <a:pt x="1814" y="1086"/>
                  <a:pt x="1796" y="1092"/>
                  <a:pt x="1783" y="1096"/>
                </a:cubicBezTo>
                <a:cubicBezTo>
                  <a:pt x="1776" y="1107"/>
                  <a:pt x="1767" y="1119"/>
                  <a:pt x="1757" y="1128"/>
                </a:cubicBezTo>
                <a:cubicBezTo>
                  <a:pt x="1753" y="1142"/>
                  <a:pt x="1758" y="1150"/>
                  <a:pt x="1761" y="1164"/>
                </a:cubicBezTo>
                <a:cubicBezTo>
                  <a:pt x="1755" y="1203"/>
                  <a:pt x="1755" y="1201"/>
                  <a:pt x="1741" y="1228"/>
                </a:cubicBezTo>
                <a:cubicBezTo>
                  <a:pt x="1745" y="1256"/>
                  <a:pt x="1742" y="1270"/>
                  <a:pt x="1725" y="1290"/>
                </a:cubicBezTo>
                <a:cubicBezTo>
                  <a:pt x="1727" y="1298"/>
                  <a:pt x="1732" y="1305"/>
                  <a:pt x="1731" y="1313"/>
                </a:cubicBezTo>
                <a:cubicBezTo>
                  <a:pt x="1729" y="1326"/>
                  <a:pt x="1724" y="1323"/>
                  <a:pt x="1719" y="1332"/>
                </a:cubicBezTo>
                <a:cubicBezTo>
                  <a:pt x="1711" y="1347"/>
                  <a:pt x="1689" y="1389"/>
                  <a:pt x="1673" y="1397"/>
                </a:cubicBezTo>
                <a:cubicBezTo>
                  <a:pt x="1655" y="1406"/>
                  <a:pt x="1628" y="1408"/>
                  <a:pt x="1609" y="1410"/>
                </a:cubicBezTo>
                <a:cubicBezTo>
                  <a:pt x="1580" y="1404"/>
                  <a:pt x="1552" y="1396"/>
                  <a:pt x="1528" y="1377"/>
                </a:cubicBezTo>
                <a:cubicBezTo>
                  <a:pt x="1533" y="1355"/>
                  <a:pt x="1558" y="1359"/>
                  <a:pt x="1576" y="1338"/>
                </a:cubicBezTo>
                <a:cubicBezTo>
                  <a:pt x="1580" y="1325"/>
                  <a:pt x="1579" y="1316"/>
                  <a:pt x="1570" y="1306"/>
                </a:cubicBezTo>
                <a:cubicBezTo>
                  <a:pt x="1564" y="1290"/>
                  <a:pt x="1572" y="1263"/>
                  <a:pt x="1586" y="1251"/>
                </a:cubicBezTo>
                <a:cubicBezTo>
                  <a:pt x="1587" y="1248"/>
                  <a:pt x="1597" y="1229"/>
                  <a:pt x="1596" y="1225"/>
                </a:cubicBezTo>
                <a:cubicBezTo>
                  <a:pt x="1591" y="1204"/>
                  <a:pt x="1564" y="1142"/>
                  <a:pt x="1550" y="1128"/>
                </a:cubicBezTo>
                <a:cubicBezTo>
                  <a:pt x="1523" y="1132"/>
                  <a:pt x="1537" y="1129"/>
                  <a:pt x="1508" y="1138"/>
                </a:cubicBezTo>
                <a:cubicBezTo>
                  <a:pt x="1502" y="1140"/>
                  <a:pt x="1489" y="1144"/>
                  <a:pt x="1489" y="1144"/>
                </a:cubicBezTo>
                <a:cubicBezTo>
                  <a:pt x="1469" y="1127"/>
                  <a:pt x="1447" y="1115"/>
                  <a:pt x="1427" y="1099"/>
                </a:cubicBezTo>
                <a:cubicBezTo>
                  <a:pt x="1417" y="1091"/>
                  <a:pt x="1414" y="1086"/>
                  <a:pt x="1401" y="1080"/>
                </a:cubicBezTo>
                <a:cubicBezTo>
                  <a:pt x="1392" y="1070"/>
                  <a:pt x="1383" y="1061"/>
                  <a:pt x="1372" y="1054"/>
                </a:cubicBezTo>
                <a:cubicBezTo>
                  <a:pt x="1352" y="1061"/>
                  <a:pt x="1333" y="1064"/>
                  <a:pt x="1314" y="1073"/>
                </a:cubicBezTo>
                <a:cubicBezTo>
                  <a:pt x="1300" y="1089"/>
                  <a:pt x="1278" y="1075"/>
                  <a:pt x="1262" y="1067"/>
                </a:cubicBezTo>
                <a:cubicBezTo>
                  <a:pt x="1257" y="1052"/>
                  <a:pt x="1256" y="1036"/>
                  <a:pt x="1269" y="1025"/>
                </a:cubicBezTo>
                <a:cubicBezTo>
                  <a:pt x="1277" y="999"/>
                  <a:pt x="1287" y="995"/>
                  <a:pt x="1314" y="989"/>
                </a:cubicBezTo>
                <a:cubicBezTo>
                  <a:pt x="1320" y="983"/>
                  <a:pt x="1319" y="971"/>
                  <a:pt x="1327" y="969"/>
                </a:cubicBezTo>
                <a:cubicBezTo>
                  <a:pt x="1335" y="967"/>
                  <a:pt x="1350" y="976"/>
                  <a:pt x="1350" y="976"/>
                </a:cubicBezTo>
                <a:cubicBezTo>
                  <a:pt x="1367" y="957"/>
                  <a:pt x="1345" y="984"/>
                  <a:pt x="1359" y="957"/>
                </a:cubicBezTo>
                <a:cubicBezTo>
                  <a:pt x="1365" y="946"/>
                  <a:pt x="1402" y="922"/>
                  <a:pt x="1414" y="918"/>
                </a:cubicBezTo>
                <a:cubicBezTo>
                  <a:pt x="1425" y="907"/>
                  <a:pt x="1438" y="903"/>
                  <a:pt x="1453" y="898"/>
                </a:cubicBezTo>
                <a:cubicBezTo>
                  <a:pt x="1454" y="896"/>
                  <a:pt x="1457" y="880"/>
                  <a:pt x="1463" y="882"/>
                </a:cubicBezTo>
                <a:cubicBezTo>
                  <a:pt x="1466" y="883"/>
                  <a:pt x="1464" y="890"/>
                  <a:pt x="1466" y="892"/>
                </a:cubicBezTo>
                <a:cubicBezTo>
                  <a:pt x="1468" y="894"/>
                  <a:pt x="1473" y="894"/>
                  <a:pt x="1476" y="895"/>
                </a:cubicBezTo>
                <a:cubicBezTo>
                  <a:pt x="1498" y="885"/>
                  <a:pt x="1516" y="864"/>
                  <a:pt x="1537" y="850"/>
                </a:cubicBezTo>
                <a:cubicBezTo>
                  <a:pt x="1573" y="861"/>
                  <a:pt x="1553" y="849"/>
                  <a:pt x="1583" y="840"/>
                </a:cubicBezTo>
                <a:cubicBezTo>
                  <a:pt x="1597" y="845"/>
                  <a:pt x="1604" y="830"/>
                  <a:pt x="1618" y="824"/>
                </a:cubicBezTo>
                <a:cubicBezTo>
                  <a:pt x="1624" y="804"/>
                  <a:pt x="1623" y="819"/>
                  <a:pt x="1599" y="817"/>
                </a:cubicBezTo>
                <a:cubicBezTo>
                  <a:pt x="1592" y="816"/>
                  <a:pt x="1587" y="808"/>
                  <a:pt x="1583" y="804"/>
                </a:cubicBezTo>
                <a:cubicBezTo>
                  <a:pt x="1581" y="791"/>
                  <a:pt x="1582" y="742"/>
                  <a:pt x="1560" y="749"/>
                </a:cubicBezTo>
                <a:cubicBezTo>
                  <a:pt x="1571" y="762"/>
                  <a:pt x="1556" y="762"/>
                  <a:pt x="1544" y="766"/>
                </a:cubicBezTo>
                <a:cubicBezTo>
                  <a:pt x="1554" y="780"/>
                  <a:pt x="1544" y="778"/>
                  <a:pt x="1531" y="782"/>
                </a:cubicBezTo>
                <a:cubicBezTo>
                  <a:pt x="1518" y="773"/>
                  <a:pt x="1507" y="766"/>
                  <a:pt x="1495" y="756"/>
                </a:cubicBezTo>
                <a:cubicBezTo>
                  <a:pt x="1474" y="763"/>
                  <a:pt x="1499" y="758"/>
                  <a:pt x="1479" y="746"/>
                </a:cubicBezTo>
                <a:cubicBezTo>
                  <a:pt x="1477" y="745"/>
                  <a:pt x="1462" y="752"/>
                  <a:pt x="1460" y="753"/>
                </a:cubicBezTo>
                <a:cubicBezTo>
                  <a:pt x="1467" y="730"/>
                  <a:pt x="1470" y="739"/>
                  <a:pt x="1460" y="724"/>
                </a:cubicBezTo>
                <a:cubicBezTo>
                  <a:pt x="1458" y="726"/>
                  <a:pt x="1456" y="729"/>
                  <a:pt x="1453" y="730"/>
                </a:cubicBezTo>
                <a:cubicBezTo>
                  <a:pt x="1449" y="732"/>
                  <a:pt x="1444" y="730"/>
                  <a:pt x="1440" y="733"/>
                </a:cubicBezTo>
                <a:cubicBezTo>
                  <a:pt x="1434" y="737"/>
                  <a:pt x="1432" y="745"/>
                  <a:pt x="1427" y="749"/>
                </a:cubicBezTo>
                <a:cubicBezTo>
                  <a:pt x="1401" y="732"/>
                  <a:pt x="1413" y="738"/>
                  <a:pt x="1388" y="749"/>
                </a:cubicBezTo>
                <a:cubicBezTo>
                  <a:pt x="1369" y="771"/>
                  <a:pt x="1387" y="754"/>
                  <a:pt x="1324" y="759"/>
                </a:cubicBezTo>
                <a:cubicBezTo>
                  <a:pt x="1306" y="760"/>
                  <a:pt x="1286" y="769"/>
                  <a:pt x="1269" y="775"/>
                </a:cubicBezTo>
                <a:cubicBezTo>
                  <a:pt x="1241" y="769"/>
                  <a:pt x="1234" y="762"/>
                  <a:pt x="1207" y="756"/>
                </a:cubicBezTo>
                <a:cubicBezTo>
                  <a:pt x="1196" y="744"/>
                  <a:pt x="1184" y="742"/>
                  <a:pt x="1175" y="727"/>
                </a:cubicBezTo>
                <a:cubicBezTo>
                  <a:pt x="1160" y="742"/>
                  <a:pt x="1164" y="733"/>
                  <a:pt x="1149" y="724"/>
                </a:cubicBezTo>
                <a:cubicBezTo>
                  <a:pt x="1143" y="704"/>
                  <a:pt x="1116" y="695"/>
                  <a:pt x="1097" y="688"/>
                </a:cubicBezTo>
                <a:cubicBezTo>
                  <a:pt x="1081" y="669"/>
                  <a:pt x="1070" y="700"/>
                  <a:pt x="1055" y="704"/>
                </a:cubicBezTo>
                <a:cubicBezTo>
                  <a:pt x="1048" y="680"/>
                  <a:pt x="1038" y="679"/>
                  <a:pt x="1062" y="659"/>
                </a:cubicBezTo>
                <a:cubicBezTo>
                  <a:pt x="1082" y="666"/>
                  <a:pt x="1104" y="650"/>
                  <a:pt x="1123" y="643"/>
                </a:cubicBezTo>
                <a:cubicBezTo>
                  <a:pt x="1132" y="614"/>
                  <a:pt x="1132" y="627"/>
                  <a:pt x="1107" y="610"/>
                </a:cubicBezTo>
                <a:cubicBezTo>
                  <a:pt x="1077" y="617"/>
                  <a:pt x="1076" y="622"/>
                  <a:pt x="1055" y="604"/>
                </a:cubicBezTo>
                <a:cubicBezTo>
                  <a:pt x="1037" y="607"/>
                  <a:pt x="1033" y="618"/>
                  <a:pt x="1016" y="623"/>
                </a:cubicBezTo>
                <a:cubicBezTo>
                  <a:pt x="1014" y="619"/>
                  <a:pt x="1006" y="600"/>
                  <a:pt x="1003" y="597"/>
                </a:cubicBezTo>
                <a:cubicBezTo>
                  <a:pt x="1002" y="596"/>
                  <a:pt x="977" y="579"/>
                  <a:pt x="981" y="575"/>
                </a:cubicBezTo>
                <a:cubicBezTo>
                  <a:pt x="986" y="570"/>
                  <a:pt x="993" y="582"/>
                  <a:pt x="1000" y="584"/>
                </a:cubicBezTo>
                <a:cubicBezTo>
                  <a:pt x="1014" y="572"/>
                  <a:pt x="1039" y="583"/>
                  <a:pt x="1052" y="594"/>
                </a:cubicBezTo>
                <a:cubicBezTo>
                  <a:pt x="1087" y="588"/>
                  <a:pt x="1078" y="585"/>
                  <a:pt x="1100" y="591"/>
                </a:cubicBezTo>
                <a:cubicBezTo>
                  <a:pt x="1107" y="593"/>
                  <a:pt x="1120" y="597"/>
                  <a:pt x="1120" y="597"/>
                </a:cubicBezTo>
                <a:cubicBezTo>
                  <a:pt x="1146" y="592"/>
                  <a:pt x="1150" y="590"/>
                  <a:pt x="1172" y="597"/>
                </a:cubicBezTo>
                <a:cubicBezTo>
                  <a:pt x="1179" y="606"/>
                  <a:pt x="1187" y="605"/>
                  <a:pt x="1194" y="614"/>
                </a:cubicBezTo>
                <a:cubicBezTo>
                  <a:pt x="1201" y="597"/>
                  <a:pt x="1189" y="576"/>
                  <a:pt x="1178" y="562"/>
                </a:cubicBezTo>
                <a:cubicBezTo>
                  <a:pt x="1162" y="586"/>
                  <a:pt x="1149" y="568"/>
                  <a:pt x="1133" y="555"/>
                </a:cubicBezTo>
                <a:cubicBezTo>
                  <a:pt x="1114" y="539"/>
                  <a:pt x="1105" y="525"/>
                  <a:pt x="1091" y="504"/>
                </a:cubicBezTo>
                <a:cubicBezTo>
                  <a:pt x="1095" y="479"/>
                  <a:pt x="1099" y="460"/>
                  <a:pt x="1117" y="442"/>
                </a:cubicBezTo>
                <a:cubicBezTo>
                  <a:pt x="1117" y="442"/>
                  <a:pt x="1128" y="411"/>
                  <a:pt x="1107" y="432"/>
                </a:cubicBezTo>
                <a:cubicBezTo>
                  <a:pt x="1091" y="448"/>
                  <a:pt x="1101" y="462"/>
                  <a:pt x="1075" y="468"/>
                </a:cubicBezTo>
                <a:cubicBezTo>
                  <a:pt x="1078" y="484"/>
                  <a:pt x="1082" y="498"/>
                  <a:pt x="1088" y="513"/>
                </a:cubicBezTo>
                <a:cubicBezTo>
                  <a:pt x="1081" y="534"/>
                  <a:pt x="1077" y="544"/>
                  <a:pt x="1058" y="555"/>
                </a:cubicBezTo>
                <a:cubicBezTo>
                  <a:pt x="1048" y="553"/>
                  <a:pt x="1038" y="552"/>
                  <a:pt x="1029" y="549"/>
                </a:cubicBezTo>
                <a:cubicBezTo>
                  <a:pt x="1026" y="548"/>
                  <a:pt x="1026" y="542"/>
                  <a:pt x="1023" y="542"/>
                </a:cubicBezTo>
                <a:cubicBezTo>
                  <a:pt x="1011" y="543"/>
                  <a:pt x="984" y="554"/>
                  <a:pt x="971" y="559"/>
                </a:cubicBezTo>
                <a:cubicBezTo>
                  <a:pt x="955" y="550"/>
                  <a:pt x="954" y="545"/>
                  <a:pt x="968" y="533"/>
                </a:cubicBezTo>
                <a:cubicBezTo>
                  <a:pt x="972" y="517"/>
                  <a:pt x="982" y="508"/>
                  <a:pt x="961" y="513"/>
                </a:cubicBezTo>
                <a:cubicBezTo>
                  <a:pt x="949" y="546"/>
                  <a:pt x="937" y="547"/>
                  <a:pt x="906" y="559"/>
                </a:cubicBezTo>
                <a:cubicBezTo>
                  <a:pt x="900" y="554"/>
                  <a:pt x="892" y="547"/>
                  <a:pt x="884" y="546"/>
                </a:cubicBezTo>
                <a:cubicBezTo>
                  <a:pt x="872" y="544"/>
                  <a:pt x="854" y="555"/>
                  <a:pt x="842" y="559"/>
                </a:cubicBezTo>
                <a:cubicBezTo>
                  <a:pt x="813" y="568"/>
                  <a:pt x="782" y="571"/>
                  <a:pt x="754" y="584"/>
                </a:cubicBezTo>
                <a:cubicBezTo>
                  <a:pt x="750" y="599"/>
                  <a:pt x="752" y="613"/>
                  <a:pt x="764" y="623"/>
                </a:cubicBezTo>
                <a:cubicBezTo>
                  <a:pt x="756" y="642"/>
                  <a:pt x="751" y="648"/>
                  <a:pt x="732" y="656"/>
                </a:cubicBezTo>
                <a:cubicBezTo>
                  <a:pt x="730" y="668"/>
                  <a:pt x="729" y="680"/>
                  <a:pt x="725" y="691"/>
                </a:cubicBezTo>
                <a:cubicBezTo>
                  <a:pt x="724" y="696"/>
                  <a:pt x="715" y="701"/>
                  <a:pt x="712" y="704"/>
                </a:cubicBezTo>
                <a:cubicBezTo>
                  <a:pt x="702" y="717"/>
                  <a:pt x="699" y="732"/>
                  <a:pt x="686" y="743"/>
                </a:cubicBezTo>
                <a:cubicBezTo>
                  <a:pt x="677" y="762"/>
                  <a:pt x="661" y="786"/>
                  <a:pt x="641" y="792"/>
                </a:cubicBezTo>
                <a:cubicBezTo>
                  <a:pt x="625" y="816"/>
                  <a:pt x="627" y="846"/>
                  <a:pt x="596" y="853"/>
                </a:cubicBezTo>
                <a:cubicBezTo>
                  <a:pt x="594" y="855"/>
                  <a:pt x="592" y="858"/>
                  <a:pt x="589" y="859"/>
                </a:cubicBezTo>
                <a:cubicBezTo>
                  <a:pt x="585" y="861"/>
                  <a:pt x="580" y="860"/>
                  <a:pt x="576" y="863"/>
                </a:cubicBezTo>
                <a:cubicBezTo>
                  <a:pt x="573" y="865"/>
                  <a:pt x="573" y="870"/>
                  <a:pt x="570" y="872"/>
                </a:cubicBezTo>
                <a:cubicBezTo>
                  <a:pt x="566" y="875"/>
                  <a:pt x="561" y="875"/>
                  <a:pt x="557" y="876"/>
                </a:cubicBezTo>
                <a:cubicBezTo>
                  <a:pt x="540" y="891"/>
                  <a:pt x="526" y="910"/>
                  <a:pt x="512" y="927"/>
                </a:cubicBezTo>
                <a:cubicBezTo>
                  <a:pt x="503" y="938"/>
                  <a:pt x="506" y="932"/>
                  <a:pt x="492" y="940"/>
                </a:cubicBezTo>
                <a:cubicBezTo>
                  <a:pt x="472" y="952"/>
                  <a:pt x="453" y="972"/>
                  <a:pt x="431" y="979"/>
                </a:cubicBezTo>
                <a:cubicBezTo>
                  <a:pt x="425" y="993"/>
                  <a:pt x="418" y="1001"/>
                  <a:pt x="408" y="1012"/>
                </a:cubicBezTo>
                <a:cubicBezTo>
                  <a:pt x="415" y="1033"/>
                  <a:pt x="423" y="1022"/>
                  <a:pt x="434" y="1012"/>
                </a:cubicBezTo>
                <a:cubicBezTo>
                  <a:pt x="479" y="1018"/>
                  <a:pt x="460" y="1035"/>
                  <a:pt x="453" y="1089"/>
                </a:cubicBezTo>
                <a:cubicBezTo>
                  <a:pt x="450" y="1113"/>
                  <a:pt x="451" y="1121"/>
                  <a:pt x="431" y="1128"/>
                </a:cubicBezTo>
                <a:cubicBezTo>
                  <a:pt x="430" y="1125"/>
                  <a:pt x="427" y="1122"/>
                  <a:pt x="427" y="1118"/>
                </a:cubicBezTo>
                <a:cubicBezTo>
                  <a:pt x="427" y="1115"/>
                  <a:pt x="431" y="1112"/>
                  <a:pt x="431" y="1109"/>
                </a:cubicBezTo>
                <a:cubicBezTo>
                  <a:pt x="429" y="1097"/>
                  <a:pt x="418" y="1095"/>
                  <a:pt x="418" y="1083"/>
                </a:cubicBezTo>
              </a:path>
            </a:pathLst>
          </a:custGeom>
          <a:solidFill>
            <a:srgbClr val="FF99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-36513" y="908050"/>
            <a:ext cx="9145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Основні артезіанські басейни України</a:t>
            </a: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827088" y="4868863"/>
            <a:ext cx="433387" cy="215900"/>
          </a:xfrm>
          <a:prstGeom prst="rect">
            <a:avLst/>
          </a:prstGeom>
          <a:solidFill>
            <a:srgbClr val="86E725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827088" y="5300663"/>
            <a:ext cx="433387" cy="2159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827088" y="5734050"/>
            <a:ext cx="433387" cy="215900"/>
          </a:xfrm>
          <a:prstGeom prst="rect">
            <a:avLst/>
          </a:prstGeom>
          <a:solidFill>
            <a:srgbClr val="FF99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1258888" y="47974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uk-UA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 Волино-Подільський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1258888" y="5229225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uk-UA"/>
              <a:t> </a:t>
            </a:r>
            <a:r>
              <a:rPr lang="uk-UA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Дніпровсько-Донецький</a:t>
            </a:r>
            <a:endParaRPr lang="ru-RU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1258888" y="5610225"/>
            <a:ext cx="1951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uk-UA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 Причорноморський</a:t>
            </a:r>
            <a:endParaRPr lang="ru-RU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1835150" y="2852738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400 м.</a:t>
            </a:r>
            <a:r>
              <a:rPr lang="ru-RU"/>
              <a:t> 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5076825" y="2708275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175-500 м. 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5076825" y="5229225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200 м.</a:t>
            </a:r>
          </a:p>
        </p:txBody>
      </p:sp>
    </p:spTree>
  </p:cSld>
  <p:clrMapOvr>
    <a:masterClrMapping/>
  </p:clrMapOvr>
  <p:transition spd="slow" advClick="0"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7" grpId="0" animBg="1"/>
      <p:bldP spid="59398" grpId="0" animBg="1"/>
      <p:bldP spid="59399" grpId="0" animBg="1"/>
      <p:bldP spid="59401" grpId="0"/>
      <p:bldP spid="59402" grpId="0" animBg="1"/>
      <p:bldP spid="59403" grpId="0" animBg="1"/>
      <p:bldP spid="59404" grpId="0" animBg="1"/>
      <p:bldP spid="59405" grpId="0"/>
      <p:bldP spid="59406" grpId="0"/>
      <p:bldP spid="59407" grpId="0"/>
      <p:bldP spid="59408" grpId="0"/>
      <p:bldP spid="59409" grpId="0"/>
      <p:bldP spid="594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57200" y="1989138"/>
            <a:ext cx="8362950" cy="460851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ru-RU" sz="28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Води окремих підземних басейнів мінералізовані і використовують для лікування. Наприклад, у Білій Церкві, Хмільнику, Миронівці, Звенигородці відкрито радонові джерела; у Карпатax – вуглекислі, а у Криму – термальні води. 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ru-RU" sz="2800" b="1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28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Під терміном «мінеральна вода» також слід розуміти, що використовують як промислову сировину, з якої видобувають цінні хімічні речовини </a:t>
            </a: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7991475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мінеральні води </a:t>
            </a:r>
          </a:p>
        </p:txBody>
      </p:sp>
    </p:spTree>
  </p:cSld>
  <p:clrMapOvr>
    <a:masterClrMapping/>
  </p:clrMapOvr>
  <p:transition spd="slow" advClick="0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4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7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  <p:bldP spid="286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WordArt 4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8229600" cy="782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339933">
                    <a:alpha val="74117"/>
                  </a:srgbClr>
                </a:solidFill>
                <a:latin typeface="Times New Roman"/>
                <a:cs typeface="Times New Roman"/>
              </a:rPr>
              <a:t>ШТУЧНІ ВОДОЙМИ</a:t>
            </a:r>
          </a:p>
        </p:txBody>
      </p:sp>
      <p:sp>
        <p:nvSpPr>
          <p:cNvPr id="27652" name="WordArt 9" descr="Зеленый мрамор"/>
          <p:cNvSpPr>
            <a:spLocks noChangeArrowheads="1" noChangeShapeType="1" noTextEdit="1"/>
          </p:cNvSpPr>
          <p:nvPr/>
        </p:nvSpPr>
        <p:spPr bwMode="auto">
          <a:xfrm>
            <a:off x="395288" y="1700213"/>
            <a:ext cx="309721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339933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Канали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50825" y="2565400"/>
            <a:ext cx="450056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Для забезпечення водою бідних на воду південних районів України споруджено водопостачальні і зрошувальні канали. </a:t>
            </a:r>
          </a:p>
          <a:p>
            <a:pPr>
              <a:defRPr/>
            </a:pPr>
            <a:r>
              <a:rPr lang="uk-UA" sz="20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Найбільшими зрошувальними системами в Україні є Бортницька, Краснознам'янська, Приазовська та Каховська, яка найбільша в Європі.</a:t>
            </a:r>
          </a:p>
          <a:p>
            <a:pPr>
              <a:defRPr/>
            </a:pPr>
            <a:r>
              <a:rPr lang="uk-UA" sz="20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Найбільші водопостачальні канали: Дніпро – Донбас – Харків та Дністер – Одеса.</a:t>
            </a:r>
            <a:endParaRPr lang="ru-RU" sz="20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6" name="Picture 8" descr="донбасс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4787900" y="4149725"/>
            <a:ext cx="42116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787900" y="6308725"/>
            <a:ext cx="41767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Канал Дніпро – Донбас – Харків</a:t>
            </a:r>
            <a:endParaRPr lang="ru-RU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8" name="Picture 10" descr="каховська g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</a:blip>
          <a:srcRect/>
          <a:stretch>
            <a:fillRect/>
          </a:stretch>
        </p:blipFill>
        <p:spPr bwMode="auto">
          <a:xfrm>
            <a:off x="4787900" y="1196975"/>
            <a:ext cx="41767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5219700" y="6092825"/>
            <a:ext cx="37449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003800" y="3644900"/>
            <a:ext cx="43561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Каховська зрошувальна система</a:t>
            </a:r>
            <a:endParaRPr lang="ru-RU" b="1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 advClick="0" advTm="2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9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9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9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27652" grpId="0" animBg="1"/>
      <p:bldP spid="27653" grpId="0"/>
      <p:bldP spid="27657" grpId="0"/>
      <p:bldP spid="276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388D8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4067175" y="188913"/>
            <a:ext cx="507682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Найбільші водосховища створено на Дніпрі, Кременчуцьке – найбільше в Україні. Затоплена територія майже дорівнює площі Чернівецької області. </a:t>
            </a:r>
          </a:p>
          <a:p>
            <a:pPr>
              <a:defRPr/>
            </a:pPr>
            <a:r>
              <a:rPr lang="uk-UA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На Дністрі –</a:t>
            </a: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Дністровське водосховище, яке є наймолодшим в Україні. </a:t>
            </a:r>
            <a:endParaRPr lang="uk-UA" sz="2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uk-UA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Функціонують також великі водосховища на Сіверському Дінці – Печенізьке та Червонооскільське на річці Оскіл.</a:t>
            </a:r>
            <a:endParaRPr lang="ru-RU" sz="2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75" name="WordArt 7" descr="Фиолетовый узор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3095625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Водосховища</a:t>
            </a:r>
          </a:p>
        </p:txBody>
      </p:sp>
      <p:pic>
        <p:nvPicPr>
          <p:cNvPr id="28678" name="Picture 6" descr="дністровське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6000" contrast="18000"/>
          </a:blip>
          <a:srcRect/>
          <a:stretch>
            <a:fillRect/>
          </a:stretch>
        </p:blipFill>
        <p:spPr bwMode="auto">
          <a:xfrm>
            <a:off x="179388" y="1341438"/>
            <a:ext cx="3600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канывське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contrast="18000"/>
          </a:blip>
          <a:srcRect t="26093"/>
          <a:stretch>
            <a:fillRect/>
          </a:stretch>
        </p:blipFill>
        <p:spPr bwMode="auto">
          <a:xfrm>
            <a:off x="4716463" y="3716338"/>
            <a:ext cx="426243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435600" y="6308725"/>
            <a:ext cx="32400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Канівське водосховище</a:t>
            </a:r>
            <a:endParaRPr lang="ru-RU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50825" y="3213100"/>
            <a:ext cx="34559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Дністровське водосховище</a:t>
            </a:r>
            <a:endParaRPr lang="ru-RU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83" name="Picture 11" descr="печенізьке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t="17876" r="7469"/>
          <a:stretch>
            <a:fillRect/>
          </a:stretch>
        </p:blipFill>
        <p:spPr bwMode="auto">
          <a:xfrm>
            <a:off x="179388" y="3716338"/>
            <a:ext cx="42481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68313" y="6308725"/>
            <a:ext cx="35290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Печенізьке водосховище</a:t>
            </a:r>
            <a:endParaRPr lang="ru-RU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20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  <p:bldP spid="28681" grpId="0"/>
      <p:bldP spid="28682" grpId="0"/>
      <p:bldP spid="286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-252413" y="1628775"/>
            <a:ext cx="9396413" cy="182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Всі наші води за міжнародними стандартами вважаються забрудненими і “дуже забрудненими”. Це забруднення постійно зростає. 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endParaRPr lang="ru-RU" sz="2800" smtClean="0"/>
          </a:p>
        </p:txBody>
      </p:sp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971550" y="188913"/>
            <a:ext cx="7488238" cy="1341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>
                    <a:alpha val="89018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забруднення вод </a:t>
            </a:r>
          </a:p>
        </p:txBody>
      </p:sp>
      <p:pic>
        <p:nvPicPr>
          <p:cNvPr id="35845" name="Picture 5" descr="43626361-A75E-4020-ACD5-1C5D2F87FAB4_mw800_mh600_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947988"/>
            <a:ext cx="56896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79388" y="3141663"/>
            <a:ext cx="31686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Важлива загальнонаціональна проблема – це охорона чистих вод від забруднення та їх раціональне використання!</a:t>
            </a:r>
            <a:r>
              <a:rPr lang="ru-RU" sz="2800"/>
              <a:t> </a:t>
            </a:r>
          </a:p>
          <a:p>
            <a:pPr>
              <a:spcBef>
                <a:spcPct val="50000"/>
              </a:spcBef>
              <a:defRPr/>
            </a:pPr>
            <a:endParaRPr lang="ru-RU" sz="2800"/>
          </a:p>
        </p:txBody>
      </p:sp>
    </p:spTree>
  </p:cSld>
  <p:clrMapOvr>
    <a:masterClrMapping/>
  </p:clrMapOvr>
  <p:transition spd="slow" advClick="0" advTm="2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1" decel="100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1" decel="100000"/>
                                        <p:tgtEl>
                                          <p:spTgt spid="358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599" accel="100000" fill="hold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001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599" accel="100000" fill="hold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001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599" accel="100000" fill="hold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6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35844" grpId="0" animBg="1"/>
      <p:bldP spid="358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1547813" y="981075"/>
            <a:ext cx="6264275" cy="576263"/>
          </a:xfrm>
          <a:prstGeom prst="rect">
            <a:avLst/>
          </a:prstGeom>
          <a:gradFill rotWithShape="1">
            <a:gsLst>
              <a:gs pos="0">
                <a:srgbClr val="FFF3F3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200" b="1">
                <a:solidFill>
                  <a:srgbClr val="0000CC"/>
                </a:solidFill>
              </a:rPr>
              <a:t>  ВОДИ СУХОДОЛУ В УКРАЇНІ</a:t>
            </a:r>
            <a:endParaRPr lang="ru-RU" sz="3200" b="1">
              <a:solidFill>
                <a:srgbClr val="0000CC"/>
              </a:solidFill>
            </a:endParaRPr>
          </a:p>
        </p:txBody>
      </p:sp>
      <p:sp>
        <p:nvSpPr>
          <p:cNvPr id="14339" name="AutoShape 3" descr="5%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pattFill prst="pct5">
            <a:fgClr>
              <a:srgbClr val="C0C0C0"/>
            </a:fgClr>
            <a:bgClr>
              <a:srgbClr val="FFFFE1"/>
            </a:bgClr>
          </a:pattFill>
          <a:ln w="9525" cap="rnd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4" descr="5%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pattFill prst="pct5">
            <a:fgClr>
              <a:srgbClr val="C0C0C0"/>
            </a:fgClr>
            <a:bgClr>
              <a:srgbClr val="FFFFE1"/>
            </a:bgClr>
          </a:pattFill>
          <a:ln w="9525" cap="rnd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250825" y="2276475"/>
            <a:ext cx="3368675" cy="1657350"/>
          </a:xfrm>
          <a:prstGeom prst="rect">
            <a:avLst/>
          </a:prstGeom>
          <a:gradFill rotWithShape="1">
            <a:gsLst>
              <a:gs pos="0">
                <a:srgbClr val="EBF7FF"/>
              </a:gs>
              <a:gs pos="100000">
                <a:srgbClr val="C3E8FF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>
                <a:solidFill>
                  <a:srgbClr val="0000CC"/>
                </a:solidFill>
              </a:rPr>
              <a:t>Р І Ч К И</a:t>
            </a:r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ru-RU"/>
          </a:p>
        </p:txBody>
      </p:sp>
      <p:sp>
        <p:nvSpPr>
          <p:cNvPr id="108593" name="Line 49"/>
          <p:cNvSpPr>
            <a:spLocks noChangeShapeType="1"/>
          </p:cNvSpPr>
          <p:nvPr/>
        </p:nvSpPr>
        <p:spPr bwMode="auto">
          <a:xfrm>
            <a:off x="5262563" y="1557338"/>
            <a:ext cx="30162" cy="71913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8594" name="Rectangle 50"/>
          <p:cNvSpPr>
            <a:spLocks noChangeArrowheads="1"/>
          </p:cNvSpPr>
          <p:nvPr/>
        </p:nvSpPr>
        <p:spPr bwMode="auto">
          <a:xfrm>
            <a:off x="3924300" y="2276475"/>
            <a:ext cx="2735263" cy="1657350"/>
          </a:xfrm>
          <a:prstGeom prst="rect">
            <a:avLst/>
          </a:prstGeom>
          <a:gradFill rotWithShape="1">
            <a:gsLst>
              <a:gs pos="0">
                <a:srgbClr val="EBF7FF"/>
              </a:gs>
              <a:gs pos="100000">
                <a:srgbClr val="C3E8FF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>
                <a:solidFill>
                  <a:srgbClr val="0000CC"/>
                </a:solidFill>
              </a:rPr>
              <a:t>О З Е Р А</a:t>
            </a:r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ru-RU"/>
          </a:p>
        </p:txBody>
      </p:sp>
      <p:sp>
        <p:nvSpPr>
          <p:cNvPr id="108596" name="Rectangle 52"/>
          <p:cNvSpPr>
            <a:spLocks noChangeArrowheads="1"/>
          </p:cNvSpPr>
          <p:nvPr/>
        </p:nvSpPr>
        <p:spPr bwMode="auto">
          <a:xfrm>
            <a:off x="6875463" y="2276475"/>
            <a:ext cx="2017712" cy="1657350"/>
          </a:xfrm>
          <a:prstGeom prst="rect">
            <a:avLst/>
          </a:prstGeom>
          <a:gradFill rotWithShape="1">
            <a:gsLst>
              <a:gs pos="0">
                <a:srgbClr val="EBF7FF"/>
              </a:gs>
              <a:gs pos="100000">
                <a:srgbClr val="C3E8FF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sz="2400" b="1">
              <a:solidFill>
                <a:srgbClr val="0000CC"/>
              </a:solidFill>
            </a:endParaRPr>
          </a:p>
          <a:p>
            <a:endParaRPr lang="uk-UA" sz="2400" b="1">
              <a:solidFill>
                <a:srgbClr val="0000CC"/>
              </a:solidFill>
            </a:endParaRPr>
          </a:p>
          <a:p>
            <a:r>
              <a:rPr lang="uk-UA" sz="2400" b="1">
                <a:solidFill>
                  <a:srgbClr val="0000CC"/>
                </a:solidFill>
              </a:rPr>
              <a:t>Б О Л О Т А</a:t>
            </a:r>
          </a:p>
          <a:p>
            <a:endParaRPr lang="uk-UA"/>
          </a:p>
          <a:p>
            <a:endParaRPr lang="uk-UA" i="1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9% </a:t>
            </a:r>
            <a:r>
              <a:rPr lang="en-US" sz="2300" i="1">
                <a:latin typeface="Times New Roman" pitchFamily="18" charset="0"/>
              </a:rPr>
              <a:t>S</a:t>
            </a:r>
            <a:r>
              <a:rPr lang="uk-UA" sz="2300" i="1">
                <a:latin typeface="Times New Roman" pitchFamily="18" charset="0"/>
              </a:rPr>
              <a:t> Полісся</a:t>
            </a:r>
            <a:endParaRPr lang="ru-RU" sz="2300" i="1">
              <a:latin typeface="Times New Roman" pitchFamily="18" charset="0"/>
            </a:endParaRPr>
          </a:p>
          <a:p>
            <a:endParaRPr lang="uk-UA"/>
          </a:p>
          <a:p>
            <a:endParaRPr lang="uk-UA"/>
          </a:p>
          <a:p>
            <a:endParaRPr lang="ru-RU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827088" y="2636838"/>
            <a:ext cx="20875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(</a:t>
            </a:r>
            <a:r>
              <a:rPr lang="uk-UA" b="1" i="1">
                <a:solidFill>
                  <a:srgbClr val="FF3300"/>
                </a:solidFill>
              </a:rPr>
              <a:t>≈</a:t>
            </a: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73 тисячі)</a:t>
            </a: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597" name="Text Box 53"/>
          <p:cNvSpPr txBox="1">
            <a:spLocks noChangeArrowheads="1"/>
          </p:cNvSpPr>
          <p:nvPr/>
        </p:nvSpPr>
        <p:spPr bwMode="auto">
          <a:xfrm>
            <a:off x="755650" y="2997200"/>
            <a:ext cx="32400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малі – до 100 км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середні – 100-500 км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великі – понад500 км</a:t>
            </a:r>
            <a:endParaRPr lang="ru-RU" sz="2300" i="1">
              <a:latin typeface="Times New Roman" pitchFamily="18" charset="0"/>
            </a:endParaRPr>
          </a:p>
        </p:txBody>
      </p:sp>
      <p:sp>
        <p:nvSpPr>
          <p:cNvPr id="108598" name="Text Box 54"/>
          <p:cNvSpPr txBox="1">
            <a:spLocks noChangeArrowheads="1"/>
          </p:cNvSpPr>
          <p:nvPr/>
        </p:nvSpPr>
        <p:spPr bwMode="auto">
          <a:xfrm>
            <a:off x="3995738" y="2708275"/>
            <a:ext cx="23050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(</a:t>
            </a:r>
            <a:r>
              <a:rPr lang="uk-UA" b="1" i="1">
                <a:solidFill>
                  <a:srgbClr val="FF3300"/>
                </a:solidFill>
              </a:rPr>
              <a:t>≈</a:t>
            </a: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20 тисяч,</a:t>
            </a:r>
            <a:r>
              <a:rPr lang="uk-UA" sz="2400" i="1">
                <a:latin typeface="Times New Roman" pitchFamily="18" charset="0"/>
              </a:rPr>
              <a:t> 0,3% </a:t>
            </a:r>
            <a:r>
              <a:rPr lang="en-US" sz="2400" i="1">
                <a:latin typeface="Times New Roman" pitchFamily="18" charset="0"/>
              </a:rPr>
              <a:t>S</a:t>
            </a:r>
            <a:r>
              <a:rPr lang="uk-UA" sz="2400" i="1">
                <a:latin typeface="Times New Roman" pitchFamily="18" charset="0"/>
              </a:rPr>
              <a:t> України)</a:t>
            </a:r>
            <a:endParaRPr lang="ru-RU" sz="2400" i="1">
              <a:latin typeface="Times New Roman" pitchFamily="18" charset="0"/>
            </a:endParaRPr>
          </a:p>
        </p:txBody>
      </p:sp>
      <p:sp>
        <p:nvSpPr>
          <p:cNvPr id="108599" name="Text Box 55"/>
          <p:cNvSpPr txBox="1">
            <a:spLocks noChangeArrowheads="1"/>
          </p:cNvSpPr>
          <p:nvPr/>
        </p:nvSpPr>
        <p:spPr bwMode="auto">
          <a:xfrm>
            <a:off x="3851275" y="3284538"/>
            <a:ext cx="28813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великих (</a:t>
            </a:r>
            <a:r>
              <a:rPr lang="en-US" sz="2300" i="1">
                <a:latin typeface="Times New Roman" pitchFamily="18" charset="0"/>
              </a:rPr>
              <a:t>&gt;</a:t>
            </a:r>
            <a:r>
              <a:rPr lang="uk-UA" sz="2300" i="1">
                <a:latin typeface="Times New Roman" pitchFamily="18" charset="0"/>
              </a:rPr>
              <a:t>50 км</a:t>
            </a:r>
            <a:r>
              <a:rPr lang="uk-UA" sz="2300" i="1" baseline="30000">
                <a:latin typeface="Times New Roman" pitchFamily="18" charset="0"/>
              </a:rPr>
              <a:t>2</a:t>
            </a:r>
            <a:r>
              <a:rPr lang="uk-UA" sz="2300" i="1">
                <a:latin typeface="Times New Roman" pitchFamily="18" charset="0"/>
              </a:rPr>
              <a:t>)</a:t>
            </a:r>
            <a:r>
              <a:rPr lang="en-US" sz="2300" i="1">
                <a:latin typeface="Times New Roman" pitchFamily="18" charset="0"/>
              </a:rPr>
              <a:t>-</a:t>
            </a:r>
            <a:r>
              <a:rPr lang="uk-UA" sz="2300" i="1">
                <a:solidFill>
                  <a:srgbClr val="FF3300"/>
                </a:solidFill>
                <a:latin typeface="Times New Roman" pitchFamily="18" charset="0"/>
              </a:rPr>
              <a:t>13</a:t>
            </a:r>
            <a:endParaRPr lang="ru-RU" sz="2300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600" name="Text Box 56"/>
          <p:cNvSpPr txBox="1">
            <a:spLocks noChangeArrowheads="1"/>
          </p:cNvSpPr>
          <p:nvPr/>
        </p:nvSpPr>
        <p:spPr bwMode="auto">
          <a:xfrm>
            <a:off x="6804025" y="2852738"/>
            <a:ext cx="233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(2%</a:t>
            </a: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</a:rPr>
              <a:t>S</a:t>
            </a: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 України)</a:t>
            </a: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602" name="AutoShape 58"/>
          <p:cNvSpPr>
            <a:spLocks/>
          </p:cNvSpPr>
          <p:nvPr/>
        </p:nvSpPr>
        <p:spPr bwMode="auto">
          <a:xfrm rot="10800000">
            <a:off x="755650" y="3284538"/>
            <a:ext cx="73025" cy="576262"/>
          </a:xfrm>
          <a:prstGeom prst="rightBrace">
            <a:avLst>
              <a:gd name="adj1" fmla="val 657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603" name="Text Box 59"/>
          <p:cNvSpPr txBox="1">
            <a:spLocks noChangeArrowheads="1"/>
          </p:cNvSpPr>
          <p:nvPr/>
        </p:nvSpPr>
        <p:spPr bwMode="auto">
          <a:xfrm>
            <a:off x="179388" y="3429000"/>
            <a:ext cx="649287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</a:rPr>
              <a:t>117</a:t>
            </a: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606" name="Rectangle 62"/>
          <p:cNvSpPr>
            <a:spLocks noChangeArrowheads="1"/>
          </p:cNvSpPr>
          <p:nvPr/>
        </p:nvSpPr>
        <p:spPr bwMode="auto">
          <a:xfrm>
            <a:off x="827088" y="4365625"/>
            <a:ext cx="3384550" cy="1727200"/>
          </a:xfrm>
          <a:prstGeom prst="rect">
            <a:avLst/>
          </a:prstGeom>
          <a:gradFill rotWithShape="1">
            <a:gsLst>
              <a:gs pos="0">
                <a:srgbClr val="EBF7FF"/>
              </a:gs>
              <a:gs pos="100000">
                <a:srgbClr val="C3E8FF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sz="2400" b="1">
                <a:solidFill>
                  <a:srgbClr val="0000CC"/>
                </a:solidFill>
              </a:rPr>
              <a:t>ПІДЗЕМНІ  ВОДИ</a:t>
            </a:r>
          </a:p>
          <a:p>
            <a:endParaRPr lang="uk-UA"/>
          </a:p>
          <a:p>
            <a:endParaRPr lang="uk-UA"/>
          </a:p>
          <a:p>
            <a:endParaRPr lang="uk-UA"/>
          </a:p>
          <a:p>
            <a:endParaRPr lang="ru-RU"/>
          </a:p>
        </p:txBody>
      </p:sp>
      <p:sp>
        <p:nvSpPr>
          <p:cNvPr id="108607" name="Text Box 63"/>
          <p:cNvSpPr txBox="1">
            <a:spLocks noChangeArrowheads="1"/>
          </p:cNvSpPr>
          <p:nvPr/>
        </p:nvSpPr>
        <p:spPr bwMode="auto">
          <a:xfrm>
            <a:off x="827088" y="4797425"/>
            <a:ext cx="36004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3 артезіанські басейни:</a:t>
            </a: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608" name="Text Box 64"/>
          <p:cNvSpPr txBox="1">
            <a:spLocks noChangeArrowheads="1"/>
          </p:cNvSpPr>
          <p:nvPr/>
        </p:nvSpPr>
        <p:spPr bwMode="auto">
          <a:xfrm>
            <a:off x="971550" y="5157788"/>
            <a:ext cx="3240088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Дніпровсько-Донецький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Волино-Подільський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Причорноморський</a:t>
            </a:r>
            <a:endParaRPr lang="ru-RU" sz="2300" i="1">
              <a:latin typeface="Times New Roman" pitchFamily="18" charset="0"/>
            </a:endParaRPr>
          </a:p>
        </p:txBody>
      </p:sp>
      <p:sp>
        <p:nvSpPr>
          <p:cNvPr id="108611" name="Rectangle 67"/>
          <p:cNvSpPr>
            <a:spLocks noChangeArrowheads="1"/>
          </p:cNvSpPr>
          <p:nvPr/>
        </p:nvSpPr>
        <p:spPr bwMode="auto">
          <a:xfrm>
            <a:off x="5003800" y="4365625"/>
            <a:ext cx="3384550" cy="1727200"/>
          </a:xfrm>
          <a:prstGeom prst="rect">
            <a:avLst/>
          </a:prstGeom>
          <a:gradFill rotWithShape="1">
            <a:gsLst>
              <a:gs pos="0">
                <a:srgbClr val="EBF7FF"/>
              </a:gs>
              <a:gs pos="100000">
                <a:srgbClr val="C3E8FF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 b="1">
              <a:solidFill>
                <a:srgbClr val="0000CC"/>
              </a:solidFill>
            </a:endParaRPr>
          </a:p>
          <a:p>
            <a:pPr algn="ctr"/>
            <a:r>
              <a:rPr lang="uk-UA" sz="2400" b="1">
                <a:solidFill>
                  <a:srgbClr val="0000CC"/>
                </a:solidFill>
              </a:rPr>
              <a:t>ШТУЧНІ  ВОДОЙМИ</a:t>
            </a:r>
          </a:p>
          <a:p>
            <a:pPr algn="ctr"/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(</a:t>
            </a:r>
            <a:r>
              <a:rPr lang="uk-UA" sz="2400" b="1" i="1">
                <a:solidFill>
                  <a:srgbClr val="FF3300"/>
                </a:solidFill>
              </a:rPr>
              <a:t>≈</a:t>
            </a:r>
            <a:r>
              <a:rPr lang="uk-UA" sz="2400"/>
              <a:t> </a:t>
            </a:r>
            <a:r>
              <a:rPr lang="uk-UA" sz="2400" b="1" i="1">
                <a:solidFill>
                  <a:srgbClr val="FF3300"/>
                </a:solidFill>
                <a:latin typeface="Times New Roman" pitchFamily="18" charset="0"/>
              </a:rPr>
              <a:t>28 тисяч)</a:t>
            </a: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uk-UA"/>
          </a:p>
          <a:p>
            <a:pPr algn="ctr"/>
            <a:endParaRPr lang="ru-RU"/>
          </a:p>
        </p:txBody>
      </p:sp>
      <p:sp>
        <p:nvSpPr>
          <p:cNvPr id="14356" name="Text Box 68"/>
          <p:cNvSpPr txBox="1">
            <a:spLocks noChangeArrowheads="1"/>
          </p:cNvSpPr>
          <p:nvPr/>
        </p:nvSpPr>
        <p:spPr bwMode="auto">
          <a:xfrm>
            <a:off x="5341938" y="3678238"/>
            <a:ext cx="352901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endParaRPr lang="ru-RU" sz="24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8613" name="Text Box 69"/>
          <p:cNvSpPr txBox="1">
            <a:spLocks noChangeArrowheads="1"/>
          </p:cNvSpPr>
          <p:nvPr/>
        </p:nvSpPr>
        <p:spPr bwMode="auto">
          <a:xfrm>
            <a:off x="5580063" y="5157788"/>
            <a:ext cx="2105025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канали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водосховища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uk-UA" sz="2300" i="1">
                <a:latin typeface="Times New Roman" pitchFamily="18" charset="0"/>
              </a:rPr>
              <a:t>ставки</a:t>
            </a:r>
            <a:endParaRPr lang="ru-RU" sz="2300" i="1">
              <a:latin typeface="Times New Roman" pitchFamily="18" charset="0"/>
            </a:endParaRPr>
          </a:p>
        </p:txBody>
      </p:sp>
      <p:sp>
        <p:nvSpPr>
          <p:cNvPr id="14358" name="WordArt 74"/>
          <p:cNvSpPr>
            <a:spLocks noChangeArrowheads="1" noChangeShapeType="1" noTextEdit="1"/>
          </p:cNvSpPr>
          <p:nvPr/>
        </p:nvSpPr>
        <p:spPr bwMode="auto">
          <a:xfrm>
            <a:off x="250825" y="5300663"/>
            <a:ext cx="453707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b="1" i="1" kern="10">
              <a:ln w="9525">
                <a:solidFill>
                  <a:srgbClr val="FFCCFF"/>
                </a:solidFill>
                <a:round/>
                <a:headEnd/>
                <a:tailEnd/>
              </a:ln>
              <a:solidFill>
                <a:srgbClr val="FF3300"/>
              </a:solidFill>
              <a:latin typeface="Monotype Corsiva"/>
            </a:endParaRPr>
          </a:p>
        </p:txBody>
      </p:sp>
      <p:sp>
        <p:nvSpPr>
          <p:cNvPr id="14359" name="Text Box 77"/>
          <p:cNvSpPr txBox="1">
            <a:spLocks noChangeArrowheads="1"/>
          </p:cNvSpPr>
          <p:nvPr/>
        </p:nvSpPr>
        <p:spPr bwMode="auto">
          <a:xfrm>
            <a:off x="7194550" y="5762625"/>
            <a:ext cx="5032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endParaRPr lang="ru-RU" sz="3200" b="1">
              <a:solidFill>
                <a:schemeClr val="accent2"/>
              </a:solidFill>
            </a:endParaRPr>
          </a:p>
        </p:txBody>
      </p:sp>
      <p:sp>
        <p:nvSpPr>
          <p:cNvPr id="36" name="Line 49"/>
          <p:cNvSpPr>
            <a:spLocks noChangeShapeType="1"/>
          </p:cNvSpPr>
          <p:nvPr/>
        </p:nvSpPr>
        <p:spPr bwMode="auto">
          <a:xfrm flipH="1">
            <a:off x="2051050" y="1557338"/>
            <a:ext cx="649288" cy="71913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>
            <a:off x="7308850" y="1557338"/>
            <a:ext cx="647700" cy="71913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8" name="Line 49"/>
          <p:cNvSpPr>
            <a:spLocks noChangeShapeType="1"/>
          </p:cNvSpPr>
          <p:nvPr/>
        </p:nvSpPr>
        <p:spPr bwMode="auto">
          <a:xfrm>
            <a:off x="3779838" y="1557338"/>
            <a:ext cx="0" cy="2735262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" name="Line 49"/>
          <p:cNvSpPr>
            <a:spLocks noChangeShapeType="1"/>
          </p:cNvSpPr>
          <p:nvPr/>
        </p:nvSpPr>
        <p:spPr bwMode="auto">
          <a:xfrm>
            <a:off x="6732588" y="1557338"/>
            <a:ext cx="71437" cy="280828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20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3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n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d_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8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108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d_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0"/>
                            </p:stCondLst>
                            <p:childTnLst>
                              <p:par>
                                <p:cTn id="5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8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800"/>
                            </p:stCondLst>
                            <p:childTnLst>
                              <p:par>
                                <p:cTn id="6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8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800"/>
                            </p:stCondLst>
                            <p:childTnLst>
                              <p:par>
                                <p:cTn id="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d_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300"/>
                            </p:stCondLst>
                            <p:childTnLst>
                              <p:par>
                                <p:cTn id="7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8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10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3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d_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0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300"/>
                            </p:stCondLst>
                            <p:childTnLst>
                              <p:par>
                                <p:cTn id="8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8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300"/>
                            </p:stCondLst>
                            <p:childTnLst>
                              <p:par>
                                <p:cTn id="9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300"/>
                            </p:stCondLst>
                            <p:childTnLst>
                              <p:par>
                                <p:cTn id="10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300"/>
                            </p:stCondLst>
                            <p:childTnLst>
                              <p:par>
                                <p:cTn id="10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300"/>
                            </p:stCondLst>
                            <p:childTnLst>
                              <p:par>
                                <p:cTn id="1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d_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10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300"/>
                            </p:stCondLst>
                            <p:childTnLst>
                              <p:par>
                                <p:cTn id="11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300"/>
                            </p:stCondLst>
                            <p:childTnLst>
                              <p:par>
                                <p:cTn id="12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300"/>
                            </p:stCondLst>
                            <p:childTnLst>
                              <p:par>
                                <p:cTn id="13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animBg="1"/>
      <p:bldP spid="108559" grpId="0" animBg="1"/>
      <p:bldP spid="108593" grpId="0" animBg="1"/>
      <p:bldP spid="108594" grpId="0" animBg="1"/>
      <p:bldP spid="108596" grpId="0" animBg="1"/>
      <p:bldP spid="108552" grpId="0"/>
      <p:bldP spid="108597" grpId="0" build="p"/>
      <p:bldP spid="108598" grpId="0"/>
      <p:bldP spid="108599" grpId="0"/>
      <p:bldP spid="108600" grpId="0"/>
      <p:bldP spid="108602" grpId="0" animBg="1"/>
      <p:bldP spid="108603" grpId="0"/>
      <p:bldP spid="108606" grpId="0" animBg="1"/>
      <p:bldP spid="108607" grpId="0"/>
      <p:bldP spid="108608" grpId="0" build="p"/>
      <p:bldP spid="108611" grpId="0" animBg="1"/>
      <p:bldP spid="108613" grpId="0" build="p"/>
      <p:bldP spid="36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5940425" y="4437063"/>
            <a:ext cx="3384550" cy="2220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Роботу виконали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студентки ІІ курсу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географічного факультету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групи РГТ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Галабуз Мар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’</a:t>
            </a: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яна та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Пасхал Віталіна</a:t>
            </a:r>
            <a:endParaRPr lang="ru-RU" sz="20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468313" y="1341438"/>
            <a:ext cx="8229600" cy="1143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FFFF00">
                    <a:alpha val="70979"/>
                  </a:srgbClr>
                </a:solidFill>
                <a:latin typeface="Times New Roman"/>
                <a:cs typeface="Times New Roman"/>
              </a:rPr>
              <a:t>кінець</a:t>
            </a:r>
          </a:p>
        </p:txBody>
      </p:sp>
      <p:sp>
        <p:nvSpPr>
          <p:cNvPr id="29700" name="WordArt 6"/>
          <p:cNvSpPr>
            <a:spLocks noChangeArrowheads="1" noChangeShapeType="1" noTextEdit="1"/>
          </p:cNvSpPr>
          <p:nvPr/>
        </p:nvSpPr>
        <p:spPr bwMode="auto">
          <a:xfrm rot="-946455">
            <a:off x="838200" y="4237038"/>
            <a:ext cx="4876800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Дякуємо за увагу!</a:t>
            </a:r>
          </a:p>
        </p:txBody>
      </p:sp>
    </p:spTree>
  </p:cSld>
  <p:clrMapOvr>
    <a:masterClrMapping/>
  </p:clrMapOvr>
  <p:transition spd="slow" advClick="0" advTm="20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600"/>
                            </p:stCondLst>
                            <p:childTnLst>
                              <p:par>
                                <p:cTn id="4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uiExpand="1" build="p"/>
      <p:bldP spid="46084" grpId="0" animBg="1"/>
      <p:bldP spid="297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Водоразделы_карта"/>
          <p:cNvPicPr>
            <a:picLocks noChangeAspect="1" noChangeArrowheads="1"/>
          </p:cNvPicPr>
          <p:nvPr/>
        </p:nvPicPr>
        <p:blipFill>
          <a:blip r:embed="rId7">
            <a:lum contrast="24000"/>
          </a:blip>
          <a:srcRect t="1341"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solidFill>
            <a:srgbClr val="FF99FF">
              <a:alpha val="32156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5" name="Freeform 19"/>
          <p:cNvSpPr>
            <a:spLocks/>
          </p:cNvSpPr>
          <p:nvPr/>
        </p:nvSpPr>
        <p:spPr bwMode="auto">
          <a:xfrm>
            <a:off x="87313" y="3216275"/>
            <a:ext cx="2617787" cy="1122363"/>
          </a:xfrm>
          <a:custGeom>
            <a:avLst/>
            <a:gdLst>
              <a:gd name="T0" fmla="*/ 2147483647 w 1649"/>
              <a:gd name="T1" fmla="*/ 2147483647 h 707"/>
              <a:gd name="T2" fmla="*/ 2147483647 w 1649"/>
              <a:gd name="T3" fmla="*/ 2147483647 h 707"/>
              <a:gd name="T4" fmla="*/ 2147483647 w 1649"/>
              <a:gd name="T5" fmla="*/ 2147483647 h 707"/>
              <a:gd name="T6" fmla="*/ 2147483647 w 1649"/>
              <a:gd name="T7" fmla="*/ 2147483647 h 707"/>
              <a:gd name="T8" fmla="*/ 2147483647 w 1649"/>
              <a:gd name="T9" fmla="*/ 2147483647 h 707"/>
              <a:gd name="T10" fmla="*/ 2147483647 w 1649"/>
              <a:gd name="T11" fmla="*/ 2147483647 h 707"/>
              <a:gd name="T12" fmla="*/ 2147483647 w 1649"/>
              <a:gd name="T13" fmla="*/ 2147483647 h 707"/>
              <a:gd name="T14" fmla="*/ 2147483647 w 1649"/>
              <a:gd name="T15" fmla="*/ 2147483647 h 707"/>
              <a:gd name="T16" fmla="*/ 2147483647 w 1649"/>
              <a:gd name="T17" fmla="*/ 2147483647 h 707"/>
              <a:gd name="T18" fmla="*/ 2147483647 w 1649"/>
              <a:gd name="T19" fmla="*/ 2147483647 h 707"/>
              <a:gd name="T20" fmla="*/ 2147483647 w 1649"/>
              <a:gd name="T21" fmla="*/ 2147483647 h 707"/>
              <a:gd name="T22" fmla="*/ 2147483647 w 1649"/>
              <a:gd name="T23" fmla="*/ 2147483647 h 707"/>
              <a:gd name="T24" fmla="*/ 2147483647 w 1649"/>
              <a:gd name="T25" fmla="*/ 2147483647 h 707"/>
              <a:gd name="T26" fmla="*/ 2147483647 w 1649"/>
              <a:gd name="T27" fmla="*/ 2147483647 h 707"/>
              <a:gd name="T28" fmla="*/ 2147483647 w 1649"/>
              <a:gd name="T29" fmla="*/ 2147483647 h 707"/>
              <a:gd name="T30" fmla="*/ 2147483647 w 1649"/>
              <a:gd name="T31" fmla="*/ 2147483647 h 707"/>
              <a:gd name="T32" fmla="*/ 2147483647 w 1649"/>
              <a:gd name="T33" fmla="*/ 2147483647 h 707"/>
              <a:gd name="T34" fmla="*/ 2147483647 w 1649"/>
              <a:gd name="T35" fmla="*/ 2147483647 h 707"/>
              <a:gd name="T36" fmla="*/ 2147483647 w 1649"/>
              <a:gd name="T37" fmla="*/ 2147483647 h 707"/>
              <a:gd name="T38" fmla="*/ 2147483647 w 1649"/>
              <a:gd name="T39" fmla="*/ 2147483647 h 707"/>
              <a:gd name="T40" fmla="*/ 2147483647 w 1649"/>
              <a:gd name="T41" fmla="*/ 2147483647 h 707"/>
              <a:gd name="T42" fmla="*/ 2147483647 w 1649"/>
              <a:gd name="T43" fmla="*/ 2147483647 h 707"/>
              <a:gd name="T44" fmla="*/ 2147483647 w 1649"/>
              <a:gd name="T45" fmla="*/ 2147483647 h 707"/>
              <a:gd name="T46" fmla="*/ 2147483647 w 1649"/>
              <a:gd name="T47" fmla="*/ 2147483647 h 707"/>
              <a:gd name="T48" fmla="*/ 2147483647 w 1649"/>
              <a:gd name="T49" fmla="*/ 2147483647 h 707"/>
              <a:gd name="T50" fmla="*/ 2147483647 w 1649"/>
              <a:gd name="T51" fmla="*/ 2147483647 h 707"/>
              <a:gd name="T52" fmla="*/ 2147483647 w 1649"/>
              <a:gd name="T53" fmla="*/ 2147483647 h 707"/>
              <a:gd name="T54" fmla="*/ 2147483647 w 1649"/>
              <a:gd name="T55" fmla="*/ 2147483647 h 707"/>
              <a:gd name="T56" fmla="*/ 2147483647 w 1649"/>
              <a:gd name="T57" fmla="*/ 2147483647 h 707"/>
              <a:gd name="T58" fmla="*/ 2147483647 w 1649"/>
              <a:gd name="T59" fmla="*/ 2147483647 h 707"/>
              <a:gd name="T60" fmla="*/ 2147483647 w 1649"/>
              <a:gd name="T61" fmla="*/ 2147483647 h 707"/>
              <a:gd name="T62" fmla="*/ 2147483647 w 1649"/>
              <a:gd name="T63" fmla="*/ 2147483647 h 707"/>
              <a:gd name="T64" fmla="*/ 2147483647 w 1649"/>
              <a:gd name="T65" fmla="*/ 2147483647 h 70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9"/>
              <a:gd name="T100" fmla="*/ 0 h 707"/>
              <a:gd name="T101" fmla="*/ 1649 w 1649"/>
              <a:gd name="T102" fmla="*/ 707 h 70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9" h="707">
                <a:moveTo>
                  <a:pt x="1585" y="383"/>
                </a:moveTo>
                <a:cubicBezTo>
                  <a:pt x="1566" y="380"/>
                  <a:pt x="1546" y="378"/>
                  <a:pt x="1519" y="380"/>
                </a:cubicBezTo>
                <a:cubicBezTo>
                  <a:pt x="1492" y="382"/>
                  <a:pt x="1450" y="394"/>
                  <a:pt x="1420" y="394"/>
                </a:cubicBezTo>
                <a:cubicBezTo>
                  <a:pt x="1390" y="394"/>
                  <a:pt x="1368" y="380"/>
                  <a:pt x="1337" y="382"/>
                </a:cubicBezTo>
                <a:cubicBezTo>
                  <a:pt x="1306" y="384"/>
                  <a:pt x="1258" y="400"/>
                  <a:pt x="1234" y="403"/>
                </a:cubicBezTo>
                <a:cubicBezTo>
                  <a:pt x="1210" y="406"/>
                  <a:pt x="1206" y="404"/>
                  <a:pt x="1195" y="401"/>
                </a:cubicBezTo>
                <a:cubicBezTo>
                  <a:pt x="1184" y="398"/>
                  <a:pt x="1186" y="408"/>
                  <a:pt x="1165" y="385"/>
                </a:cubicBezTo>
                <a:cubicBezTo>
                  <a:pt x="1144" y="362"/>
                  <a:pt x="1094" y="287"/>
                  <a:pt x="1067" y="263"/>
                </a:cubicBezTo>
                <a:cubicBezTo>
                  <a:pt x="1040" y="239"/>
                  <a:pt x="1019" y="248"/>
                  <a:pt x="1000" y="242"/>
                </a:cubicBezTo>
                <a:cubicBezTo>
                  <a:pt x="981" y="236"/>
                  <a:pt x="966" y="228"/>
                  <a:pt x="952" y="227"/>
                </a:cubicBezTo>
                <a:cubicBezTo>
                  <a:pt x="938" y="226"/>
                  <a:pt x="922" y="222"/>
                  <a:pt x="917" y="233"/>
                </a:cubicBezTo>
                <a:cubicBezTo>
                  <a:pt x="912" y="244"/>
                  <a:pt x="929" y="282"/>
                  <a:pt x="920" y="292"/>
                </a:cubicBezTo>
                <a:cubicBezTo>
                  <a:pt x="911" y="302"/>
                  <a:pt x="882" y="291"/>
                  <a:pt x="865" y="293"/>
                </a:cubicBezTo>
                <a:cubicBezTo>
                  <a:pt x="848" y="295"/>
                  <a:pt x="838" y="294"/>
                  <a:pt x="815" y="307"/>
                </a:cubicBezTo>
                <a:cubicBezTo>
                  <a:pt x="792" y="320"/>
                  <a:pt x="747" y="360"/>
                  <a:pt x="728" y="374"/>
                </a:cubicBezTo>
                <a:cubicBezTo>
                  <a:pt x="709" y="388"/>
                  <a:pt x="708" y="390"/>
                  <a:pt x="700" y="392"/>
                </a:cubicBezTo>
                <a:cubicBezTo>
                  <a:pt x="692" y="394"/>
                  <a:pt x="683" y="397"/>
                  <a:pt x="677" y="388"/>
                </a:cubicBezTo>
                <a:cubicBezTo>
                  <a:pt x="671" y="379"/>
                  <a:pt x="669" y="345"/>
                  <a:pt x="661" y="337"/>
                </a:cubicBezTo>
                <a:cubicBezTo>
                  <a:pt x="653" y="329"/>
                  <a:pt x="642" y="335"/>
                  <a:pt x="632" y="338"/>
                </a:cubicBezTo>
                <a:cubicBezTo>
                  <a:pt x="622" y="341"/>
                  <a:pt x="607" y="354"/>
                  <a:pt x="601" y="352"/>
                </a:cubicBezTo>
                <a:cubicBezTo>
                  <a:pt x="595" y="350"/>
                  <a:pt x="595" y="338"/>
                  <a:pt x="595" y="328"/>
                </a:cubicBezTo>
                <a:cubicBezTo>
                  <a:pt x="595" y="318"/>
                  <a:pt x="603" y="302"/>
                  <a:pt x="601" y="292"/>
                </a:cubicBezTo>
                <a:cubicBezTo>
                  <a:pt x="599" y="282"/>
                  <a:pt x="593" y="273"/>
                  <a:pt x="583" y="266"/>
                </a:cubicBezTo>
                <a:cubicBezTo>
                  <a:pt x="573" y="259"/>
                  <a:pt x="554" y="260"/>
                  <a:pt x="539" y="251"/>
                </a:cubicBezTo>
                <a:cubicBezTo>
                  <a:pt x="524" y="242"/>
                  <a:pt x="502" y="218"/>
                  <a:pt x="491" y="212"/>
                </a:cubicBezTo>
                <a:lnTo>
                  <a:pt x="472" y="215"/>
                </a:lnTo>
                <a:cubicBezTo>
                  <a:pt x="455" y="207"/>
                  <a:pt x="409" y="179"/>
                  <a:pt x="388" y="164"/>
                </a:cubicBezTo>
                <a:cubicBezTo>
                  <a:pt x="367" y="149"/>
                  <a:pt x="354" y="139"/>
                  <a:pt x="343" y="125"/>
                </a:cubicBezTo>
                <a:cubicBezTo>
                  <a:pt x="332" y="111"/>
                  <a:pt x="325" y="92"/>
                  <a:pt x="320" y="79"/>
                </a:cubicBezTo>
                <a:cubicBezTo>
                  <a:pt x="315" y="66"/>
                  <a:pt x="319" y="59"/>
                  <a:pt x="313" y="47"/>
                </a:cubicBezTo>
                <a:cubicBezTo>
                  <a:pt x="307" y="35"/>
                  <a:pt x="287" y="5"/>
                  <a:pt x="281" y="4"/>
                </a:cubicBezTo>
                <a:cubicBezTo>
                  <a:pt x="275" y="3"/>
                  <a:pt x="294" y="39"/>
                  <a:pt x="274" y="41"/>
                </a:cubicBezTo>
                <a:cubicBezTo>
                  <a:pt x="254" y="43"/>
                  <a:pt x="190" y="0"/>
                  <a:pt x="160" y="14"/>
                </a:cubicBezTo>
                <a:cubicBezTo>
                  <a:pt x="130" y="28"/>
                  <a:pt x="116" y="90"/>
                  <a:pt x="94" y="124"/>
                </a:cubicBezTo>
                <a:cubicBezTo>
                  <a:pt x="72" y="158"/>
                  <a:pt x="43" y="194"/>
                  <a:pt x="28" y="221"/>
                </a:cubicBezTo>
                <a:cubicBezTo>
                  <a:pt x="13" y="248"/>
                  <a:pt x="0" y="267"/>
                  <a:pt x="2" y="284"/>
                </a:cubicBezTo>
                <a:cubicBezTo>
                  <a:pt x="4" y="301"/>
                  <a:pt x="28" y="298"/>
                  <a:pt x="41" y="323"/>
                </a:cubicBezTo>
                <a:cubicBezTo>
                  <a:pt x="54" y="348"/>
                  <a:pt x="62" y="409"/>
                  <a:pt x="79" y="433"/>
                </a:cubicBezTo>
                <a:cubicBezTo>
                  <a:pt x="96" y="457"/>
                  <a:pt x="125" y="463"/>
                  <a:pt x="145" y="469"/>
                </a:cubicBezTo>
                <a:cubicBezTo>
                  <a:pt x="165" y="475"/>
                  <a:pt x="195" y="464"/>
                  <a:pt x="202" y="470"/>
                </a:cubicBezTo>
                <a:cubicBezTo>
                  <a:pt x="209" y="476"/>
                  <a:pt x="187" y="496"/>
                  <a:pt x="188" y="506"/>
                </a:cubicBezTo>
                <a:cubicBezTo>
                  <a:pt x="189" y="516"/>
                  <a:pt x="196" y="532"/>
                  <a:pt x="206" y="533"/>
                </a:cubicBezTo>
                <a:cubicBezTo>
                  <a:pt x="216" y="534"/>
                  <a:pt x="235" y="520"/>
                  <a:pt x="251" y="511"/>
                </a:cubicBezTo>
                <a:cubicBezTo>
                  <a:pt x="267" y="502"/>
                  <a:pt x="285" y="472"/>
                  <a:pt x="305" y="476"/>
                </a:cubicBezTo>
                <a:cubicBezTo>
                  <a:pt x="325" y="480"/>
                  <a:pt x="346" y="526"/>
                  <a:pt x="373" y="538"/>
                </a:cubicBezTo>
                <a:cubicBezTo>
                  <a:pt x="400" y="550"/>
                  <a:pt x="446" y="543"/>
                  <a:pt x="470" y="548"/>
                </a:cubicBezTo>
                <a:cubicBezTo>
                  <a:pt x="494" y="553"/>
                  <a:pt x="504" y="564"/>
                  <a:pt x="520" y="568"/>
                </a:cubicBezTo>
                <a:cubicBezTo>
                  <a:pt x="536" y="572"/>
                  <a:pt x="551" y="570"/>
                  <a:pt x="568" y="574"/>
                </a:cubicBezTo>
                <a:cubicBezTo>
                  <a:pt x="585" y="578"/>
                  <a:pt x="602" y="590"/>
                  <a:pt x="620" y="592"/>
                </a:cubicBezTo>
                <a:cubicBezTo>
                  <a:pt x="638" y="594"/>
                  <a:pt x="658" y="589"/>
                  <a:pt x="674" y="587"/>
                </a:cubicBezTo>
                <a:cubicBezTo>
                  <a:pt x="690" y="585"/>
                  <a:pt x="698" y="568"/>
                  <a:pt x="719" y="580"/>
                </a:cubicBezTo>
                <a:cubicBezTo>
                  <a:pt x="740" y="592"/>
                  <a:pt x="778" y="638"/>
                  <a:pt x="802" y="659"/>
                </a:cubicBezTo>
                <a:cubicBezTo>
                  <a:pt x="826" y="680"/>
                  <a:pt x="847" y="701"/>
                  <a:pt x="865" y="704"/>
                </a:cubicBezTo>
                <a:cubicBezTo>
                  <a:pt x="883" y="707"/>
                  <a:pt x="895" y="694"/>
                  <a:pt x="913" y="680"/>
                </a:cubicBezTo>
                <a:cubicBezTo>
                  <a:pt x="931" y="666"/>
                  <a:pt x="933" y="630"/>
                  <a:pt x="973" y="617"/>
                </a:cubicBezTo>
                <a:cubicBezTo>
                  <a:pt x="1013" y="604"/>
                  <a:pt x="1112" y="609"/>
                  <a:pt x="1156" y="604"/>
                </a:cubicBezTo>
                <a:cubicBezTo>
                  <a:pt x="1200" y="599"/>
                  <a:pt x="1208" y="607"/>
                  <a:pt x="1237" y="588"/>
                </a:cubicBezTo>
                <a:cubicBezTo>
                  <a:pt x="1266" y="569"/>
                  <a:pt x="1304" y="507"/>
                  <a:pt x="1331" y="487"/>
                </a:cubicBezTo>
                <a:cubicBezTo>
                  <a:pt x="1358" y="467"/>
                  <a:pt x="1386" y="475"/>
                  <a:pt x="1400" y="469"/>
                </a:cubicBezTo>
                <a:cubicBezTo>
                  <a:pt x="1414" y="463"/>
                  <a:pt x="1411" y="457"/>
                  <a:pt x="1418" y="452"/>
                </a:cubicBezTo>
                <a:cubicBezTo>
                  <a:pt x="1425" y="447"/>
                  <a:pt x="1432" y="443"/>
                  <a:pt x="1439" y="437"/>
                </a:cubicBezTo>
                <a:cubicBezTo>
                  <a:pt x="1446" y="431"/>
                  <a:pt x="1450" y="416"/>
                  <a:pt x="1463" y="415"/>
                </a:cubicBezTo>
                <a:cubicBezTo>
                  <a:pt x="1476" y="414"/>
                  <a:pt x="1492" y="434"/>
                  <a:pt x="1520" y="433"/>
                </a:cubicBezTo>
                <a:cubicBezTo>
                  <a:pt x="1548" y="432"/>
                  <a:pt x="1611" y="415"/>
                  <a:pt x="1630" y="410"/>
                </a:cubicBezTo>
                <a:cubicBezTo>
                  <a:pt x="1649" y="405"/>
                  <a:pt x="1643" y="405"/>
                  <a:pt x="1636" y="401"/>
                </a:cubicBezTo>
                <a:cubicBezTo>
                  <a:pt x="1629" y="397"/>
                  <a:pt x="1603" y="386"/>
                  <a:pt x="1585" y="383"/>
                </a:cubicBezTo>
                <a:close/>
              </a:path>
            </a:pathLst>
          </a:custGeom>
          <a:solidFill>
            <a:srgbClr val="996600">
              <a:alpha val="32156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kern="10" dirty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000099"/>
                  </a:outerShdw>
                </a:effectLst>
                <a:latin typeface="Comic Sans MS"/>
              </a:rPr>
              <a:t>Річкові басейни України</a:t>
            </a: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0" y="4221163"/>
            <a:ext cx="2627313" cy="2636837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2212EE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0" y="4076700"/>
            <a:ext cx="262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200" b="1" i="1">
                <a:solidFill>
                  <a:srgbClr val="2212EE"/>
                </a:solidFill>
                <a:latin typeface="Times New Roman" pitchFamily="18" charset="0"/>
              </a:rPr>
              <a:t>Басейни річок:</a:t>
            </a:r>
            <a:r>
              <a:rPr lang="uk-UA" sz="2400" b="1">
                <a:solidFill>
                  <a:srgbClr val="2212EE"/>
                </a:solidFill>
                <a:latin typeface="Times New Roman" pitchFamily="18" charset="0"/>
              </a:rPr>
              <a:t> </a:t>
            </a:r>
            <a:endParaRPr lang="ru-RU" sz="2400" b="1">
              <a:solidFill>
                <a:srgbClr val="2212EE"/>
              </a:solidFill>
              <a:latin typeface="Times New Roman" pitchFamily="18" charset="0"/>
            </a:endParaRPr>
          </a:p>
        </p:txBody>
      </p:sp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250825" y="4508500"/>
            <a:ext cx="360363" cy="228600"/>
          </a:xfrm>
          <a:prstGeom prst="rect">
            <a:avLst/>
          </a:prstGeom>
          <a:solidFill>
            <a:srgbClr val="0066FF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611188" y="4437063"/>
            <a:ext cx="1873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Дніпра 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(65% 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uk-UA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1139825" y="735013"/>
            <a:ext cx="6699250" cy="4881562"/>
          </a:xfrm>
          <a:custGeom>
            <a:avLst/>
            <a:gdLst>
              <a:gd name="T0" fmla="*/ 2147483647 w 4220"/>
              <a:gd name="T1" fmla="*/ 2147483647 h 3075"/>
              <a:gd name="T2" fmla="*/ 2147483647 w 4220"/>
              <a:gd name="T3" fmla="*/ 2147483647 h 3075"/>
              <a:gd name="T4" fmla="*/ 2147483647 w 4220"/>
              <a:gd name="T5" fmla="*/ 2147483647 h 3075"/>
              <a:gd name="T6" fmla="*/ 2147483647 w 4220"/>
              <a:gd name="T7" fmla="*/ 2147483647 h 3075"/>
              <a:gd name="T8" fmla="*/ 2147483647 w 4220"/>
              <a:gd name="T9" fmla="*/ 2147483647 h 3075"/>
              <a:gd name="T10" fmla="*/ 2147483647 w 4220"/>
              <a:gd name="T11" fmla="*/ 2147483647 h 3075"/>
              <a:gd name="T12" fmla="*/ 2147483647 w 4220"/>
              <a:gd name="T13" fmla="*/ 2147483647 h 3075"/>
              <a:gd name="T14" fmla="*/ 2147483647 w 4220"/>
              <a:gd name="T15" fmla="*/ 2147483647 h 3075"/>
              <a:gd name="T16" fmla="*/ 2147483647 w 4220"/>
              <a:gd name="T17" fmla="*/ 2147483647 h 3075"/>
              <a:gd name="T18" fmla="*/ 2147483647 w 4220"/>
              <a:gd name="T19" fmla="*/ 2147483647 h 3075"/>
              <a:gd name="T20" fmla="*/ 2147483647 w 4220"/>
              <a:gd name="T21" fmla="*/ 2147483647 h 3075"/>
              <a:gd name="T22" fmla="*/ 2147483647 w 4220"/>
              <a:gd name="T23" fmla="*/ 2147483647 h 3075"/>
              <a:gd name="T24" fmla="*/ 2147483647 w 4220"/>
              <a:gd name="T25" fmla="*/ 2147483647 h 3075"/>
              <a:gd name="T26" fmla="*/ 2147483647 w 4220"/>
              <a:gd name="T27" fmla="*/ 2147483647 h 3075"/>
              <a:gd name="T28" fmla="*/ 2147483647 w 4220"/>
              <a:gd name="T29" fmla="*/ 2147483647 h 3075"/>
              <a:gd name="T30" fmla="*/ 2147483647 w 4220"/>
              <a:gd name="T31" fmla="*/ 2147483647 h 3075"/>
              <a:gd name="T32" fmla="*/ 2147483647 w 4220"/>
              <a:gd name="T33" fmla="*/ 2147483647 h 3075"/>
              <a:gd name="T34" fmla="*/ 2147483647 w 4220"/>
              <a:gd name="T35" fmla="*/ 2147483647 h 3075"/>
              <a:gd name="T36" fmla="*/ 2147483647 w 4220"/>
              <a:gd name="T37" fmla="*/ 2147483647 h 3075"/>
              <a:gd name="T38" fmla="*/ 2147483647 w 4220"/>
              <a:gd name="T39" fmla="*/ 2147483647 h 3075"/>
              <a:gd name="T40" fmla="*/ 2147483647 w 4220"/>
              <a:gd name="T41" fmla="*/ 0 h 3075"/>
              <a:gd name="T42" fmla="*/ 2147483647 w 4220"/>
              <a:gd name="T43" fmla="*/ 2147483647 h 3075"/>
              <a:gd name="T44" fmla="*/ 2147483647 w 4220"/>
              <a:gd name="T45" fmla="*/ 2147483647 h 3075"/>
              <a:gd name="T46" fmla="*/ 2147483647 w 4220"/>
              <a:gd name="T47" fmla="*/ 2147483647 h 3075"/>
              <a:gd name="T48" fmla="*/ 2147483647 w 4220"/>
              <a:gd name="T49" fmla="*/ 2147483647 h 3075"/>
              <a:gd name="T50" fmla="*/ 2147483647 w 4220"/>
              <a:gd name="T51" fmla="*/ 2147483647 h 3075"/>
              <a:gd name="T52" fmla="*/ 2147483647 w 4220"/>
              <a:gd name="T53" fmla="*/ 2147483647 h 3075"/>
              <a:gd name="T54" fmla="*/ 2147483647 w 4220"/>
              <a:gd name="T55" fmla="*/ 2147483647 h 3075"/>
              <a:gd name="T56" fmla="*/ 2147483647 w 4220"/>
              <a:gd name="T57" fmla="*/ 2147483647 h 3075"/>
              <a:gd name="T58" fmla="*/ 2147483647 w 4220"/>
              <a:gd name="T59" fmla="*/ 2147483647 h 3075"/>
              <a:gd name="T60" fmla="*/ 2147483647 w 4220"/>
              <a:gd name="T61" fmla="*/ 2147483647 h 3075"/>
              <a:gd name="T62" fmla="*/ 2147483647 w 4220"/>
              <a:gd name="T63" fmla="*/ 2147483647 h 3075"/>
              <a:gd name="T64" fmla="*/ 2147483647 w 4220"/>
              <a:gd name="T65" fmla="*/ 2147483647 h 3075"/>
              <a:gd name="T66" fmla="*/ 2147483647 w 4220"/>
              <a:gd name="T67" fmla="*/ 2147483647 h 3075"/>
              <a:gd name="T68" fmla="*/ 2147483647 w 4220"/>
              <a:gd name="T69" fmla="*/ 2147483647 h 3075"/>
              <a:gd name="T70" fmla="*/ 2147483647 w 4220"/>
              <a:gd name="T71" fmla="*/ 2147483647 h 3075"/>
              <a:gd name="T72" fmla="*/ 2147483647 w 4220"/>
              <a:gd name="T73" fmla="*/ 2147483647 h 3075"/>
              <a:gd name="T74" fmla="*/ 2147483647 w 4220"/>
              <a:gd name="T75" fmla="*/ 2147483647 h 3075"/>
              <a:gd name="T76" fmla="*/ 2147483647 w 4220"/>
              <a:gd name="T77" fmla="*/ 2147483647 h 3075"/>
              <a:gd name="T78" fmla="*/ 2147483647 w 4220"/>
              <a:gd name="T79" fmla="*/ 2147483647 h 3075"/>
              <a:gd name="T80" fmla="*/ 2147483647 w 4220"/>
              <a:gd name="T81" fmla="*/ 2147483647 h 3075"/>
              <a:gd name="T82" fmla="*/ 2147483647 w 4220"/>
              <a:gd name="T83" fmla="*/ 2147483647 h 3075"/>
              <a:gd name="T84" fmla="*/ 2147483647 w 4220"/>
              <a:gd name="T85" fmla="*/ 2147483647 h 3075"/>
              <a:gd name="T86" fmla="*/ 2147483647 w 4220"/>
              <a:gd name="T87" fmla="*/ 2147483647 h 3075"/>
              <a:gd name="T88" fmla="*/ 2147483647 w 4220"/>
              <a:gd name="T89" fmla="*/ 2147483647 h 3075"/>
              <a:gd name="T90" fmla="*/ 2147483647 w 4220"/>
              <a:gd name="T91" fmla="*/ 2147483647 h 3075"/>
              <a:gd name="T92" fmla="*/ 2147483647 w 4220"/>
              <a:gd name="T93" fmla="*/ 2147483647 h 3075"/>
              <a:gd name="T94" fmla="*/ 2147483647 w 4220"/>
              <a:gd name="T95" fmla="*/ 2147483647 h 3075"/>
              <a:gd name="T96" fmla="*/ 2147483647 w 4220"/>
              <a:gd name="T97" fmla="*/ 2147483647 h 3075"/>
              <a:gd name="T98" fmla="*/ 2147483647 w 4220"/>
              <a:gd name="T99" fmla="*/ 2147483647 h 3075"/>
              <a:gd name="T100" fmla="*/ 2147483647 w 4220"/>
              <a:gd name="T101" fmla="*/ 2147483647 h 3075"/>
              <a:gd name="T102" fmla="*/ 2147483647 w 4220"/>
              <a:gd name="T103" fmla="*/ 2147483647 h 3075"/>
              <a:gd name="T104" fmla="*/ 2147483647 w 4220"/>
              <a:gd name="T105" fmla="*/ 2147483647 h 3075"/>
              <a:gd name="T106" fmla="*/ 2147483647 w 4220"/>
              <a:gd name="T107" fmla="*/ 2147483647 h 3075"/>
              <a:gd name="T108" fmla="*/ 2147483647 w 4220"/>
              <a:gd name="T109" fmla="*/ 2147483647 h 3075"/>
              <a:gd name="T110" fmla="*/ 2147483647 w 4220"/>
              <a:gd name="T111" fmla="*/ 2147483647 h 3075"/>
              <a:gd name="T112" fmla="*/ 2147483647 w 4220"/>
              <a:gd name="T113" fmla="*/ 2147483647 h 3075"/>
              <a:gd name="T114" fmla="*/ 2147483647 w 4220"/>
              <a:gd name="T115" fmla="*/ 2147483647 h 3075"/>
              <a:gd name="T116" fmla="*/ 2147483647 w 4220"/>
              <a:gd name="T117" fmla="*/ 2147483647 h 3075"/>
              <a:gd name="T118" fmla="*/ 2147483647 w 4220"/>
              <a:gd name="T119" fmla="*/ 2147483647 h 3075"/>
              <a:gd name="T120" fmla="*/ 2147483647 w 4220"/>
              <a:gd name="T121" fmla="*/ 2147483647 h 3075"/>
              <a:gd name="T122" fmla="*/ 2147483647 w 4220"/>
              <a:gd name="T123" fmla="*/ 2147483647 h 3075"/>
              <a:gd name="T124" fmla="*/ 2147483647 w 4220"/>
              <a:gd name="T125" fmla="*/ 2147483647 h 307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220"/>
              <a:gd name="T190" fmla="*/ 0 h 3075"/>
              <a:gd name="T191" fmla="*/ 4220 w 4220"/>
              <a:gd name="T192" fmla="*/ 3075 h 307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220" h="3075">
                <a:moveTo>
                  <a:pt x="2971" y="2676"/>
                </a:moveTo>
                <a:cubicBezTo>
                  <a:pt x="3022" y="2643"/>
                  <a:pt x="3140" y="2569"/>
                  <a:pt x="3205" y="2537"/>
                </a:cubicBezTo>
                <a:cubicBezTo>
                  <a:pt x="3270" y="2505"/>
                  <a:pt x="3325" y="2492"/>
                  <a:pt x="3363" y="2481"/>
                </a:cubicBezTo>
                <a:cubicBezTo>
                  <a:pt x="3401" y="2470"/>
                  <a:pt x="3408" y="2478"/>
                  <a:pt x="3436" y="2468"/>
                </a:cubicBezTo>
                <a:cubicBezTo>
                  <a:pt x="3464" y="2458"/>
                  <a:pt x="3506" y="2439"/>
                  <a:pt x="3529" y="2420"/>
                </a:cubicBezTo>
                <a:cubicBezTo>
                  <a:pt x="3552" y="2401"/>
                  <a:pt x="3559" y="2379"/>
                  <a:pt x="3574" y="2355"/>
                </a:cubicBezTo>
                <a:cubicBezTo>
                  <a:pt x="3589" y="2331"/>
                  <a:pt x="3607" y="2289"/>
                  <a:pt x="3621" y="2277"/>
                </a:cubicBezTo>
                <a:cubicBezTo>
                  <a:pt x="3635" y="2265"/>
                  <a:pt x="3640" y="2281"/>
                  <a:pt x="3657" y="2285"/>
                </a:cubicBezTo>
                <a:cubicBezTo>
                  <a:pt x="3674" y="2289"/>
                  <a:pt x="3694" y="2294"/>
                  <a:pt x="3723" y="2301"/>
                </a:cubicBezTo>
                <a:cubicBezTo>
                  <a:pt x="3752" y="2308"/>
                  <a:pt x="3805" y="2323"/>
                  <a:pt x="3832" y="2327"/>
                </a:cubicBezTo>
                <a:cubicBezTo>
                  <a:pt x="3859" y="2331"/>
                  <a:pt x="3861" y="2330"/>
                  <a:pt x="3886" y="2328"/>
                </a:cubicBezTo>
                <a:cubicBezTo>
                  <a:pt x="3911" y="2326"/>
                  <a:pt x="3953" y="2322"/>
                  <a:pt x="3985" y="2312"/>
                </a:cubicBezTo>
                <a:cubicBezTo>
                  <a:pt x="4017" y="2302"/>
                  <a:pt x="4055" y="2278"/>
                  <a:pt x="4077" y="2265"/>
                </a:cubicBezTo>
                <a:cubicBezTo>
                  <a:pt x="4099" y="2252"/>
                  <a:pt x="4111" y="2237"/>
                  <a:pt x="4120" y="2231"/>
                </a:cubicBezTo>
                <a:cubicBezTo>
                  <a:pt x="4129" y="2225"/>
                  <a:pt x="4122" y="2232"/>
                  <a:pt x="4131" y="2229"/>
                </a:cubicBezTo>
                <a:cubicBezTo>
                  <a:pt x="4140" y="2226"/>
                  <a:pt x="4162" y="2220"/>
                  <a:pt x="4173" y="2214"/>
                </a:cubicBezTo>
                <a:cubicBezTo>
                  <a:pt x="4184" y="2208"/>
                  <a:pt x="4196" y="2200"/>
                  <a:pt x="4197" y="2192"/>
                </a:cubicBezTo>
                <a:cubicBezTo>
                  <a:pt x="4198" y="2184"/>
                  <a:pt x="4182" y="2175"/>
                  <a:pt x="4179" y="2165"/>
                </a:cubicBezTo>
                <a:cubicBezTo>
                  <a:pt x="4176" y="2155"/>
                  <a:pt x="4179" y="2149"/>
                  <a:pt x="4180" y="2133"/>
                </a:cubicBezTo>
                <a:cubicBezTo>
                  <a:pt x="4181" y="2117"/>
                  <a:pt x="4182" y="2088"/>
                  <a:pt x="4188" y="2070"/>
                </a:cubicBezTo>
                <a:cubicBezTo>
                  <a:pt x="4194" y="2052"/>
                  <a:pt x="4212" y="2041"/>
                  <a:pt x="4216" y="2022"/>
                </a:cubicBezTo>
                <a:cubicBezTo>
                  <a:pt x="4220" y="2003"/>
                  <a:pt x="4216" y="1974"/>
                  <a:pt x="4212" y="1958"/>
                </a:cubicBezTo>
                <a:cubicBezTo>
                  <a:pt x="4208" y="1942"/>
                  <a:pt x="4199" y="1937"/>
                  <a:pt x="4192" y="1923"/>
                </a:cubicBezTo>
                <a:cubicBezTo>
                  <a:pt x="4185" y="1909"/>
                  <a:pt x="4181" y="1885"/>
                  <a:pt x="4171" y="1875"/>
                </a:cubicBezTo>
                <a:cubicBezTo>
                  <a:pt x="4161" y="1865"/>
                  <a:pt x="4148" y="1862"/>
                  <a:pt x="4135" y="1862"/>
                </a:cubicBezTo>
                <a:cubicBezTo>
                  <a:pt x="4122" y="1862"/>
                  <a:pt x="4107" y="1875"/>
                  <a:pt x="4095" y="1877"/>
                </a:cubicBezTo>
                <a:cubicBezTo>
                  <a:pt x="4083" y="1879"/>
                  <a:pt x="4071" y="1876"/>
                  <a:pt x="4063" y="1872"/>
                </a:cubicBezTo>
                <a:cubicBezTo>
                  <a:pt x="4055" y="1868"/>
                  <a:pt x="4049" y="1873"/>
                  <a:pt x="4044" y="1851"/>
                </a:cubicBezTo>
                <a:cubicBezTo>
                  <a:pt x="4039" y="1829"/>
                  <a:pt x="4047" y="1779"/>
                  <a:pt x="4035" y="1739"/>
                </a:cubicBezTo>
                <a:cubicBezTo>
                  <a:pt x="4023" y="1699"/>
                  <a:pt x="4003" y="1635"/>
                  <a:pt x="3969" y="1613"/>
                </a:cubicBezTo>
                <a:cubicBezTo>
                  <a:pt x="3935" y="1591"/>
                  <a:pt x="3865" y="1613"/>
                  <a:pt x="3832" y="1608"/>
                </a:cubicBezTo>
                <a:cubicBezTo>
                  <a:pt x="3799" y="1603"/>
                  <a:pt x="3789" y="1588"/>
                  <a:pt x="3769" y="1584"/>
                </a:cubicBezTo>
                <a:lnTo>
                  <a:pt x="3709" y="1586"/>
                </a:lnTo>
                <a:lnTo>
                  <a:pt x="3708" y="1581"/>
                </a:lnTo>
                <a:cubicBezTo>
                  <a:pt x="3707" y="1576"/>
                  <a:pt x="3702" y="1572"/>
                  <a:pt x="3703" y="1553"/>
                </a:cubicBezTo>
                <a:cubicBezTo>
                  <a:pt x="3704" y="1534"/>
                  <a:pt x="3714" y="1489"/>
                  <a:pt x="3714" y="1469"/>
                </a:cubicBezTo>
                <a:cubicBezTo>
                  <a:pt x="3714" y="1449"/>
                  <a:pt x="3712" y="1450"/>
                  <a:pt x="3705" y="1430"/>
                </a:cubicBezTo>
                <a:cubicBezTo>
                  <a:pt x="3698" y="1410"/>
                  <a:pt x="3680" y="1367"/>
                  <a:pt x="3670" y="1350"/>
                </a:cubicBezTo>
                <a:cubicBezTo>
                  <a:pt x="3660" y="1333"/>
                  <a:pt x="3650" y="1334"/>
                  <a:pt x="3642" y="1326"/>
                </a:cubicBezTo>
                <a:cubicBezTo>
                  <a:pt x="3634" y="1318"/>
                  <a:pt x="3624" y="1316"/>
                  <a:pt x="3621" y="1304"/>
                </a:cubicBezTo>
                <a:cubicBezTo>
                  <a:pt x="3618" y="1292"/>
                  <a:pt x="3625" y="1264"/>
                  <a:pt x="3622" y="1254"/>
                </a:cubicBezTo>
                <a:cubicBezTo>
                  <a:pt x="3619" y="1244"/>
                  <a:pt x="3619" y="1245"/>
                  <a:pt x="3604" y="1242"/>
                </a:cubicBezTo>
                <a:cubicBezTo>
                  <a:pt x="3589" y="1239"/>
                  <a:pt x="3546" y="1238"/>
                  <a:pt x="3529" y="1236"/>
                </a:cubicBezTo>
                <a:cubicBezTo>
                  <a:pt x="3512" y="1234"/>
                  <a:pt x="3515" y="1236"/>
                  <a:pt x="3499" y="1232"/>
                </a:cubicBezTo>
                <a:cubicBezTo>
                  <a:pt x="3483" y="1228"/>
                  <a:pt x="3453" y="1223"/>
                  <a:pt x="3435" y="1212"/>
                </a:cubicBezTo>
                <a:cubicBezTo>
                  <a:pt x="3417" y="1201"/>
                  <a:pt x="3393" y="1182"/>
                  <a:pt x="3390" y="1167"/>
                </a:cubicBezTo>
                <a:cubicBezTo>
                  <a:pt x="3387" y="1152"/>
                  <a:pt x="3399" y="1138"/>
                  <a:pt x="3415" y="1122"/>
                </a:cubicBezTo>
                <a:cubicBezTo>
                  <a:pt x="3431" y="1106"/>
                  <a:pt x="3471" y="1083"/>
                  <a:pt x="3484" y="1073"/>
                </a:cubicBezTo>
                <a:lnTo>
                  <a:pt x="3495" y="1059"/>
                </a:lnTo>
                <a:lnTo>
                  <a:pt x="3507" y="980"/>
                </a:lnTo>
                <a:lnTo>
                  <a:pt x="3526" y="873"/>
                </a:lnTo>
                <a:cubicBezTo>
                  <a:pt x="3523" y="856"/>
                  <a:pt x="3501" y="872"/>
                  <a:pt x="3489" y="878"/>
                </a:cubicBezTo>
                <a:cubicBezTo>
                  <a:pt x="3477" y="884"/>
                  <a:pt x="3461" y="902"/>
                  <a:pt x="3451" y="908"/>
                </a:cubicBezTo>
                <a:cubicBezTo>
                  <a:pt x="3441" y="914"/>
                  <a:pt x="3443" y="926"/>
                  <a:pt x="3429" y="912"/>
                </a:cubicBezTo>
                <a:cubicBezTo>
                  <a:pt x="3415" y="898"/>
                  <a:pt x="3377" y="858"/>
                  <a:pt x="3369" y="825"/>
                </a:cubicBezTo>
                <a:cubicBezTo>
                  <a:pt x="3361" y="792"/>
                  <a:pt x="3384" y="747"/>
                  <a:pt x="3381" y="713"/>
                </a:cubicBezTo>
                <a:cubicBezTo>
                  <a:pt x="3378" y="679"/>
                  <a:pt x="3354" y="645"/>
                  <a:pt x="3348" y="623"/>
                </a:cubicBezTo>
                <a:cubicBezTo>
                  <a:pt x="3342" y="601"/>
                  <a:pt x="3351" y="586"/>
                  <a:pt x="3345" y="579"/>
                </a:cubicBezTo>
                <a:cubicBezTo>
                  <a:pt x="3339" y="572"/>
                  <a:pt x="3322" y="591"/>
                  <a:pt x="3310" y="584"/>
                </a:cubicBezTo>
                <a:cubicBezTo>
                  <a:pt x="3298" y="577"/>
                  <a:pt x="3286" y="547"/>
                  <a:pt x="3274" y="537"/>
                </a:cubicBezTo>
                <a:cubicBezTo>
                  <a:pt x="3262" y="527"/>
                  <a:pt x="3254" y="523"/>
                  <a:pt x="3237" y="525"/>
                </a:cubicBezTo>
                <a:cubicBezTo>
                  <a:pt x="3220" y="527"/>
                  <a:pt x="3189" y="548"/>
                  <a:pt x="3171" y="548"/>
                </a:cubicBezTo>
                <a:cubicBezTo>
                  <a:pt x="3153" y="548"/>
                  <a:pt x="3148" y="529"/>
                  <a:pt x="3129" y="524"/>
                </a:cubicBezTo>
                <a:cubicBezTo>
                  <a:pt x="3110" y="519"/>
                  <a:pt x="3073" y="515"/>
                  <a:pt x="3057" y="515"/>
                </a:cubicBezTo>
                <a:cubicBezTo>
                  <a:pt x="3041" y="515"/>
                  <a:pt x="3041" y="525"/>
                  <a:pt x="3033" y="525"/>
                </a:cubicBezTo>
                <a:cubicBezTo>
                  <a:pt x="3025" y="525"/>
                  <a:pt x="3012" y="522"/>
                  <a:pt x="3009" y="513"/>
                </a:cubicBezTo>
                <a:cubicBezTo>
                  <a:pt x="3006" y="504"/>
                  <a:pt x="3014" y="482"/>
                  <a:pt x="3012" y="470"/>
                </a:cubicBezTo>
                <a:cubicBezTo>
                  <a:pt x="3010" y="458"/>
                  <a:pt x="2999" y="454"/>
                  <a:pt x="2998" y="440"/>
                </a:cubicBezTo>
                <a:cubicBezTo>
                  <a:pt x="2997" y="426"/>
                  <a:pt x="3010" y="405"/>
                  <a:pt x="3007" y="386"/>
                </a:cubicBezTo>
                <a:cubicBezTo>
                  <a:pt x="3004" y="367"/>
                  <a:pt x="2979" y="335"/>
                  <a:pt x="2980" y="323"/>
                </a:cubicBezTo>
                <a:cubicBezTo>
                  <a:pt x="2981" y="311"/>
                  <a:pt x="3000" y="318"/>
                  <a:pt x="3012" y="314"/>
                </a:cubicBezTo>
                <a:cubicBezTo>
                  <a:pt x="3024" y="310"/>
                  <a:pt x="3048" y="310"/>
                  <a:pt x="3054" y="296"/>
                </a:cubicBezTo>
                <a:cubicBezTo>
                  <a:pt x="3060" y="282"/>
                  <a:pt x="3058" y="247"/>
                  <a:pt x="3048" y="231"/>
                </a:cubicBezTo>
                <a:cubicBezTo>
                  <a:pt x="3038" y="215"/>
                  <a:pt x="3007" y="209"/>
                  <a:pt x="2995" y="201"/>
                </a:cubicBezTo>
                <a:cubicBezTo>
                  <a:pt x="2983" y="193"/>
                  <a:pt x="2977" y="187"/>
                  <a:pt x="2974" y="180"/>
                </a:cubicBezTo>
                <a:cubicBezTo>
                  <a:pt x="2971" y="173"/>
                  <a:pt x="2980" y="172"/>
                  <a:pt x="2976" y="156"/>
                </a:cubicBezTo>
                <a:cubicBezTo>
                  <a:pt x="2972" y="140"/>
                  <a:pt x="2969" y="106"/>
                  <a:pt x="2952" y="84"/>
                </a:cubicBezTo>
                <a:cubicBezTo>
                  <a:pt x="2935" y="62"/>
                  <a:pt x="2893" y="34"/>
                  <a:pt x="2877" y="21"/>
                </a:cubicBezTo>
                <a:cubicBezTo>
                  <a:pt x="2861" y="8"/>
                  <a:pt x="2861" y="10"/>
                  <a:pt x="2853" y="8"/>
                </a:cubicBezTo>
                <a:cubicBezTo>
                  <a:pt x="2845" y="6"/>
                  <a:pt x="2841" y="7"/>
                  <a:pt x="2829" y="11"/>
                </a:cubicBezTo>
                <a:cubicBezTo>
                  <a:pt x="2817" y="15"/>
                  <a:pt x="2793" y="30"/>
                  <a:pt x="2782" y="30"/>
                </a:cubicBezTo>
                <a:cubicBezTo>
                  <a:pt x="2771" y="30"/>
                  <a:pt x="2770" y="14"/>
                  <a:pt x="2763" y="11"/>
                </a:cubicBezTo>
                <a:cubicBezTo>
                  <a:pt x="2756" y="8"/>
                  <a:pt x="2749" y="13"/>
                  <a:pt x="2740" y="11"/>
                </a:cubicBezTo>
                <a:lnTo>
                  <a:pt x="2707" y="0"/>
                </a:lnTo>
                <a:cubicBezTo>
                  <a:pt x="2691" y="3"/>
                  <a:pt x="2663" y="19"/>
                  <a:pt x="2644" y="30"/>
                </a:cubicBezTo>
                <a:cubicBezTo>
                  <a:pt x="2625" y="41"/>
                  <a:pt x="2623" y="60"/>
                  <a:pt x="2592" y="65"/>
                </a:cubicBezTo>
                <a:cubicBezTo>
                  <a:pt x="2561" y="70"/>
                  <a:pt x="2490" y="42"/>
                  <a:pt x="2458" y="57"/>
                </a:cubicBezTo>
                <a:cubicBezTo>
                  <a:pt x="2426" y="72"/>
                  <a:pt x="2427" y="139"/>
                  <a:pt x="2398" y="158"/>
                </a:cubicBezTo>
                <a:cubicBezTo>
                  <a:pt x="2369" y="177"/>
                  <a:pt x="2316" y="170"/>
                  <a:pt x="2281" y="173"/>
                </a:cubicBezTo>
                <a:cubicBezTo>
                  <a:pt x="2246" y="176"/>
                  <a:pt x="2201" y="177"/>
                  <a:pt x="2187" y="177"/>
                </a:cubicBezTo>
                <a:cubicBezTo>
                  <a:pt x="2173" y="177"/>
                  <a:pt x="2205" y="168"/>
                  <a:pt x="2199" y="174"/>
                </a:cubicBezTo>
                <a:cubicBezTo>
                  <a:pt x="2193" y="180"/>
                  <a:pt x="2172" y="208"/>
                  <a:pt x="2148" y="215"/>
                </a:cubicBezTo>
                <a:cubicBezTo>
                  <a:pt x="2124" y="222"/>
                  <a:pt x="2075" y="211"/>
                  <a:pt x="2052" y="219"/>
                </a:cubicBezTo>
                <a:cubicBezTo>
                  <a:pt x="2029" y="227"/>
                  <a:pt x="2023" y="250"/>
                  <a:pt x="2010" y="264"/>
                </a:cubicBezTo>
                <a:cubicBezTo>
                  <a:pt x="1997" y="278"/>
                  <a:pt x="1990" y="273"/>
                  <a:pt x="1971" y="303"/>
                </a:cubicBezTo>
                <a:cubicBezTo>
                  <a:pt x="1952" y="333"/>
                  <a:pt x="1907" y="420"/>
                  <a:pt x="1897" y="447"/>
                </a:cubicBezTo>
                <a:cubicBezTo>
                  <a:pt x="1887" y="474"/>
                  <a:pt x="1907" y="439"/>
                  <a:pt x="1912" y="468"/>
                </a:cubicBezTo>
                <a:cubicBezTo>
                  <a:pt x="1917" y="497"/>
                  <a:pt x="1943" y="611"/>
                  <a:pt x="1929" y="624"/>
                </a:cubicBezTo>
                <a:cubicBezTo>
                  <a:pt x="1915" y="637"/>
                  <a:pt x="1853" y="558"/>
                  <a:pt x="1825" y="546"/>
                </a:cubicBezTo>
                <a:cubicBezTo>
                  <a:pt x="1797" y="534"/>
                  <a:pt x="1778" y="547"/>
                  <a:pt x="1761" y="549"/>
                </a:cubicBezTo>
                <a:cubicBezTo>
                  <a:pt x="1744" y="551"/>
                  <a:pt x="1733" y="561"/>
                  <a:pt x="1722" y="560"/>
                </a:cubicBezTo>
                <a:cubicBezTo>
                  <a:pt x="1711" y="559"/>
                  <a:pt x="1700" y="546"/>
                  <a:pt x="1692" y="545"/>
                </a:cubicBezTo>
                <a:cubicBezTo>
                  <a:pt x="1684" y="544"/>
                  <a:pt x="1687" y="547"/>
                  <a:pt x="1671" y="554"/>
                </a:cubicBezTo>
                <a:cubicBezTo>
                  <a:pt x="1655" y="561"/>
                  <a:pt x="1616" y="592"/>
                  <a:pt x="1599" y="585"/>
                </a:cubicBezTo>
                <a:cubicBezTo>
                  <a:pt x="1582" y="578"/>
                  <a:pt x="1578" y="525"/>
                  <a:pt x="1569" y="510"/>
                </a:cubicBezTo>
                <a:cubicBezTo>
                  <a:pt x="1560" y="495"/>
                  <a:pt x="1563" y="492"/>
                  <a:pt x="1545" y="492"/>
                </a:cubicBezTo>
                <a:cubicBezTo>
                  <a:pt x="1527" y="492"/>
                  <a:pt x="1479" y="503"/>
                  <a:pt x="1462" y="513"/>
                </a:cubicBezTo>
                <a:cubicBezTo>
                  <a:pt x="1445" y="523"/>
                  <a:pt x="1448" y="552"/>
                  <a:pt x="1440" y="555"/>
                </a:cubicBezTo>
                <a:cubicBezTo>
                  <a:pt x="1432" y="558"/>
                  <a:pt x="1420" y="542"/>
                  <a:pt x="1413" y="531"/>
                </a:cubicBezTo>
                <a:cubicBezTo>
                  <a:pt x="1406" y="520"/>
                  <a:pt x="1408" y="498"/>
                  <a:pt x="1395" y="489"/>
                </a:cubicBezTo>
                <a:cubicBezTo>
                  <a:pt x="1382" y="480"/>
                  <a:pt x="1350" y="481"/>
                  <a:pt x="1336" y="476"/>
                </a:cubicBezTo>
                <a:cubicBezTo>
                  <a:pt x="1322" y="471"/>
                  <a:pt x="1321" y="457"/>
                  <a:pt x="1309" y="459"/>
                </a:cubicBezTo>
                <a:cubicBezTo>
                  <a:pt x="1297" y="461"/>
                  <a:pt x="1280" y="486"/>
                  <a:pt x="1263" y="486"/>
                </a:cubicBezTo>
                <a:cubicBezTo>
                  <a:pt x="1246" y="486"/>
                  <a:pt x="1221" y="465"/>
                  <a:pt x="1209" y="461"/>
                </a:cubicBezTo>
                <a:cubicBezTo>
                  <a:pt x="1197" y="457"/>
                  <a:pt x="1196" y="454"/>
                  <a:pt x="1191" y="462"/>
                </a:cubicBezTo>
                <a:cubicBezTo>
                  <a:pt x="1186" y="470"/>
                  <a:pt x="1182" y="507"/>
                  <a:pt x="1177" y="512"/>
                </a:cubicBezTo>
                <a:cubicBezTo>
                  <a:pt x="1172" y="517"/>
                  <a:pt x="1165" y="501"/>
                  <a:pt x="1161" y="494"/>
                </a:cubicBezTo>
                <a:cubicBezTo>
                  <a:pt x="1157" y="487"/>
                  <a:pt x="1166" y="475"/>
                  <a:pt x="1152" y="467"/>
                </a:cubicBezTo>
                <a:cubicBezTo>
                  <a:pt x="1138" y="459"/>
                  <a:pt x="1092" y="456"/>
                  <a:pt x="1074" y="447"/>
                </a:cubicBezTo>
                <a:cubicBezTo>
                  <a:pt x="1056" y="438"/>
                  <a:pt x="1051" y="423"/>
                  <a:pt x="1042" y="411"/>
                </a:cubicBezTo>
                <a:cubicBezTo>
                  <a:pt x="1033" y="399"/>
                  <a:pt x="1038" y="384"/>
                  <a:pt x="1017" y="377"/>
                </a:cubicBezTo>
                <a:cubicBezTo>
                  <a:pt x="996" y="370"/>
                  <a:pt x="939" y="373"/>
                  <a:pt x="916" y="368"/>
                </a:cubicBezTo>
                <a:cubicBezTo>
                  <a:pt x="893" y="363"/>
                  <a:pt x="893" y="350"/>
                  <a:pt x="879" y="345"/>
                </a:cubicBezTo>
                <a:cubicBezTo>
                  <a:pt x="865" y="340"/>
                  <a:pt x="853" y="347"/>
                  <a:pt x="832" y="341"/>
                </a:cubicBezTo>
                <a:cubicBezTo>
                  <a:pt x="811" y="335"/>
                  <a:pt x="784" y="321"/>
                  <a:pt x="753" y="309"/>
                </a:cubicBezTo>
                <a:cubicBezTo>
                  <a:pt x="722" y="297"/>
                  <a:pt x="676" y="276"/>
                  <a:pt x="645" y="270"/>
                </a:cubicBezTo>
                <a:cubicBezTo>
                  <a:pt x="614" y="264"/>
                  <a:pt x="592" y="274"/>
                  <a:pt x="568" y="273"/>
                </a:cubicBezTo>
                <a:cubicBezTo>
                  <a:pt x="544" y="272"/>
                  <a:pt x="521" y="265"/>
                  <a:pt x="499" y="261"/>
                </a:cubicBezTo>
                <a:cubicBezTo>
                  <a:pt x="477" y="257"/>
                  <a:pt x="474" y="248"/>
                  <a:pt x="438" y="248"/>
                </a:cubicBezTo>
                <a:cubicBezTo>
                  <a:pt x="402" y="248"/>
                  <a:pt x="318" y="259"/>
                  <a:pt x="282" y="264"/>
                </a:cubicBezTo>
                <a:cubicBezTo>
                  <a:pt x="246" y="269"/>
                  <a:pt x="235" y="265"/>
                  <a:pt x="219" y="278"/>
                </a:cubicBezTo>
                <a:cubicBezTo>
                  <a:pt x="203" y="291"/>
                  <a:pt x="206" y="324"/>
                  <a:pt x="186" y="345"/>
                </a:cubicBezTo>
                <a:cubicBezTo>
                  <a:pt x="166" y="366"/>
                  <a:pt x="119" y="386"/>
                  <a:pt x="97" y="404"/>
                </a:cubicBezTo>
                <a:cubicBezTo>
                  <a:pt x="75" y="422"/>
                  <a:pt x="67" y="439"/>
                  <a:pt x="52" y="455"/>
                </a:cubicBezTo>
                <a:cubicBezTo>
                  <a:pt x="37" y="471"/>
                  <a:pt x="12" y="485"/>
                  <a:pt x="6" y="501"/>
                </a:cubicBezTo>
                <a:cubicBezTo>
                  <a:pt x="0" y="517"/>
                  <a:pt x="10" y="535"/>
                  <a:pt x="18" y="549"/>
                </a:cubicBezTo>
                <a:cubicBezTo>
                  <a:pt x="26" y="563"/>
                  <a:pt x="45" y="569"/>
                  <a:pt x="57" y="587"/>
                </a:cubicBezTo>
                <a:cubicBezTo>
                  <a:pt x="69" y="605"/>
                  <a:pt x="78" y="636"/>
                  <a:pt x="93" y="660"/>
                </a:cubicBezTo>
                <a:cubicBezTo>
                  <a:pt x="108" y="684"/>
                  <a:pt x="117" y="705"/>
                  <a:pt x="150" y="734"/>
                </a:cubicBezTo>
                <a:cubicBezTo>
                  <a:pt x="183" y="763"/>
                  <a:pt x="275" y="805"/>
                  <a:pt x="294" y="833"/>
                </a:cubicBezTo>
                <a:cubicBezTo>
                  <a:pt x="313" y="861"/>
                  <a:pt x="273" y="882"/>
                  <a:pt x="262" y="902"/>
                </a:cubicBezTo>
                <a:cubicBezTo>
                  <a:pt x="251" y="922"/>
                  <a:pt x="237" y="932"/>
                  <a:pt x="228" y="954"/>
                </a:cubicBezTo>
                <a:cubicBezTo>
                  <a:pt x="219" y="976"/>
                  <a:pt x="206" y="1003"/>
                  <a:pt x="207" y="1037"/>
                </a:cubicBezTo>
                <a:cubicBezTo>
                  <a:pt x="208" y="1071"/>
                  <a:pt x="218" y="1129"/>
                  <a:pt x="232" y="1158"/>
                </a:cubicBezTo>
                <a:cubicBezTo>
                  <a:pt x="246" y="1187"/>
                  <a:pt x="271" y="1203"/>
                  <a:pt x="289" y="1214"/>
                </a:cubicBezTo>
                <a:cubicBezTo>
                  <a:pt x="307" y="1225"/>
                  <a:pt x="311" y="1214"/>
                  <a:pt x="342" y="1226"/>
                </a:cubicBezTo>
                <a:cubicBezTo>
                  <a:pt x="373" y="1238"/>
                  <a:pt x="441" y="1276"/>
                  <a:pt x="477" y="1289"/>
                </a:cubicBezTo>
                <a:cubicBezTo>
                  <a:pt x="513" y="1302"/>
                  <a:pt x="537" y="1298"/>
                  <a:pt x="558" y="1305"/>
                </a:cubicBezTo>
                <a:cubicBezTo>
                  <a:pt x="579" y="1312"/>
                  <a:pt x="587" y="1327"/>
                  <a:pt x="604" y="1334"/>
                </a:cubicBezTo>
                <a:cubicBezTo>
                  <a:pt x="621" y="1341"/>
                  <a:pt x="644" y="1336"/>
                  <a:pt x="661" y="1347"/>
                </a:cubicBezTo>
                <a:cubicBezTo>
                  <a:pt x="678" y="1358"/>
                  <a:pt x="690" y="1389"/>
                  <a:pt x="706" y="1397"/>
                </a:cubicBezTo>
                <a:cubicBezTo>
                  <a:pt x="722" y="1405"/>
                  <a:pt x="747" y="1396"/>
                  <a:pt x="760" y="1398"/>
                </a:cubicBezTo>
                <a:cubicBezTo>
                  <a:pt x="773" y="1400"/>
                  <a:pt x="768" y="1405"/>
                  <a:pt x="787" y="1407"/>
                </a:cubicBezTo>
                <a:cubicBezTo>
                  <a:pt x="806" y="1409"/>
                  <a:pt x="848" y="1418"/>
                  <a:pt x="874" y="1413"/>
                </a:cubicBezTo>
                <a:cubicBezTo>
                  <a:pt x="900" y="1408"/>
                  <a:pt x="923" y="1383"/>
                  <a:pt x="943" y="1379"/>
                </a:cubicBezTo>
                <a:cubicBezTo>
                  <a:pt x="963" y="1375"/>
                  <a:pt x="974" y="1388"/>
                  <a:pt x="993" y="1391"/>
                </a:cubicBezTo>
                <a:cubicBezTo>
                  <a:pt x="1012" y="1394"/>
                  <a:pt x="1042" y="1395"/>
                  <a:pt x="1060" y="1396"/>
                </a:cubicBezTo>
                <a:cubicBezTo>
                  <a:pt x="1078" y="1397"/>
                  <a:pt x="1084" y="1401"/>
                  <a:pt x="1102" y="1395"/>
                </a:cubicBezTo>
                <a:cubicBezTo>
                  <a:pt x="1120" y="1389"/>
                  <a:pt x="1154" y="1368"/>
                  <a:pt x="1168" y="1362"/>
                </a:cubicBezTo>
                <a:cubicBezTo>
                  <a:pt x="1182" y="1356"/>
                  <a:pt x="1179" y="1362"/>
                  <a:pt x="1188" y="1360"/>
                </a:cubicBezTo>
                <a:cubicBezTo>
                  <a:pt x="1197" y="1358"/>
                  <a:pt x="1203" y="1355"/>
                  <a:pt x="1222" y="1347"/>
                </a:cubicBezTo>
                <a:cubicBezTo>
                  <a:pt x="1241" y="1339"/>
                  <a:pt x="1286" y="1313"/>
                  <a:pt x="1304" y="1312"/>
                </a:cubicBezTo>
                <a:cubicBezTo>
                  <a:pt x="1322" y="1311"/>
                  <a:pt x="1324" y="1327"/>
                  <a:pt x="1333" y="1341"/>
                </a:cubicBezTo>
                <a:cubicBezTo>
                  <a:pt x="1342" y="1355"/>
                  <a:pt x="1341" y="1387"/>
                  <a:pt x="1356" y="1397"/>
                </a:cubicBezTo>
                <a:cubicBezTo>
                  <a:pt x="1371" y="1407"/>
                  <a:pt x="1408" y="1402"/>
                  <a:pt x="1422" y="1400"/>
                </a:cubicBezTo>
                <a:cubicBezTo>
                  <a:pt x="1436" y="1398"/>
                  <a:pt x="1431" y="1386"/>
                  <a:pt x="1438" y="1388"/>
                </a:cubicBezTo>
                <a:cubicBezTo>
                  <a:pt x="1445" y="1390"/>
                  <a:pt x="1462" y="1402"/>
                  <a:pt x="1464" y="1414"/>
                </a:cubicBezTo>
                <a:cubicBezTo>
                  <a:pt x="1466" y="1426"/>
                  <a:pt x="1454" y="1446"/>
                  <a:pt x="1452" y="1458"/>
                </a:cubicBezTo>
                <a:cubicBezTo>
                  <a:pt x="1450" y="1470"/>
                  <a:pt x="1446" y="1475"/>
                  <a:pt x="1454" y="1486"/>
                </a:cubicBezTo>
                <a:cubicBezTo>
                  <a:pt x="1462" y="1497"/>
                  <a:pt x="1486" y="1512"/>
                  <a:pt x="1502" y="1526"/>
                </a:cubicBezTo>
                <a:cubicBezTo>
                  <a:pt x="1518" y="1540"/>
                  <a:pt x="1532" y="1560"/>
                  <a:pt x="1552" y="1570"/>
                </a:cubicBezTo>
                <a:cubicBezTo>
                  <a:pt x="1572" y="1580"/>
                  <a:pt x="1591" y="1588"/>
                  <a:pt x="1624" y="1584"/>
                </a:cubicBezTo>
                <a:cubicBezTo>
                  <a:pt x="1657" y="1580"/>
                  <a:pt x="1722" y="1565"/>
                  <a:pt x="1750" y="1544"/>
                </a:cubicBezTo>
                <a:cubicBezTo>
                  <a:pt x="1778" y="1523"/>
                  <a:pt x="1776" y="1480"/>
                  <a:pt x="1794" y="1458"/>
                </a:cubicBezTo>
                <a:cubicBezTo>
                  <a:pt x="1812" y="1436"/>
                  <a:pt x="1841" y="1418"/>
                  <a:pt x="1858" y="1408"/>
                </a:cubicBezTo>
                <a:cubicBezTo>
                  <a:pt x="1875" y="1398"/>
                  <a:pt x="1879" y="1398"/>
                  <a:pt x="1896" y="1398"/>
                </a:cubicBezTo>
                <a:cubicBezTo>
                  <a:pt x="1913" y="1398"/>
                  <a:pt x="1937" y="1396"/>
                  <a:pt x="1960" y="1406"/>
                </a:cubicBezTo>
                <a:cubicBezTo>
                  <a:pt x="1983" y="1416"/>
                  <a:pt x="2010" y="1437"/>
                  <a:pt x="2032" y="1458"/>
                </a:cubicBezTo>
                <a:cubicBezTo>
                  <a:pt x="2054" y="1479"/>
                  <a:pt x="2055" y="1504"/>
                  <a:pt x="2092" y="1534"/>
                </a:cubicBezTo>
                <a:cubicBezTo>
                  <a:pt x="2129" y="1564"/>
                  <a:pt x="2218" y="1613"/>
                  <a:pt x="2256" y="1638"/>
                </a:cubicBezTo>
                <a:cubicBezTo>
                  <a:pt x="2294" y="1663"/>
                  <a:pt x="2297" y="1669"/>
                  <a:pt x="2318" y="1686"/>
                </a:cubicBezTo>
                <a:cubicBezTo>
                  <a:pt x="2339" y="1703"/>
                  <a:pt x="2362" y="1733"/>
                  <a:pt x="2382" y="1740"/>
                </a:cubicBezTo>
                <a:cubicBezTo>
                  <a:pt x="2402" y="1747"/>
                  <a:pt x="2421" y="1734"/>
                  <a:pt x="2436" y="1730"/>
                </a:cubicBezTo>
                <a:cubicBezTo>
                  <a:pt x="2451" y="1726"/>
                  <a:pt x="2460" y="1710"/>
                  <a:pt x="2474" y="1716"/>
                </a:cubicBezTo>
                <a:cubicBezTo>
                  <a:pt x="2488" y="1722"/>
                  <a:pt x="2504" y="1754"/>
                  <a:pt x="2518" y="1764"/>
                </a:cubicBezTo>
                <a:cubicBezTo>
                  <a:pt x="2532" y="1774"/>
                  <a:pt x="2548" y="1767"/>
                  <a:pt x="2560" y="1774"/>
                </a:cubicBezTo>
                <a:cubicBezTo>
                  <a:pt x="2572" y="1781"/>
                  <a:pt x="2580" y="1799"/>
                  <a:pt x="2588" y="1806"/>
                </a:cubicBezTo>
                <a:cubicBezTo>
                  <a:pt x="2596" y="1813"/>
                  <a:pt x="2600" y="1808"/>
                  <a:pt x="2608" y="1814"/>
                </a:cubicBezTo>
                <a:cubicBezTo>
                  <a:pt x="2616" y="1820"/>
                  <a:pt x="2628" y="1828"/>
                  <a:pt x="2634" y="1842"/>
                </a:cubicBezTo>
                <a:cubicBezTo>
                  <a:pt x="2640" y="1856"/>
                  <a:pt x="2644" y="1881"/>
                  <a:pt x="2642" y="1900"/>
                </a:cubicBezTo>
                <a:cubicBezTo>
                  <a:pt x="2640" y="1919"/>
                  <a:pt x="2623" y="1913"/>
                  <a:pt x="2620" y="1956"/>
                </a:cubicBezTo>
                <a:cubicBezTo>
                  <a:pt x="2617" y="1999"/>
                  <a:pt x="2624" y="2125"/>
                  <a:pt x="2624" y="2160"/>
                </a:cubicBezTo>
                <a:lnTo>
                  <a:pt x="2620" y="2168"/>
                </a:lnTo>
                <a:cubicBezTo>
                  <a:pt x="2612" y="2182"/>
                  <a:pt x="2589" y="2212"/>
                  <a:pt x="2577" y="2247"/>
                </a:cubicBezTo>
                <a:cubicBezTo>
                  <a:pt x="2565" y="2282"/>
                  <a:pt x="2555" y="2348"/>
                  <a:pt x="2548" y="2380"/>
                </a:cubicBezTo>
                <a:cubicBezTo>
                  <a:pt x="2541" y="2412"/>
                  <a:pt x="2541" y="2417"/>
                  <a:pt x="2533" y="2442"/>
                </a:cubicBezTo>
                <a:cubicBezTo>
                  <a:pt x="2525" y="2467"/>
                  <a:pt x="2510" y="2499"/>
                  <a:pt x="2500" y="2528"/>
                </a:cubicBezTo>
                <a:cubicBezTo>
                  <a:pt x="2490" y="2557"/>
                  <a:pt x="2490" y="2574"/>
                  <a:pt x="2472" y="2618"/>
                </a:cubicBezTo>
                <a:cubicBezTo>
                  <a:pt x="2454" y="2662"/>
                  <a:pt x="2403" y="2758"/>
                  <a:pt x="2394" y="2790"/>
                </a:cubicBezTo>
                <a:cubicBezTo>
                  <a:pt x="2385" y="2822"/>
                  <a:pt x="2412" y="2805"/>
                  <a:pt x="2418" y="2812"/>
                </a:cubicBezTo>
                <a:cubicBezTo>
                  <a:pt x="2424" y="2819"/>
                  <a:pt x="2423" y="2832"/>
                  <a:pt x="2432" y="2834"/>
                </a:cubicBezTo>
                <a:cubicBezTo>
                  <a:pt x="2441" y="2836"/>
                  <a:pt x="2463" y="2822"/>
                  <a:pt x="2474" y="2822"/>
                </a:cubicBezTo>
                <a:cubicBezTo>
                  <a:pt x="2485" y="2822"/>
                  <a:pt x="2488" y="2833"/>
                  <a:pt x="2496" y="2835"/>
                </a:cubicBezTo>
                <a:cubicBezTo>
                  <a:pt x="2504" y="2837"/>
                  <a:pt x="2512" y="2840"/>
                  <a:pt x="2523" y="2835"/>
                </a:cubicBezTo>
                <a:cubicBezTo>
                  <a:pt x="2534" y="2830"/>
                  <a:pt x="2553" y="2813"/>
                  <a:pt x="2565" y="2805"/>
                </a:cubicBezTo>
                <a:cubicBezTo>
                  <a:pt x="2577" y="2797"/>
                  <a:pt x="2588" y="2791"/>
                  <a:pt x="2594" y="2786"/>
                </a:cubicBezTo>
                <a:cubicBezTo>
                  <a:pt x="2600" y="2781"/>
                  <a:pt x="2599" y="2775"/>
                  <a:pt x="2604" y="2772"/>
                </a:cubicBezTo>
                <a:cubicBezTo>
                  <a:pt x="2609" y="2769"/>
                  <a:pt x="2623" y="2764"/>
                  <a:pt x="2627" y="2765"/>
                </a:cubicBezTo>
                <a:cubicBezTo>
                  <a:pt x="2631" y="2766"/>
                  <a:pt x="2634" y="2771"/>
                  <a:pt x="2627" y="2780"/>
                </a:cubicBezTo>
                <a:cubicBezTo>
                  <a:pt x="2620" y="2789"/>
                  <a:pt x="2593" y="2810"/>
                  <a:pt x="2582" y="2819"/>
                </a:cubicBezTo>
                <a:cubicBezTo>
                  <a:pt x="2571" y="2828"/>
                  <a:pt x="2570" y="2828"/>
                  <a:pt x="2562" y="2834"/>
                </a:cubicBezTo>
                <a:cubicBezTo>
                  <a:pt x="2554" y="2840"/>
                  <a:pt x="2539" y="2847"/>
                  <a:pt x="2537" y="2853"/>
                </a:cubicBezTo>
                <a:cubicBezTo>
                  <a:pt x="2535" y="2859"/>
                  <a:pt x="2551" y="2866"/>
                  <a:pt x="2549" y="2870"/>
                </a:cubicBezTo>
                <a:cubicBezTo>
                  <a:pt x="2547" y="2874"/>
                  <a:pt x="2542" y="2876"/>
                  <a:pt x="2523" y="2877"/>
                </a:cubicBezTo>
                <a:cubicBezTo>
                  <a:pt x="2504" y="2878"/>
                  <a:pt x="2455" y="2877"/>
                  <a:pt x="2432" y="2877"/>
                </a:cubicBezTo>
                <a:cubicBezTo>
                  <a:pt x="2409" y="2877"/>
                  <a:pt x="2407" y="2880"/>
                  <a:pt x="2387" y="2877"/>
                </a:cubicBezTo>
                <a:cubicBezTo>
                  <a:pt x="2367" y="2874"/>
                  <a:pt x="2334" y="2860"/>
                  <a:pt x="2313" y="2856"/>
                </a:cubicBezTo>
                <a:cubicBezTo>
                  <a:pt x="2292" y="2852"/>
                  <a:pt x="2277" y="2857"/>
                  <a:pt x="2263" y="2856"/>
                </a:cubicBezTo>
                <a:cubicBezTo>
                  <a:pt x="2249" y="2855"/>
                  <a:pt x="2230" y="2844"/>
                  <a:pt x="2228" y="2847"/>
                </a:cubicBezTo>
                <a:cubicBezTo>
                  <a:pt x="2226" y="2850"/>
                  <a:pt x="2239" y="2863"/>
                  <a:pt x="2249" y="2871"/>
                </a:cubicBezTo>
                <a:cubicBezTo>
                  <a:pt x="2259" y="2879"/>
                  <a:pt x="2281" y="2894"/>
                  <a:pt x="2290" y="2895"/>
                </a:cubicBezTo>
                <a:cubicBezTo>
                  <a:pt x="2299" y="2896"/>
                  <a:pt x="2288" y="2880"/>
                  <a:pt x="2300" y="2880"/>
                </a:cubicBezTo>
                <a:cubicBezTo>
                  <a:pt x="2312" y="2880"/>
                  <a:pt x="2349" y="2895"/>
                  <a:pt x="2363" y="2898"/>
                </a:cubicBezTo>
                <a:cubicBezTo>
                  <a:pt x="2377" y="2901"/>
                  <a:pt x="2378" y="2894"/>
                  <a:pt x="2386" y="2898"/>
                </a:cubicBezTo>
                <a:cubicBezTo>
                  <a:pt x="2394" y="2902"/>
                  <a:pt x="2409" y="2920"/>
                  <a:pt x="2409" y="2924"/>
                </a:cubicBezTo>
                <a:cubicBezTo>
                  <a:pt x="2409" y="2928"/>
                  <a:pt x="2391" y="2919"/>
                  <a:pt x="2387" y="2923"/>
                </a:cubicBezTo>
                <a:cubicBezTo>
                  <a:pt x="2383" y="2927"/>
                  <a:pt x="2387" y="2942"/>
                  <a:pt x="2386" y="2946"/>
                </a:cubicBezTo>
                <a:cubicBezTo>
                  <a:pt x="2385" y="2950"/>
                  <a:pt x="2387" y="2944"/>
                  <a:pt x="2378" y="2946"/>
                </a:cubicBezTo>
                <a:cubicBezTo>
                  <a:pt x="2369" y="2948"/>
                  <a:pt x="2344" y="2953"/>
                  <a:pt x="2333" y="2955"/>
                </a:cubicBezTo>
                <a:cubicBezTo>
                  <a:pt x="2322" y="2957"/>
                  <a:pt x="2311" y="2957"/>
                  <a:pt x="2309" y="2961"/>
                </a:cubicBezTo>
                <a:cubicBezTo>
                  <a:pt x="2307" y="2965"/>
                  <a:pt x="2314" y="2978"/>
                  <a:pt x="2319" y="2981"/>
                </a:cubicBezTo>
                <a:cubicBezTo>
                  <a:pt x="2324" y="2984"/>
                  <a:pt x="2332" y="2981"/>
                  <a:pt x="2338" y="2979"/>
                </a:cubicBezTo>
                <a:cubicBezTo>
                  <a:pt x="2344" y="2977"/>
                  <a:pt x="2350" y="2968"/>
                  <a:pt x="2356" y="2967"/>
                </a:cubicBezTo>
                <a:cubicBezTo>
                  <a:pt x="2362" y="2966"/>
                  <a:pt x="2373" y="2966"/>
                  <a:pt x="2376" y="2970"/>
                </a:cubicBezTo>
                <a:cubicBezTo>
                  <a:pt x="2379" y="2974"/>
                  <a:pt x="2372" y="2987"/>
                  <a:pt x="2377" y="2991"/>
                </a:cubicBezTo>
                <a:cubicBezTo>
                  <a:pt x="2382" y="2995"/>
                  <a:pt x="2398" y="2991"/>
                  <a:pt x="2404" y="2993"/>
                </a:cubicBezTo>
                <a:cubicBezTo>
                  <a:pt x="2410" y="2995"/>
                  <a:pt x="2409" y="3002"/>
                  <a:pt x="2416" y="3006"/>
                </a:cubicBezTo>
                <a:cubicBezTo>
                  <a:pt x="2423" y="3010"/>
                  <a:pt x="2437" y="3016"/>
                  <a:pt x="2447" y="3018"/>
                </a:cubicBezTo>
                <a:cubicBezTo>
                  <a:pt x="2457" y="3020"/>
                  <a:pt x="2470" y="3012"/>
                  <a:pt x="2475" y="3017"/>
                </a:cubicBezTo>
                <a:cubicBezTo>
                  <a:pt x="2480" y="3022"/>
                  <a:pt x="2462" y="3042"/>
                  <a:pt x="2479" y="3051"/>
                </a:cubicBezTo>
                <a:cubicBezTo>
                  <a:pt x="2496" y="3060"/>
                  <a:pt x="2559" y="3073"/>
                  <a:pt x="2576" y="3074"/>
                </a:cubicBezTo>
                <a:cubicBezTo>
                  <a:pt x="2593" y="3075"/>
                  <a:pt x="2576" y="3061"/>
                  <a:pt x="2581" y="3056"/>
                </a:cubicBezTo>
                <a:cubicBezTo>
                  <a:pt x="2586" y="3051"/>
                  <a:pt x="2597" y="3043"/>
                  <a:pt x="2605" y="3042"/>
                </a:cubicBezTo>
                <a:cubicBezTo>
                  <a:pt x="2613" y="3041"/>
                  <a:pt x="2623" y="3049"/>
                  <a:pt x="2630" y="3048"/>
                </a:cubicBezTo>
                <a:cubicBezTo>
                  <a:pt x="2637" y="3047"/>
                  <a:pt x="2634" y="3037"/>
                  <a:pt x="2647" y="3035"/>
                </a:cubicBezTo>
                <a:cubicBezTo>
                  <a:pt x="2660" y="3033"/>
                  <a:pt x="2692" y="3036"/>
                  <a:pt x="2707" y="3035"/>
                </a:cubicBezTo>
                <a:cubicBezTo>
                  <a:pt x="2722" y="3034"/>
                  <a:pt x="2733" y="3033"/>
                  <a:pt x="2740" y="3029"/>
                </a:cubicBezTo>
                <a:cubicBezTo>
                  <a:pt x="2747" y="3025"/>
                  <a:pt x="2748" y="3020"/>
                  <a:pt x="2750" y="3013"/>
                </a:cubicBezTo>
                <a:cubicBezTo>
                  <a:pt x="2752" y="3006"/>
                  <a:pt x="2748" y="2994"/>
                  <a:pt x="2750" y="2987"/>
                </a:cubicBezTo>
                <a:cubicBezTo>
                  <a:pt x="2752" y="2980"/>
                  <a:pt x="2758" y="2981"/>
                  <a:pt x="2764" y="2970"/>
                </a:cubicBezTo>
                <a:cubicBezTo>
                  <a:pt x="2770" y="2959"/>
                  <a:pt x="2780" y="2940"/>
                  <a:pt x="2788" y="2921"/>
                </a:cubicBezTo>
                <a:cubicBezTo>
                  <a:pt x="2796" y="2902"/>
                  <a:pt x="2803" y="2880"/>
                  <a:pt x="2815" y="2858"/>
                </a:cubicBezTo>
                <a:cubicBezTo>
                  <a:pt x="2827" y="2836"/>
                  <a:pt x="2846" y="2810"/>
                  <a:pt x="2859" y="2790"/>
                </a:cubicBezTo>
                <a:cubicBezTo>
                  <a:pt x="2872" y="2770"/>
                  <a:pt x="2877" y="2757"/>
                  <a:pt x="2896" y="2738"/>
                </a:cubicBezTo>
                <a:cubicBezTo>
                  <a:pt x="2915" y="2719"/>
                  <a:pt x="2955" y="2689"/>
                  <a:pt x="2971" y="2676"/>
                </a:cubicBezTo>
                <a:close/>
              </a:path>
            </a:pathLst>
          </a:custGeom>
          <a:solidFill>
            <a:srgbClr val="0066FF">
              <a:alpha val="21960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94"/>
          <p:cNvSpPr>
            <a:spLocks noChangeArrowheads="1"/>
          </p:cNvSpPr>
          <p:nvPr/>
        </p:nvSpPr>
        <p:spPr bwMode="auto">
          <a:xfrm>
            <a:off x="260350" y="4813300"/>
            <a:ext cx="363538" cy="257175"/>
          </a:xfrm>
          <a:prstGeom prst="rect">
            <a:avLst/>
          </a:prstGeom>
          <a:solidFill>
            <a:srgbClr val="00FF00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611188" y="4724400"/>
            <a:ext cx="2149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Пд. Бугу 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(13% 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) </a:t>
            </a:r>
            <a:endParaRPr lang="ru-RU" sz="1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" name="Полілінія 22"/>
          <p:cNvSpPr/>
          <p:nvPr/>
        </p:nvSpPr>
        <p:spPr>
          <a:xfrm>
            <a:off x="4143375" y="1728788"/>
            <a:ext cx="2486025" cy="3548062"/>
          </a:xfrm>
          <a:custGeom>
            <a:avLst/>
            <a:gdLst>
              <a:gd name="connsiteX0" fmla="*/ 25908 w 2485644"/>
              <a:gd name="connsiteY0" fmla="*/ 0 h 3547872"/>
              <a:gd name="connsiteX1" fmla="*/ 7620 w 2485644"/>
              <a:gd name="connsiteY1" fmla="*/ 347472 h 3547872"/>
              <a:gd name="connsiteX2" fmla="*/ 71628 w 2485644"/>
              <a:gd name="connsiteY2" fmla="*/ 603504 h 3547872"/>
              <a:gd name="connsiteX3" fmla="*/ 153924 w 2485644"/>
              <a:gd name="connsiteY3" fmla="*/ 749808 h 3547872"/>
              <a:gd name="connsiteX4" fmla="*/ 245364 w 2485644"/>
              <a:gd name="connsiteY4" fmla="*/ 786384 h 3547872"/>
              <a:gd name="connsiteX5" fmla="*/ 309372 w 2485644"/>
              <a:gd name="connsiteY5" fmla="*/ 859536 h 3547872"/>
              <a:gd name="connsiteX6" fmla="*/ 409956 w 2485644"/>
              <a:gd name="connsiteY6" fmla="*/ 905256 h 3547872"/>
              <a:gd name="connsiteX7" fmla="*/ 455676 w 2485644"/>
              <a:gd name="connsiteY7" fmla="*/ 850392 h 3547872"/>
              <a:gd name="connsiteX8" fmla="*/ 519684 w 2485644"/>
              <a:gd name="connsiteY8" fmla="*/ 923544 h 3547872"/>
              <a:gd name="connsiteX9" fmla="*/ 519684 w 2485644"/>
              <a:gd name="connsiteY9" fmla="*/ 1005840 h 3547872"/>
              <a:gd name="connsiteX10" fmla="*/ 556260 w 2485644"/>
              <a:gd name="connsiteY10" fmla="*/ 1115568 h 3547872"/>
              <a:gd name="connsiteX11" fmla="*/ 675132 w 2485644"/>
              <a:gd name="connsiteY11" fmla="*/ 1161288 h 3547872"/>
              <a:gd name="connsiteX12" fmla="*/ 931164 w 2485644"/>
              <a:gd name="connsiteY12" fmla="*/ 1307592 h 3547872"/>
              <a:gd name="connsiteX13" fmla="*/ 1260348 w 2485644"/>
              <a:gd name="connsiteY13" fmla="*/ 1472184 h 3547872"/>
              <a:gd name="connsiteX14" fmla="*/ 1516380 w 2485644"/>
              <a:gd name="connsiteY14" fmla="*/ 1545336 h 3547872"/>
              <a:gd name="connsiteX15" fmla="*/ 1799844 w 2485644"/>
              <a:gd name="connsiteY15" fmla="*/ 1673352 h 3547872"/>
              <a:gd name="connsiteX16" fmla="*/ 2083308 w 2485644"/>
              <a:gd name="connsiteY16" fmla="*/ 1892808 h 3547872"/>
              <a:gd name="connsiteX17" fmla="*/ 2220468 w 2485644"/>
              <a:gd name="connsiteY17" fmla="*/ 1874520 h 3547872"/>
              <a:gd name="connsiteX18" fmla="*/ 2311908 w 2485644"/>
              <a:gd name="connsiteY18" fmla="*/ 1929384 h 3547872"/>
              <a:gd name="connsiteX19" fmla="*/ 2375916 w 2485644"/>
              <a:gd name="connsiteY19" fmla="*/ 2112264 h 3547872"/>
              <a:gd name="connsiteX20" fmla="*/ 2321052 w 2485644"/>
              <a:gd name="connsiteY20" fmla="*/ 2194560 h 3547872"/>
              <a:gd name="connsiteX21" fmla="*/ 2385060 w 2485644"/>
              <a:gd name="connsiteY21" fmla="*/ 2240280 h 3547872"/>
              <a:gd name="connsiteX22" fmla="*/ 2421636 w 2485644"/>
              <a:gd name="connsiteY22" fmla="*/ 2395728 h 3547872"/>
              <a:gd name="connsiteX23" fmla="*/ 2467356 w 2485644"/>
              <a:gd name="connsiteY23" fmla="*/ 2578608 h 3547872"/>
              <a:gd name="connsiteX24" fmla="*/ 2311908 w 2485644"/>
              <a:gd name="connsiteY24" fmla="*/ 2642616 h 3547872"/>
              <a:gd name="connsiteX25" fmla="*/ 2156460 w 2485644"/>
              <a:gd name="connsiteY25" fmla="*/ 2587752 h 3547872"/>
              <a:gd name="connsiteX26" fmla="*/ 2055876 w 2485644"/>
              <a:gd name="connsiteY26" fmla="*/ 2651760 h 3547872"/>
              <a:gd name="connsiteX27" fmla="*/ 1918716 w 2485644"/>
              <a:gd name="connsiteY27" fmla="*/ 2688336 h 3547872"/>
              <a:gd name="connsiteX28" fmla="*/ 1836420 w 2485644"/>
              <a:gd name="connsiteY28" fmla="*/ 2697480 h 3547872"/>
              <a:gd name="connsiteX29" fmla="*/ 1827276 w 2485644"/>
              <a:gd name="connsiteY29" fmla="*/ 2788920 h 3547872"/>
              <a:gd name="connsiteX30" fmla="*/ 1808988 w 2485644"/>
              <a:gd name="connsiteY30" fmla="*/ 2898648 h 3547872"/>
              <a:gd name="connsiteX31" fmla="*/ 1744980 w 2485644"/>
              <a:gd name="connsiteY31" fmla="*/ 3008376 h 3547872"/>
              <a:gd name="connsiteX32" fmla="*/ 1635252 w 2485644"/>
              <a:gd name="connsiteY32" fmla="*/ 3218688 h 3547872"/>
              <a:gd name="connsiteX33" fmla="*/ 1543812 w 2485644"/>
              <a:gd name="connsiteY33" fmla="*/ 3273552 h 3547872"/>
              <a:gd name="connsiteX34" fmla="*/ 1461516 w 2485644"/>
              <a:gd name="connsiteY34" fmla="*/ 3319272 h 3547872"/>
              <a:gd name="connsiteX35" fmla="*/ 1388364 w 2485644"/>
              <a:gd name="connsiteY35" fmla="*/ 3300984 h 3547872"/>
              <a:gd name="connsiteX36" fmla="*/ 1315212 w 2485644"/>
              <a:gd name="connsiteY36" fmla="*/ 3337560 h 3547872"/>
              <a:gd name="connsiteX37" fmla="*/ 1159764 w 2485644"/>
              <a:gd name="connsiteY37" fmla="*/ 3419856 h 3547872"/>
              <a:gd name="connsiteX38" fmla="*/ 1050036 w 2485644"/>
              <a:gd name="connsiteY38" fmla="*/ 3529584 h 3547872"/>
              <a:gd name="connsiteX39" fmla="*/ 912876 w 2485644"/>
              <a:gd name="connsiteY39" fmla="*/ 3529584 h 3547872"/>
              <a:gd name="connsiteX40" fmla="*/ 711708 w 2485644"/>
              <a:gd name="connsiteY40" fmla="*/ 3520440 h 35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85644" h="3547872">
                <a:moveTo>
                  <a:pt x="25908" y="0"/>
                </a:moveTo>
                <a:cubicBezTo>
                  <a:pt x="12954" y="123444"/>
                  <a:pt x="0" y="246888"/>
                  <a:pt x="7620" y="347472"/>
                </a:cubicBezTo>
                <a:cubicBezTo>
                  <a:pt x="15240" y="448056"/>
                  <a:pt x="47244" y="536448"/>
                  <a:pt x="71628" y="603504"/>
                </a:cubicBezTo>
                <a:cubicBezTo>
                  <a:pt x="96012" y="670560"/>
                  <a:pt x="124968" y="719328"/>
                  <a:pt x="153924" y="749808"/>
                </a:cubicBezTo>
                <a:cubicBezTo>
                  <a:pt x="182880" y="780288"/>
                  <a:pt x="219456" y="768096"/>
                  <a:pt x="245364" y="786384"/>
                </a:cubicBezTo>
                <a:cubicBezTo>
                  <a:pt x="271272" y="804672"/>
                  <a:pt x="281940" y="839724"/>
                  <a:pt x="309372" y="859536"/>
                </a:cubicBezTo>
                <a:cubicBezTo>
                  <a:pt x="336804" y="879348"/>
                  <a:pt x="385572" y="906780"/>
                  <a:pt x="409956" y="905256"/>
                </a:cubicBezTo>
                <a:cubicBezTo>
                  <a:pt x="434340" y="903732"/>
                  <a:pt x="437388" y="847344"/>
                  <a:pt x="455676" y="850392"/>
                </a:cubicBezTo>
                <a:cubicBezTo>
                  <a:pt x="473964" y="853440"/>
                  <a:pt x="509016" y="897636"/>
                  <a:pt x="519684" y="923544"/>
                </a:cubicBezTo>
                <a:cubicBezTo>
                  <a:pt x="530352" y="949452"/>
                  <a:pt x="513588" y="973836"/>
                  <a:pt x="519684" y="1005840"/>
                </a:cubicBezTo>
                <a:cubicBezTo>
                  <a:pt x="525780" y="1037844"/>
                  <a:pt x="530352" y="1089660"/>
                  <a:pt x="556260" y="1115568"/>
                </a:cubicBezTo>
                <a:cubicBezTo>
                  <a:pt x="582168" y="1141476"/>
                  <a:pt x="612648" y="1129284"/>
                  <a:pt x="675132" y="1161288"/>
                </a:cubicBezTo>
                <a:cubicBezTo>
                  <a:pt x="737616" y="1193292"/>
                  <a:pt x="833628" y="1255776"/>
                  <a:pt x="931164" y="1307592"/>
                </a:cubicBezTo>
                <a:cubicBezTo>
                  <a:pt x="1028700" y="1359408"/>
                  <a:pt x="1162812" y="1432560"/>
                  <a:pt x="1260348" y="1472184"/>
                </a:cubicBezTo>
                <a:cubicBezTo>
                  <a:pt x="1357884" y="1511808"/>
                  <a:pt x="1426464" y="1511808"/>
                  <a:pt x="1516380" y="1545336"/>
                </a:cubicBezTo>
                <a:cubicBezTo>
                  <a:pt x="1606296" y="1578864"/>
                  <a:pt x="1705356" y="1615440"/>
                  <a:pt x="1799844" y="1673352"/>
                </a:cubicBezTo>
                <a:cubicBezTo>
                  <a:pt x="1894332" y="1731264"/>
                  <a:pt x="2013204" y="1859280"/>
                  <a:pt x="2083308" y="1892808"/>
                </a:cubicBezTo>
                <a:cubicBezTo>
                  <a:pt x="2153412" y="1926336"/>
                  <a:pt x="2182368" y="1868424"/>
                  <a:pt x="2220468" y="1874520"/>
                </a:cubicBezTo>
                <a:cubicBezTo>
                  <a:pt x="2258568" y="1880616"/>
                  <a:pt x="2286000" y="1889760"/>
                  <a:pt x="2311908" y="1929384"/>
                </a:cubicBezTo>
                <a:cubicBezTo>
                  <a:pt x="2337816" y="1969008"/>
                  <a:pt x="2374392" y="2068068"/>
                  <a:pt x="2375916" y="2112264"/>
                </a:cubicBezTo>
                <a:cubicBezTo>
                  <a:pt x="2377440" y="2156460"/>
                  <a:pt x="2319528" y="2173224"/>
                  <a:pt x="2321052" y="2194560"/>
                </a:cubicBezTo>
                <a:cubicBezTo>
                  <a:pt x="2322576" y="2215896"/>
                  <a:pt x="2368296" y="2206752"/>
                  <a:pt x="2385060" y="2240280"/>
                </a:cubicBezTo>
                <a:cubicBezTo>
                  <a:pt x="2401824" y="2273808"/>
                  <a:pt x="2407920" y="2339340"/>
                  <a:pt x="2421636" y="2395728"/>
                </a:cubicBezTo>
                <a:cubicBezTo>
                  <a:pt x="2435352" y="2452116"/>
                  <a:pt x="2485644" y="2537460"/>
                  <a:pt x="2467356" y="2578608"/>
                </a:cubicBezTo>
                <a:cubicBezTo>
                  <a:pt x="2449068" y="2619756"/>
                  <a:pt x="2363724" y="2641092"/>
                  <a:pt x="2311908" y="2642616"/>
                </a:cubicBezTo>
                <a:cubicBezTo>
                  <a:pt x="2260092" y="2644140"/>
                  <a:pt x="2199132" y="2586228"/>
                  <a:pt x="2156460" y="2587752"/>
                </a:cubicBezTo>
                <a:cubicBezTo>
                  <a:pt x="2113788" y="2589276"/>
                  <a:pt x="2095500" y="2634996"/>
                  <a:pt x="2055876" y="2651760"/>
                </a:cubicBezTo>
                <a:cubicBezTo>
                  <a:pt x="2016252" y="2668524"/>
                  <a:pt x="1955292" y="2680716"/>
                  <a:pt x="1918716" y="2688336"/>
                </a:cubicBezTo>
                <a:cubicBezTo>
                  <a:pt x="1882140" y="2695956"/>
                  <a:pt x="1851660" y="2680716"/>
                  <a:pt x="1836420" y="2697480"/>
                </a:cubicBezTo>
                <a:cubicBezTo>
                  <a:pt x="1821180" y="2714244"/>
                  <a:pt x="1831848" y="2755392"/>
                  <a:pt x="1827276" y="2788920"/>
                </a:cubicBezTo>
                <a:cubicBezTo>
                  <a:pt x="1822704" y="2822448"/>
                  <a:pt x="1822704" y="2862072"/>
                  <a:pt x="1808988" y="2898648"/>
                </a:cubicBezTo>
                <a:cubicBezTo>
                  <a:pt x="1795272" y="2935224"/>
                  <a:pt x="1773936" y="2955036"/>
                  <a:pt x="1744980" y="3008376"/>
                </a:cubicBezTo>
                <a:cubicBezTo>
                  <a:pt x="1716024" y="3061716"/>
                  <a:pt x="1668780" y="3174492"/>
                  <a:pt x="1635252" y="3218688"/>
                </a:cubicBezTo>
                <a:cubicBezTo>
                  <a:pt x="1601724" y="3262884"/>
                  <a:pt x="1572768" y="3256788"/>
                  <a:pt x="1543812" y="3273552"/>
                </a:cubicBezTo>
                <a:cubicBezTo>
                  <a:pt x="1514856" y="3290316"/>
                  <a:pt x="1487424" y="3314700"/>
                  <a:pt x="1461516" y="3319272"/>
                </a:cubicBezTo>
                <a:cubicBezTo>
                  <a:pt x="1435608" y="3323844"/>
                  <a:pt x="1412748" y="3297936"/>
                  <a:pt x="1388364" y="3300984"/>
                </a:cubicBezTo>
                <a:cubicBezTo>
                  <a:pt x="1363980" y="3304032"/>
                  <a:pt x="1315212" y="3337560"/>
                  <a:pt x="1315212" y="3337560"/>
                </a:cubicBezTo>
                <a:cubicBezTo>
                  <a:pt x="1277112" y="3357372"/>
                  <a:pt x="1203960" y="3387852"/>
                  <a:pt x="1159764" y="3419856"/>
                </a:cubicBezTo>
                <a:cubicBezTo>
                  <a:pt x="1115568" y="3451860"/>
                  <a:pt x="1091184" y="3511296"/>
                  <a:pt x="1050036" y="3529584"/>
                </a:cubicBezTo>
                <a:cubicBezTo>
                  <a:pt x="1008888" y="3547872"/>
                  <a:pt x="969264" y="3531108"/>
                  <a:pt x="912876" y="3529584"/>
                </a:cubicBezTo>
                <a:cubicBezTo>
                  <a:pt x="856488" y="3528060"/>
                  <a:pt x="784098" y="3524250"/>
                  <a:pt x="711708" y="3520440"/>
                </a:cubicBezTo>
              </a:path>
            </a:pathLst>
          </a:custGeom>
          <a:ln w="3810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2254250" y="2809875"/>
            <a:ext cx="3086100" cy="2411413"/>
          </a:xfrm>
          <a:custGeom>
            <a:avLst/>
            <a:gdLst>
              <a:gd name="T0" fmla="*/ 2147483647 w 1944"/>
              <a:gd name="T1" fmla="*/ 2147483647 h 1519"/>
              <a:gd name="T2" fmla="*/ 2147483647 w 1944"/>
              <a:gd name="T3" fmla="*/ 2147483647 h 1519"/>
              <a:gd name="T4" fmla="*/ 2147483647 w 1944"/>
              <a:gd name="T5" fmla="*/ 2147483647 h 1519"/>
              <a:gd name="T6" fmla="*/ 2147483647 w 1944"/>
              <a:gd name="T7" fmla="*/ 2147483647 h 1519"/>
              <a:gd name="T8" fmla="*/ 2147483647 w 1944"/>
              <a:gd name="T9" fmla="*/ 2147483647 h 1519"/>
              <a:gd name="T10" fmla="*/ 2147483647 w 1944"/>
              <a:gd name="T11" fmla="*/ 2147483647 h 1519"/>
              <a:gd name="T12" fmla="*/ 2147483647 w 1944"/>
              <a:gd name="T13" fmla="*/ 2147483647 h 1519"/>
              <a:gd name="T14" fmla="*/ 2147483647 w 1944"/>
              <a:gd name="T15" fmla="*/ 2147483647 h 1519"/>
              <a:gd name="T16" fmla="*/ 2147483647 w 1944"/>
              <a:gd name="T17" fmla="*/ 2147483647 h 1519"/>
              <a:gd name="T18" fmla="*/ 2147483647 w 1944"/>
              <a:gd name="T19" fmla="*/ 2147483647 h 1519"/>
              <a:gd name="T20" fmla="*/ 2147483647 w 1944"/>
              <a:gd name="T21" fmla="*/ 2147483647 h 1519"/>
              <a:gd name="T22" fmla="*/ 2147483647 w 1944"/>
              <a:gd name="T23" fmla="*/ 2147483647 h 1519"/>
              <a:gd name="T24" fmla="*/ 2147483647 w 1944"/>
              <a:gd name="T25" fmla="*/ 2147483647 h 1519"/>
              <a:gd name="T26" fmla="*/ 2147483647 w 1944"/>
              <a:gd name="T27" fmla="*/ 2147483647 h 1519"/>
              <a:gd name="T28" fmla="*/ 2147483647 w 1944"/>
              <a:gd name="T29" fmla="*/ 2147483647 h 1519"/>
              <a:gd name="T30" fmla="*/ 2147483647 w 1944"/>
              <a:gd name="T31" fmla="*/ 2147483647 h 1519"/>
              <a:gd name="T32" fmla="*/ 2147483647 w 1944"/>
              <a:gd name="T33" fmla="*/ 2147483647 h 1519"/>
              <a:gd name="T34" fmla="*/ 2147483647 w 1944"/>
              <a:gd name="T35" fmla="*/ 2147483647 h 1519"/>
              <a:gd name="T36" fmla="*/ 2147483647 w 1944"/>
              <a:gd name="T37" fmla="*/ 2147483647 h 1519"/>
              <a:gd name="T38" fmla="*/ 2147483647 w 1944"/>
              <a:gd name="T39" fmla="*/ 2147483647 h 1519"/>
              <a:gd name="T40" fmla="*/ 2147483647 w 1944"/>
              <a:gd name="T41" fmla="*/ 2147483647 h 1519"/>
              <a:gd name="T42" fmla="*/ 2147483647 w 1944"/>
              <a:gd name="T43" fmla="*/ 2147483647 h 1519"/>
              <a:gd name="T44" fmla="*/ 2147483647 w 1944"/>
              <a:gd name="T45" fmla="*/ 2147483647 h 1519"/>
              <a:gd name="T46" fmla="*/ 2147483647 w 1944"/>
              <a:gd name="T47" fmla="*/ 2147483647 h 1519"/>
              <a:gd name="T48" fmla="*/ 2147483647 w 1944"/>
              <a:gd name="T49" fmla="*/ 2147483647 h 1519"/>
              <a:gd name="T50" fmla="*/ 2147483647 w 1944"/>
              <a:gd name="T51" fmla="*/ 2147483647 h 1519"/>
              <a:gd name="T52" fmla="*/ 2147483647 w 1944"/>
              <a:gd name="T53" fmla="*/ 2147483647 h 1519"/>
              <a:gd name="T54" fmla="*/ 2147483647 w 1944"/>
              <a:gd name="T55" fmla="*/ 2147483647 h 1519"/>
              <a:gd name="T56" fmla="*/ 2147483647 w 1944"/>
              <a:gd name="T57" fmla="*/ 2147483647 h 1519"/>
              <a:gd name="T58" fmla="*/ 2147483647 w 1944"/>
              <a:gd name="T59" fmla="*/ 2147483647 h 1519"/>
              <a:gd name="T60" fmla="*/ 2147483647 w 1944"/>
              <a:gd name="T61" fmla="*/ 2147483647 h 1519"/>
              <a:gd name="T62" fmla="*/ 2147483647 w 1944"/>
              <a:gd name="T63" fmla="*/ 2147483647 h 1519"/>
              <a:gd name="T64" fmla="*/ 2147483647 w 1944"/>
              <a:gd name="T65" fmla="*/ 2147483647 h 1519"/>
              <a:gd name="T66" fmla="*/ 2147483647 w 1944"/>
              <a:gd name="T67" fmla="*/ 2147483647 h 1519"/>
              <a:gd name="T68" fmla="*/ 2147483647 w 1944"/>
              <a:gd name="T69" fmla="*/ 2147483647 h 1519"/>
              <a:gd name="T70" fmla="*/ 2147483647 w 1944"/>
              <a:gd name="T71" fmla="*/ 2147483647 h 1519"/>
              <a:gd name="T72" fmla="*/ 2147483647 w 1944"/>
              <a:gd name="T73" fmla="*/ 2147483647 h 1519"/>
              <a:gd name="T74" fmla="*/ 2147483647 w 1944"/>
              <a:gd name="T75" fmla="*/ 2147483647 h 1519"/>
              <a:gd name="T76" fmla="*/ 2147483647 w 1944"/>
              <a:gd name="T77" fmla="*/ 2147483647 h 1519"/>
              <a:gd name="T78" fmla="*/ 2147483647 w 1944"/>
              <a:gd name="T79" fmla="*/ 2147483647 h 1519"/>
              <a:gd name="T80" fmla="*/ 2147483647 w 1944"/>
              <a:gd name="T81" fmla="*/ 2147483647 h 1519"/>
              <a:gd name="T82" fmla="*/ 2147483647 w 1944"/>
              <a:gd name="T83" fmla="*/ 2147483647 h 1519"/>
              <a:gd name="T84" fmla="*/ 2147483647 w 1944"/>
              <a:gd name="T85" fmla="*/ 2147483647 h 1519"/>
              <a:gd name="T86" fmla="*/ 2147483647 w 1944"/>
              <a:gd name="T87" fmla="*/ 2147483647 h 15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944"/>
              <a:gd name="T133" fmla="*/ 0 h 1519"/>
              <a:gd name="T134" fmla="*/ 1944 w 1944"/>
              <a:gd name="T135" fmla="*/ 1519 h 151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944" h="1519">
                <a:moveTo>
                  <a:pt x="1696" y="1482"/>
                </a:moveTo>
                <a:cubicBezTo>
                  <a:pt x="1714" y="1450"/>
                  <a:pt x="1762" y="1323"/>
                  <a:pt x="1780" y="1278"/>
                </a:cubicBezTo>
                <a:cubicBezTo>
                  <a:pt x="1798" y="1233"/>
                  <a:pt x="1792" y="1237"/>
                  <a:pt x="1802" y="1211"/>
                </a:cubicBezTo>
                <a:cubicBezTo>
                  <a:pt x="1812" y="1185"/>
                  <a:pt x="1831" y="1146"/>
                  <a:pt x="1840" y="1119"/>
                </a:cubicBezTo>
                <a:cubicBezTo>
                  <a:pt x="1849" y="1092"/>
                  <a:pt x="1850" y="1077"/>
                  <a:pt x="1856" y="1046"/>
                </a:cubicBezTo>
                <a:cubicBezTo>
                  <a:pt x="1862" y="1015"/>
                  <a:pt x="1866" y="967"/>
                  <a:pt x="1877" y="935"/>
                </a:cubicBezTo>
                <a:cubicBezTo>
                  <a:pt x="1888" y="903"/>
                  <a:pt x="1916" y="872"/>
                  <a:pt x="1924" y="855"/>
                </a:cubicBezTo>
                <a:cubicBezTo>
                  <a:pt x="1932" y="838"/>
                  <a:pt x="1926" y="863"/>
                  <a:pt x="1925" y="830"/>
                </a:cubicBezTo>
                <a:cubicBezTo>
                  <a:pt x="1924" y="797"/>
                  <a:pt x="1916" y="702"/>
                  <a:pt x="1919" y="659"/>
                </a:cubicBezTo>
                <a:cubicBezTo>
                  <a:pt x="1922" y="616"/>
                  <a:pt x="1944" y="598"/>
                  <a:pt x="1943" y="573"/>
                </a:cubicBezTo>
                <a:cubicBezTo>
                  <a:pt x="1942" y="548"/>
                  <a:pt x="1926" y="528"/>
                  <a:pt x="1912" y="510"/>
                </a:cubicBezTo>
                <a:cubicBezTo>
                  <a:pt x="1898" y="492"/>
                  <a:pt x="1872" y="472"/>
                  <a:pt x="1856" y="462"/>
                </a:cubicBezTo>
                <a:cubicBezTo>
                  <a:pt x="1840" y="452"/>
                  <a:pt x="1826" y="461"/>
                  <a:pt x="1813" y="452"/>
                </a:cubicBezTo>
                <a:cubicBezTo>
                  <a:pt x="1800" y="443"/>
                  <a:pt x="1793" y="412"/>
                  <a:pt x="1778" y="408"/>
                </a:cubicBezTo>
                <a:cubicBezTo>
                  <a:pt x="1763" y="404"/>
                  <a:pt x="1740" y="428"/>
                  <a:pt x="1720" y="430"/>
                </a:cubicBezTo>
                <a:cubicBezTo>
                  <a:pt x="1700" y="432"/>
                  <a:pt x="1679" y="433"/>
                  <a:pt x="1656" y="418"/>
                </a:cubicBezTo>
                <a:cubicBezTo>
                  <a:pt x="1633" y="403"/>
                  <a:pt x="1624" y="371"/>
                  <a:pt x="1583" y="342"/>
                </a:cubicBezTo>
                <a:cubicBezTo>
                  <a:pt x="1542" y="313"/>
                  <a:pt x="1456" y="276"/>
                  <a:pt x="1412" y="243"/>
                </a:cubicBezTo>
                <a:cubicBezTo>
                  <a:pt x="1368" y="210"/>
                  <a:pt x="1352" y="166"/>
                  <a:pt x="1319" y="141"/>
                </a:cubicBezTo>
                <a:cubicBezTo>
                  <a:pt x="1286" y="116"/>
                  <a:pt x="1249" y="91"/>
                  <a:pt x="1214" y="90"/>
                </a:cubicBezTo>
                <a:cubicBezTo>
                  <a:pt x="1179" y="89"/>
                  <a:pt x="1132" y="115"/>
                  <a:pt x="1106" y="135"/>
                </a:cubicBezTo>
                <a:cubicBezTo>
                  <a:pt x="1080" y="155"/>
                  <a:pt x="1076" y="190"/>
                  <a:pt x="1061" y="209"/>
                </a:cubicBezTo>
                <a:cubicBezTo>
                  <a:pt x="1046" y="228"/>
                  <a:pt x="1049" y="237"/>
                  <a:pt x="1019" y="248"/>
                </a:cubicBezTo>
                <a:cubicBezTo>
                  <a:pt x="989" y="259"/>
                  <a:pt x="913" y="277"/>
                  <a:pt x="878" y="273"/>
                </a:cubicBezTo>
                <a:cubicBezTo>
                  <a:pt x="843" y="269"/>
                  <a:pt x="832" y="241"/>
                  <a:pt x="811" y="224"/>
                </a:cubicBezTo>
                <a:cubicBezTo>
                  <a:pt x="790" y="207"/>
                  <a:pt x="759" y="189"/>
                  <a:pt x="752" y="171"/>
                </a:cubicBezTo>
                <a:cubicBezTo>
                  <a:pt x="745" y="153"/>
                  <a:pt x="768" y="129"/>
                  <a:pt x="770" y="117"/>
                </a:cubicBezTo>
                <a:cubicBezTo>
                  <a:pt x="772" y="105"/>
                  <a:pt x="768" y="104"/>
                  <a:pt x="764" y="99"/>
                </a:cubicBezTo>
                <a:cubicBezTo>
                  <a:pt x="760" y="94"/>
                  <a:pt x="756" y="87"/>
                  <a:pt x="749" y="86"/>
                </a:cubicBezTo>
                <a:cubicBezTo>
                  <a:pt x="742" y="85"/>
                  <a:pt x="733" y="92"/>
                  <a:pt x="719" y="93"/>
                </a:cubicBezTo>
                <a:cubicBezTo>
                  <a:pt x="705" y="94"/>
                  <a:pt x="679" y="95"/>
                  <a:pt x="667" y="92"/>
                </a:cubicBezTo>
                <a:cubicBezTo>
                  <a:pt x="655" y="89"/>
                  <a:pt x="650" y="84"/>
                  <a:pt x="644" y="74"/>
                </a:cubicBezTo>
                <a:cubicBezTo>
                  <a:pt x="638" y="64"/>
                  <a:pt x="638" y="42"/>
                  <a:pt x="632" y="30"/>
                </a:cubicBezTo>
                <a:cubicBezTo>
                  <a:pt x="626" y="18"/>
                  <a:pt x="617" y="6"/>
                  <a:pt x="605" y="3"/>
                </a:cubicBezTo>
                <a:cubicBezTo>
                  <a:pt x="593" y="0"/>
                  <a:pt x="581" y="4"/>
                  <a:pt x="562" y="12"/>
                </a:cubicBezTo>
                <a:cubicBezTo>
                  <a:pt x="543" y="20"/>
                  <a:pt x="505" y="48"/>
                  <a:pt x="488" y="54"/>
                </a:cubicBezTo>
                <a:cubicBezTo>
                  <a:pt x="471" y="60"/>
                  <a:pt x="473" y="47"/>
                  <a:pt x="461" y="51"/>
                </a:cubicBezTo>
                <a:cubicBezTo>
                  <a:pt x="449" y="55"/>
                  <a:pt x="430" y="73"/>
                  <a:pt x="415" y="80"/>
                </a:cubicBezTo>
                <a:cubicBezTo>
                  <a:pt x="400" y="87"/>
                  <a:pt x="391" y="89"/>
                  <a:pt x="371" y="90"/>
                </a:cubicBezTo>
                <a:cubicBezTo>
                  <a:pt x="351" y="91"/>
                  <a:pt x="318" y="89"/>
                  <a:pt x="296" y="86"/>
                </a:cubicBezTo>
                <a:cubicBezTo>
                  <a:pt x="274" y="83"/>
                  <a:pt x="256" y="66"/>
                  <a:pt x="236" y="69"/>
                </a:cubicBezTo>
                <a:cubicBezTo>
                  <a:pt x="216" y="72"/>
                  <a:pt x="200" y="99"/>
                  <a:pt x="176" y="104"/>
                </a:cubicBezTo>
                <a:cubicBezTo>
                  <a:pt x="152" y="109"/>
                  <a:pt x="114" y="102"/>
                  <a:pt x="89" y="99"/>
                </a:cubicBezTo>
                <a:cubicBezTo>
                  <a:pt x="64" y="96"/>
                  <a:pt x="35" y="86"/>
                  <a:pt x="23" y="87"/>
                </a:cubicBezTo>
                <a:cubicBezTo>
                  <a:pt x="11" y="88"/>
                  <a:pt x="0" y="84"/>
                  <a:pt x="14" y="105"/>
                </a:cubicBezTo>
                <a:cubicBezTo>
                  <a:pt x="28" y="126"/>
                  <a:pt x="81" y="180"/>
                  <a:pt x="104" y="210"/>
                </a:cubicBezTo>
                <a:cubicBezTo>
                  <a:pt x="127" y="240"/>
                  <a:pt x="138" y="266"/>
                  <a:pt x="151" y="285"/>
                </a:cubicBezTo>
                <a:cubicBezTo>
                  <a:pt x="164" y="304"/>
                  <a:pt x="173" y="314"/>
                  <a:pt x="185" y="324"/>
                </a:cubicBezTo>
                <a:cubicBezTo>
                  <a:pt x="197" y="334"/>
                  <a:pt x="211" y="334"/>
                  <a:pt x="224" y="345"/>
                </a:cubicBezTo>
                <a:cubicBezTo>
                  <a:pt x="237" y="356"/>
                  <a:pt x="238" y="377"/>
                  <a:pt x="260" y="387"/>
                </a:cubicBezTo>
                <a:cubicBezTo>
                  <a:pt x="282" y="397"/>
                  <a:pt x="320" y="400"/>
                  <a:pt x="359" y="405"/>
                </a:cubicBezTo>
                <a:cubicBezTo>
                  <a:pt x="398" y="410"/>
                  <a:pt x="458" y="401"/>
                  <a:pt x="497" y="417"/>
                </a:cubicBezTo>
                <a:cubicBezTo>
                  <a:pt x="536" y="433"/>
                  <a:pt x="564" y="468"/>
                  <a:pt x="593" y="500"/>
                </a:cubicBezTo>
                <a:cubicBezTo>
                  <a:pt x="622" y="532"/>
                  <a:pt x="652" y="571"/>
                  <a:pt x="673" y="608"/>
                </a:cubicBezTo>
                <a:cubicBezTo>
                  <a:pt x="694" y="645"/>
                  <a:pt x="701" y="694"/>
                  <a:pt x="716" y="720"/>
                </a:cubicBezTo>
                <a:cubicBezTo>
                  <a:pt x="731" y="746"/>
                  <a:pt x="749" y="747"/>
                  <a:pt x="761" y="765"/>
                </a:cubicBezTo>
                <a:cubicBezTo>
                  <a:pt x="773" y="783"/>
                  <a:pt x="778" y="815"/>
                  <a:pt x="788" y="830"/>
                </a:cubicBezTo>
                <a:cubicBezTo>
                  <a:pt x="798" y="845"/>
                  <a:pt x="805" y="846"/>
                  <a:pt x="821" y="855"/>
                </a:cubicBezTo>
                <a:cubicBezTo>
                  <a:pt x="837" y="864"/>
                  <a:pt x="856" y="876"/>
                  <a:pt x="887" y="885"/>
                </a:cubicBezTo>
                <a:cubicBezTo>
                  <a:pt x="918" y="894"/>
                  <a:pt x="973" y="904"/>
                  <a:pt x="1007" y="909"/>
                </a:cubicBezTo>
                <a:cubicBezTo>
                  <a:pt x="1041" y="914"/>
                  <a:pt x="1076" y="912"/>
                  <a:pt x="1091" y="915"/>
                </a:cubicBezTo>
                <a:cubicBezTo>
                  <a:pt x="1106" y="918"/>
                  <a:pt x="1083" y="920"/>
                  <a:pt x="1097" y="930"/>
                </a:cubicBezTo>
                <a:cubicBezTo>
                  <a:pt x="1111" y="940"/>
                  <a:pt x="1152" y="954"/>
                  <a:pt x="1175" y="975"/>
                </a:cubicBezTo>
                <a:cubicBezTo>
                  <a:pt x="1198" y="996"/>
                  <a:pt x="1205" y="1030"/>
                  <a:pt x="1235" y="1056"/>
                </a:cubicBezTo>
                <a:cubicBezTo>
                  <a:pt x="1265" y="1082"/>
                  <a:pt x="1325" y="1116"/>
                  <a:pt x="1358" y="1134"/>
                </a:cubicBezTo>
                <a:cubicBezTo>
                  <a:pt x="1391" y="1152"/>
                  <a:pt x="1412" y="1160"/>
                  <a:pt x="1436" y="1164"/>
                </a:cubicBezTo>
                <a:cubicBezTo>
                  <a:pt x="1460" y="1168"/>
                  <a:pt x="1478" y="1146"/>
                  <a:pt x="1505" y="1161"/>
                </a:cubicBezTo>
                <a:cubicBezTo>
                  <a:pt x="1532" y="1176"/>
                  <a:pt x="1578" y="1221"/>
                  <a:pt x="1596" y="1252"/>
                </a:cubicBezTo>
                <a:cubicBezTo>
                  <a:pt x="1614" y="1283"/>
                  <a:pt x="1621" y="1314"/>
                  <a:pt x="1612" y="1349"/>
                </a:cubicBezTo>
                <a:cubicBezTo>
                  <a:pt x="1603" y="1384"/>
                  <a:pt x="1560" y="1436"/>
                  <a:pt x="1544" y="1463"/>
                </a:cubicBezTo>
                <a:cubicBezTo>
                  <a:pt x="1528" y="1490"/>
                  <a:pt x="1516" y="1503"/>
                  <a:pt x="1516" y="1511"/>
                </a:cubicBezTo>
                <a:cubicBezTo>
                  <a:pt x="1516" y="1519"/>
                  <a:pt x="1539" y="1514"/>
                  <a:pt x="1547" y="1511"/>
                </a:cubicBezTo>
                <a:cubicBezTo>
                  <a:pt x="1555" y="1508"/>
                  <a:pt x="1547" y="1494"/>
                  <a:pt x="1562" y="1493"/>
                </a:cubicBezTo>
                <a:cubicBezTo>
                  <a:pt x="1577" y="1492"/>
                  <a:pt x="1621" y="1506"/>
                  <a:pt x="1636" y="1502"/>
                </a:cubicBezTo>
                <a:cubicBezTo>
                  <a:pt x="1651" y="1498"/>
                  <a:pt x="1653" y="1480"/>
                  <a:pt x="1655" y="1469"/>
                </a:cubicBezTo>
                <a:cubicBezTo>
                  <a:pt x="1657" y="1458"/>
                  <a:pt x="1649" y="1447"/>
                  <a:pt x="1649" y="1437"/>
                </a:cubicBezTo>
                <a:cubicBezTo>
                  <a:pt x="1649" y="1427"/>
                  <a:pt x="1650" y="1417"/>
                  <a:pt x="1652" y="1410"/>
                </a:cubicBezTo>
                <a:cubicBezTo>
                  <a:pt x="1654" y="1403"/>
                  <a:pt x="1659" y="1402"/>
                  <a:pt x="1663" y="1395"/>
                </a:cubicBezTo>
                <a:cubicBezTo>
                  <a:pt x="1667" y="1388"/>
                  <a:pt x="1675" y="1376"/>
                  <a:pt x="1676" y="1368"/>
                </a:cubicBezTo>
                <a:cubicBezTo>
                  <a:pt x="1677" y="1360"/>
                  <a:pt x="1669" y="1353"/>
                  <a:pt x="1669" y="1346"/>
                </a:cubicBezTo>
                <a:cubicBezTo>
                  <a:pt x="1669" y="1339"/>
                  <a:pt x="1675" y="1324"/>
                  <a:pt x="1676" y="1323"/>
                </a:cubicBezTo>
                <a:cubicBezTo>
                  <a:pt x="1677" y="1322"/>
                  <a:pt x="1673" y="1335"/>
                  <a:pt x="1676" y="1341"/>
                </a:cubicBezTo>
                <a:cubicBezTo>
                  <a:pt x="1679" y="1347"/>
                  <a:pt x="1692" y="1351"/>
                  <a:pt x="1693" y="1358"/>
                </a:cubicBezTo>
                <a:cubicBezTo>
                  <a:pt x="1694" y="1365"/>
                  <a:pt x="1686" y="1379"/>
                  <a:pt x="1684" y="1386"/>
                </a:cubicBezTo>
                <a:cubicBezTo>
                  <a:pt x="1682" y="1393"/>
                  <a:pt x="1684" y="1393"/>
                  <a:pt x="1681" y="1398"/>
                </a:cubicBezTo>
                <a:cubicBezTo>
                  <a:pt x="1678" y="1403"/>
                  <a:pt x="1665" y="1408"/>
                  <a:pt x="1664" y="1415"/>
                </a:cubicBezTo>
                <a:cubicBezTo>
                  <a:pt x="1663" y="1422"/>
                  <a:pt x="1674" y="1430"/>
                  <a:pt x="1676" y="1440"/>
                </a:cubicBezTo>
                <a:cubicBezTo>
                  <a:pt x="1678" y="1450"/>
                  <a:pt x="1672" y="1466"/>
                  <a:pt x="1675" y="1473"/>
                </a:cubicBezTo>
                <a:cubicBezTo>
                  <a:pt x="1678" y="1480"/>
                  <a:pt x="1680" y="1514"/>
                  <a:pt x="1696" y="1482"/>
                </a:cubicBezTo>
                <a:close/>
              </a:path>
            </a:pathLst>
          </a:custGeom>
          <a:solidFill>
            <a:srgbClr val="00FF00">
              <a:alpha val="32156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" name="Полілінія 24"/>
          <p:cNvSpPr/>
          <p:nvPr/>
        </p:nvSpPr>
        <p:spPr>
          <a:xfrm>
            <a:off x="2341563" y="3044825"/>
            <a:ext cx="2560637" cy="2095500"/>
          </a:xfrm>
          <a:custGeom>
            <a:avLst/>
            <a:gdLst>
              <a:gd name="connsiteX0" fmla="*/ 0 w 2561844"/>
              <a:gd name="connsiteY0" fmla="*/ 0 h 2095500"/>
              <a:gd name="connsiteX1" fmla="*/ 274320 w 2561844"/>
              <a:gd name="connsiteY1" fmla="*/ 164592 h 2095500"/>
              <a:gd name="connsiteX2" fmla="*/ 374904 w 2561844"/>
              <a:gd name="connsiteY2" fmla="*/ 118872 h 2095500"/>
              <a:gd name="connsiteX3" fmla="*/ 457200 w 2561844"/>
              <a:gd name="connsiteY3" fmla="*/ 146304 h 2095500"/>
              <a:gd name="connsiteX4" fmla="*/ 512064 w 2561844"/>
              <a:gd name="connsiteY4" fmla="*/ 91440 h 2095500"/>
              <a:gd name="connsiteX5" fmla="*/ 512064 w 2561844"/>
              <a:gd name="connsiteY5" fmla="*/ 27432 h 2095500"/>
              <a:gd name="connsiteX6" fmla="*/ 566928 w 2561844"/>
              <a:gd name="connsiteY6" fmla="*/ 9144 h 2095500"/>
              <a:gd name="connsiteX7" fmla="*/ 603504 w 2561844"/>
              <a:gd name="connsiteY7" fmla="*/ 36576 h 2095500"/>
              <a:gd name="connsiteX8" fmla="*/ 649224 w 2561844"/>
              <a:gd name="connsiteY8" fmla="*/ 54864 h 2095500"/>
              <a:gd name="connsiteX9" fmla="*/ 713232 w 2561844"/>
              <a:gd name="connsiteY9" fmla="*/ 54864 h 2095500"/>
              <a:gd name="connsiteX10" fmla="*/ 749808 w 2561844"/>
              <a:gd name="connsiteY10" fmla="*/ 73152 h 2095500"/>
              <a:gd name="connsiteX11" fmla="*/ 813816 w 2561844"/>
              <a:gd name="connsiteY11" fmla="*/ 137160 h 2095500"/>
              <a:gd name="connsiteX12" fmla="*/ 859536 w 2561844"/>
              <a:gd name="connsiteY12" fmla="*/ 192024 h 2095500"/>
              <a:gd name="connsiteX13" fmla="*/ 841248 w 2561844"/>
              <a:gd name="connsiteY13" fmla="*/ 283464 h 2095500"/>
              <a:gd name="connsiteX14" fmla="*/ 795528 w 2561844"/>
              <a:gd name="connsiteY14" fmla="*/ 356616 h 2095500"/>
              <a:gd name="connsiteX15" fmla="*/ 868680 w 2561844"/>
              <a:gd name="connsiteY15" fmla="*/ 420624 h 2095500"/>
              <a:gd name="connsiteX16" fmla="*/ 950976 w 2561844"/>
              <a:gd name="connsiteY16" fmla="*/ 420624 h 2095500"/>
              <a:gd name="connsiteX17" fmla="*/ 960120 w 2561844"/>
              <a:gd name="connsiteY17" fmla="*/ 484632 h 2095500"/>
              <a:gd name="connsiteX18" fmla="*/ 996696 w 2561844"/>
              <a:gd name="connsiteY18" fmla="*/ 521208 h 2095500"/>
              <a:gd name="connsiteX19" fmla="*/ 1033272 w 2561844"/>
              <a:gd name="connsiteY19" fmla="*/ 521208 h 2095500"/>
              <a:gd name="connsiteX20" fmla="*/ 1060704 w 2561844"/>
              <a:gd name="connsiteY20" fmla="*/ 521208 h 2095500"/>
              <a:gd name="connsiteX21" fmla="*/ 1124712 w 2561844"/>
              <a:gd name="connsiteY21" fmla="*/ 475488 h 2095500"/>
              <a:gd name="connsiteX22" fmla="*/ 1161288 w 2561844"/>
              <a:gd name="connsiteY22" fmla="*/ 521208 h 2095500"/>
              <a:gd name="connsiteX23" fmla="*/ 1133856 w 2561844"/>
              <a:gd name="connsiteY23" fmla="*/ 585216 h 2095500"/>
              <a:gd name="connsiteX24" fmla="*/ 1143000 w 2561844"/>
              <a:gd name="connsiteY24" fmla="*/ 630936 h 2095500"/>
              <a:gd name="connsiteX25" fmla="*/ 1188720 w 2561844"/>
              <a:gd name="connsiteY25" fmla="*/ 603504 h 2095500"/>
              <a:gd name="connsiteX26" fmla="*/ 1225296 w 2561844"/>
              <a:gd name="connsiteY26" fmla="*/ 658368 h 2095500"/>
              <a:gd name="connsiteX27" fmla="*/ 1243584 w 2561844"/>
              <a:gd name="connsiteY27" fmla="*/ 694944 h 2095500"/>
              <a:gd name="connsiteX28" fmla="*/ 1252728 w 2561844"/>
              <a:gd name="connsiteY28" fmla="*/ 722376 h 2095500"/>
              <a:gd name="connsiteX29" fmla="*/ 1289304 w 2561844"/>
              <a:gd name="connsiteY29" fmla="*/ 749808 h 2095500"/>
              <a:gd name="connsiteX30" fmla="*/ 1353312 w 2561844"/>
              <a:gd name="connsiteY30" fmla="*/ 740664 h 2095500"/>
              <a:gd name="connsiteX31" fmla="*/ 1380744 w 2561844"/>
              <a:gd name="connsiteY31" fmla="*/ 758952 h 2095500"/>
              <a:gd name="connsiteX32" fmla="*/ 1435608 w 2561844"/>
              <a:gd name="connsiteY32" fmla="*/ 786384 h 2095500"/>
              <a:gd name="connsiteX33" fmla="*/ 1435608 w 2561844"/>
              <a:gd name="connsiteY33" fmla="*/ 859536 h 2095500"/>
              <a:gd name="connsiteX34" fmla="*/ 1499616 w 2561844"/>
              <a:gd name="connsiteY34" fmla="*/ 886968 h 2095500"/>
              <a:gd name="connsiteX35" fmla="*/ 1545336 w 2561844"/>
              <a:gd name="connsiteY35" fmla="*/ 941832 h 2095500"/>
              <a:gd name="connsiteX36" fmla="*/ 1563624 w 2561844"/>
              <a:gd name="connsiteY36" fmla="*/ 987552 h 2095500"/>
              <a:gd name="connsiteX37" fmla="*/ 1572768 w 2561844"/>
              <a:gd name="connsiteY37" fmla="*/ 1033272 h 2095500"/>
              <a:gd name="connsiteX38" fmla="*/ 1655064 w 2561844"/>
              <a:gd name="connsiteY38" fmla="*/ 1005840 h 2095500"/>
              <a:gd name="connsiteX39" fmla="*/ 1728216 w 2561844"/>
              <a:gd name="connsiteY39" fmla="*/ 1005840 h 2095500"/>
              <a:gd name="connsiteX40" fmla="*/ 1810512 w 2561844"/>
              <a:gd name="connsiteY40" fmla="*/ 996696 h 2095500"/>
              <a:gd name="connsiteX41" fmla="*/ 1865376 w 2561844"/>
              <a:gd name="connsiteY41" fmla="*/ 1014984 h 2095500"/>
              <a:gd name="connsiteX42" fmla="*/ 1901952 w 2561844"/>
              <a:gd name="connsiteY42" fmla="*/ 1051560 h 2095500"/>
              <a:gd name="connsiteX43" fmla="*/ 1938528 w 2561844"/>
              <a:gd name="connsiteY43" fmla="*/ 1051560 h 2095500"/>
              <a:gd name="connsiteX44" fmla="*/ 1938528 w 2561844"/>
              <a:gd name="connsiteY44" fmla="*/ 1088136 h 2095500"/>
              <a:gd name="connsiteX45" fmla="*/ 1984248 w 2561844"/>
              <a:gd name="connsiteY45" fmla="*/ 1097280 h 2095500"/>
              <a:gd name="connsiteX46" fmla="*/ 2066544 w 2561844"/>
              <a:gd name="connsiteY46" fmla="*/ 1124712 h 2095500"/>
              <a:gd name="connsiteX47" fmla="*/ 2121408 w 2561844"/>
              <a:gd name="connsiteY47" fmla="*/ 1161288 h 2095500"/>
              <a:gd name="connsiteX48" fmla="*/ 2167128 w 2561844"/>
              <a:gd name="connsiteY48" fmla="*/ 1225296 h 2095500"/>
              <a:gd name="connsiteX49" fmla="*/ 2194560 w 2561844"/>
              <a:gd name="connsiteY49" fmla="*/ 1289304 h 2095500"/>
              <a:gd name="connsiteX50" fmla="*/ 2194560 w 2561844"/>
              <a:gd name="connsiteY50" fmla="*/ 1371600 h 2095500"/>
              <a:gd name="connsiteX51" fmla="*/ 2176272 w 2561844"/>
              <a:gd name="connsiteY51" fmla="*/ 1389888 h 2095500"/>
              <a:gd name="connsiteX52" fmla="*/ 2185416 w 2561844"/>
              <a:gd name="connsiteY52" fmla="*/ 1453896 h 2095500"/>
              <a:gd name="connsiteX53" fmla="*/ 2276856 w 2561844"/>
              <a:gd name="connsiteY53" fmla="*/ 1481328 h 2095500"/>
              <a:gd name="connsiteX54" fmla="*/ 2331720 w 2561844"/>
              <a:gd name="connsiteY54" fmla="*/ 1545336 h 2095500"/>
              <a:gd name="connsiteX55" fmla="*/ 2432304 w 2561844"/>
              <a:gd name="connsiteY55" fmla="*/ 1618488 h 2095500"/>
              <a:gd name="connsiteX56" fmla="*/ 2514600 w 2561844"/>
              <a:gd name="connsiteY56" fmla="*/ 1728216 h 2095500"/>
              <a:gd name="connsiteX57" fmla="*/ 2542032 w 2561844"/>
              <a:gd name="connsiteY57" fmla="*/ 1810512 h 2095500"/>
              <a:gd name="connsiteX58" fmla="*/ 2560320 w 2561844"/>
              <a:gd name="connsiteY58" fmla="*/ 1975104 h 2095500"/>
              <a:gd name="connsiteX59" fmla="*/ 2551176 w 2561844"/>
              <a:gd name="connsiteY59" fmla="*/ 2075688 h 2095500"/>
              <a:gd name="connsiteX60" fmla="*/ 2551176 w 2561844"/>
              <a:gd name="connsiteY60" fmla="*/ 2093976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561844" h="2095500">
                <a:moveTo>
                  <a:pt x="0" y="0"/>
                </a:moveTo>
                <a:cubicBezTo>
                  <a:pt x="105918" y="72390"/>
                  <a:pt x="211836" y="144780"/>
                  <a:pt x="274320" y="164592"/>
                </a:cubicBezTo>
                <a:cubicBezTo>
                  <a:pt x="336804" y="184404"/>
                  <a:pt x="344424" y="121920"/>
                  <a:pt x="374904" y="118872"/>
                </a:cubicBezTo>
                <a:cubicBezTo>
                  <a:pt x="405384" y="115824"/>
                  <a:pt x="434340" y="150876"/>
                  <a:pt x="457200" y="146304"/>
                </a:cubicBezTo>
                <a:cubicBezTo>
                  <a:pt x="480060" y="141732"/>
                  <a:pt x="502920" y="111252"/>
                  <a:pt x="512064" y="91440"/>
                </a:cubicBezTo>
                <a:cubicBezTo>
                  <a:pt x="521208" y="71628"/>
                  <a:pt x="502920" y="41148"/>
                  <a:pt x="512064" y="27432"/>
                </a:cubicBezTo>
                <a:cubicBezTo>
                  <a:pt x="521208" y="13716"/>
                  <a:pt x="551688" y="7620"/>
                  <a:pt x="566928" y="9144"/>
                </a:cubicBezTo>
                <a:cubicBezTo>
                  <a:pt x="582168" y="10668"/>
                  <a:pt x="589788" y="28956"/>
                  <a:pt x="603504" y="36576"/>
                </a:cubicBezTo>
                <a:cubicBezTo>
                  <a:pt x="617220" y="44196"/>
                  <a:pt x="630936" y="51816"/>
                  <a:pt x="649224" y="54864"/>
                </a:cubicBezTo>
                <a:cubicBezTo>
                  <a:pt x="667512" y="57912"/>
                  <a:pt x="696468" y="51816"/>
                  <a:pt x="713232" y="54864"/>
                </a:cubicBezTo>
                <a:cubicBezTo>
                  <a:pt x="729996" y="57912"/>
                  <a:pt x="733044" y="59436"/>
                  <a:pt x="749808" y="73152"/>
                </a:cubicBezTo>
                <a:cubicBezTo>
                  <a:pt x="766572" y="86868"/>
                  <a:pt x="795528" y="117348"/>
                  <a:pt x="813816" y="137160"/>
                </a:cubicBezTo>
                <a:cubicBezTo>
                  <a:pt x="832104" y="156972"/>
                  <a:pt x="854964" y="167640"/>
                  <a:pt x="859536" y="192024"/>
                </a:cubicBezTo>
                <a:cubicBezTo>
                  <a:pt x="864108" y="216408"/>
                  <a:pt x="851916" y="256032"/>
                  <a:pt x="841248" y="283464"/>
                </a:cubicBezTo>
                <a:cubicBezTo>
                  <a:pt x="830580" y="310896"/>
                  <a:pt x="790956" y="333756"/>
                  <a:pt x="795528" y="356616"/>
                </a:cubicBezTo>
                <a:cubicBezTo>
                  <a:pt x="800100" y="379476"/>
                  <a:pt x="842772" y="409956"/>
                  <a:pt x="868680" y="420624"/>
                </a:cubicBezTo>
                <a:cubicBezTo>
                  <a:pt x="894588" y="431292"/>
                  <a:pt x="935736" y="409956"/>
                  <a:pt x="950976" y="420624"/>
                </a:cubicBezTo>
                <a:cubicBezTo>
                  <a:pt x="966216" y="431292"/>
                  <a:pt x="952500" y="467868"/>
                  <a:pt x="960120" y="484632"/>
                </a:cubicBezTo>
                <a:cubicBezTo>
                  <a:pt x="967740" y="501396"/>
                  <a:pt x="984504" y="515112"/>
                  <a:pt x="996696" y="521208"/>
                </a:cubicBezTo>
                <a:cubicBezTo>
                  <a:pt x="1008888" y="527304"/>
                  <a:pt x="1033272" y="521208"/>
                  <a:pt x="1033272" y="521208"/>
                </a:cubicBezTo>
                <a:cubicBezTo>
                  <a:pt x="1043940" y="521208"/>
                  <a:pt x="1045464" y="528828"/>
                  <a:pt x="1060704" y="521208"/>
                </a:cubicBezTo>
                <a:cubicBezTo>
                  <a:pt x="1075944" y="513588"/>
                  <a:pt x="1107948" y="475488"/>
                  <a:pt x="1124712" y="475488"/>
                </a:cubicBezTo>
                <a:cubicBezTo>
                  <a:pt x="1141476" y="475488"/>
                  <a:pt x="1159764" y="502920"/>
                  <a:pt x="1161288" y="521208"/>
                </a:cubicBezTo>
                <a:cubicBezTo>
                  <a:pt x="1162812" y="539496"/>
                  <a:pt x="1136904" y="566928"/>
                  <a:pt x="1133856" y="585216"/>
                </a:cubicBezTo>
                <a:cubicBezTo>
                  <a:pt x="1130808" y="603504"/>
                  <a:pt x="1133856" y="627888"/>
                  <a:pt x="1143000" y="630936"/>
                </a:cubicBezTo>
                <a:cubicBezTo>
                  <a:pt x="1152144" y="633984"/>
                  <a:pt x="1175004" y="598932"/>
                  <a:pt x="1188720" y="603504"/>
                </a:cubicBezTo>
                <a:cubicBezTo>
                  <a:pt x="1202436" y="608076"/>
                  <a:pt x="1216152" y="643128"/>
                  <a:pt x="1225296" y="658368"/>
                </a:cubicBezTo>
                <a:cubicBezTo>
                  <a:pt x="1234440" y="673608"/>
                  <a:pt x="1239012" y="684276"/>
                  <a:pt x="1243584" y="694944"/>
                </a:cubicBezTo>
                <a:cubicBezTo>
                  <a:pt x="1248156" y="705612"/>
                  <a:pt x="1245108" y="713232"/>
                  <a:pt x="1252728" y="722376"/>
                </a:cubicBezTo>
                <a:cubicBezTo>
                  <a:pt x="1260348" y="731520"/>
                  <a:pt x="1272540" y="746760"/>
                  <a:pt x="1289304" y="749808"/>
                </a:cubicBezTo>
                <a:cubicBezTo>
                  <a:pt x="1306068" y="752856"/>
                  <a:pt x="1338072" y="739140"/>
                  <a:pt x="1353312" y="740664"/>
                </a:cubicBezTo>
                <a:cubicBezTo>
                  <a:pt x="1368552" y="742188"/>
                  <a:pt x="1367028" y="751332"/>
                  <a:pt x="1380744" y="758952"/>
                </a:cubicBezTo>
                <a:cubicBezTo>
                  <a:pt x="1394460" y="766572"/>
                  <a:pt x="1426464" y="769620"/>
                  <a:pt x="1435608" y="786384"/>
                </a:cubicBezTo>
                <a:cubicBezTo>
                  <a:pt x="1444752" y="803148"/>
                  <a:pt x="1424940" y="842772"/>
                  <a:pt x="1435608" y="859536"/>
                </a:cubicBezTo>
                <a:cubicBezTo>
                  <a:pt x="1446276" y="876300"/>
                  <a:pt x="1481328" y="873252"/>
                  <a:pt x="1499616" y="886968"/>
                </a:cubicBezTo>
                <a:cubicBezTo>
                  <a:pt x="1517904" y="900684"/>
                  <a:pt x="1534668" y="925068"/>
                  <a:pt x="1545336" y="941832"/>
                </a:cubicBezTo>
                <a:cubicBezTo>
                  <a:pt x="1556004" y="958596"/>
                  <a:pt x="1559052" y="972312"/>
                  <a:pt x="1563624" y="987552"/>
                </a:cubicBezTo>
                <a:cubicBezTo>
                  <a:pt x="1568196" y="1002792"/>
                  <a:pt x="1557528" y="1030224"/>
                  <a:pt x="1572768" y="1033272"/>
                </a:cubicBezTo>
                <a:cubicBezTo>
                  <a:pt x="1588008" y="1036320"/>
                  <a:pt x="1629156" y="1010412"/>
                  <a:pt x="1655064" y="1005840"/>
                </a:cubicBezTo>
                <a:cubicBezTo>
                  <a:pt x="1680972" y="1001268"/>
                  <a:pt x="1702308" y="1007364"/>
                  <a:pt x="1728216" y="1005840"/>
                </a:cubicBezTo>
                <a:cubicBezTo>
                  <a:pt x="1754124" y="1004316"/>
                  <a:pt x="1787652" y="995172"/>
                  <a:pt x="1810512" y="996696"/>
                </a:cubicBezTo>
                <a:cubicBezTo>
                  <a:pt x="1833372" y="998220"/>
                  <a:pt x="1850136" y="1005840"/>
                  <a:pt x="1865376" y="1014984"/>
                </a:cubicBezTo>
                <a:cubicBezTo>
                  <a:pt x="1880616" y="1024128"/>
                  <a:pt x="1889760" y="1045464"/>
                  <a:pt x="1901952" y="1051560"/>
                </a:cubicBezTo>
                <a:cubicBezTo>
                  <a:pt x="1914144" y="1057656"/>
                  <a:pt x="1932432" y="1045464"/>
                  <a:pt x="1938528" y="1051560"/>
                </a:cubicBezTo>
                <a:cubicBezTo>
                  <a:pt x="1944624" y="1057656"/>
                  <a:pt x="1930908" y="1080516"/>
                  <a:pt x="1938528" y="1088136"/>
                </a:cubicBezTo>
                <a:cubicBezTo>
                  <a:pt x="1946148" y="1095756"/>
                  <a:pt x="1962912" y="1091184"/>
                  <a:pt x="1984248" y="1097280"/>
                </a:cubicBezTo>
                <a:cubicBezTo>
                  <a:pt x="2005584" y="1103376"/>
                  <a:pt x="2043684" y="1114044"/>
                  <a:pt x="2066544" y="1124712"/>
                </a:cubicBezTo>
                <a:cubicBezTo>
                  <a:pt x="2089404" y="1135380"/>
                  <a:pt x="2104644" y="1144524"/>
                  <a:pt x="2121408" y="1161288"/>
                </a:cubicBezTo>
                <a:cubicBezTo>
                  <a:pt x="2138172" y="1178052"/>
                  <a:pt x="2154936" y="1203960"/>
                  <a:pt x="2167128" y="1225296"/>
                </a:cubicBezTo>
                <a:cubicBezTo>
                  <a:pt x="2179320" y="1246632"/>
                  <a:pt x="2189988" y="1264920"/>
                  <a:pt x="2194560" y="1289304"/>
                </a:cubicBezTo>
                <a:cubicBezTo>
                  <a:pt x="2199132" y="1313688"/>
                  <a:pt x="2197608" y="1354836"/>
                  <a:pt x="2194560" y="1371600"/>
                </a:cubicBezTo>
                <a:cubicBezTo>
                  <a:pt x="2191512" y="1388364"/>
                  <a:pt x="2177796" y="1376172"/>
                  <a:pt x="2176272" y="1389888"/>
                </a:cubicBezTo>
                <a:cubicBezTo>
                  <a:pt x="2174748" y="1403604"/>
                  <a:pt x="2168652" y="1438656"/>
                  <a:pt x="2185416" y="1453896"/>
                </a:cubicBezTo>
                <a:cubicBezTo>
                  <a:pt x="2202180" y="1469136"/>
                  <a:pt x="2252472" y="1466088"/>
                  <a:pt x="2276856" y="1481328"/>
                </a:cubicBezTo>
                <a:cubicBezTo>
                  <a:pt x="2301240" y="1496568"/>
                  <a:pt x="2305812" y="1522476"/>
                  <a:pt x="2331720" y="1545336"/>
                </a:cubicBezTo>
                <a:cubicBezTo>
                  <a:pt x="2357628" y="1568196"/>
                  <a:pt x="2401824" y="1588008"/>
                  <a:pt x="2432304" y="1618488"/>
                </a:cubicBezTo>
                <a:cubicBezTo>
                  <a:pt x="2462784" y="1648968"/>
                  <a:pt x="2496312" y="1696212"/>
                  <a:pt x="2514600" y="1728216"/>
                </a:cubicBezTo>
                <a:cubicBezTo>
                  <a:pt x="2532888" y="1760220"/>
                  <a:pt x="2534412" y="1769364"/>
                  <a:pt x="2542032" y="1810512"/>
                </a:cubicBezTo>
                <a:cubicBezTo>
                  <a:pt x="2549652" y="1851660"/>
                  <a:pt x="2558796" y="1930908"/>
                  <a:pt x="2560320" y="1975104"/>
                </a:cubicBezTo>
                <a:cubicBezTo>
                  <a:pt x="2561844" y="2019300"/>
                  <a:pt x="2552700" y="2055876"/>
                  <a:pt x="2551176" y="2075688"/>
                </a:cubicBezTo>
                <a:cubicBezTo>
                  <a:pt x="2549652" y="2095500"/>
                  <a:pt x="2550414" y="2094738"/>
                  <a:pt x="2551176" y="2093976"/>
                </a:cubicBezTo>
              </a:path>
            </a:pathLst>
          </a:custGeom>
          <a:ln w="28575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102"/>
          <p:cNvSpPr>
            <a:spLocks noChangeArrowheads="1"/>
          </p:cNvSpPr>
          <p:nvPr/>
        </p:nvSpPr>
        <p:spPr bwMode="auto">
          <a:xfrm>
            <a:off x="250825" y="5157788"/>
            <a:ext cx="363538" cy="276225"/>
          </a:xfrm>
          <a:prstGeom prst="rect">
            <a:avLst/>
          </a:prstGeom>
          <a:solidFill>
            <a:srgbClr val="FFCC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Text Box 103"/>
          <p:cNvSpPr txBox="1">
            <a:spLocks noChangeArrowheads="1"/>
          </p:cNvSpPr>
          <p:nvPr/>
        </p:nvSpPr>
        <p:spPr bwMode="auto">
          <a:xfrm>
            <a:off x="611188" y="5084763"/>
            <a:ext cx="2016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Дністра 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(12%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uk-UA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 rot="1609413">
            <a:off x="5310188" y="3473450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200" b="1" i="1">
                <a:solidFill>
                  <a:srgbClr val="0000FF"/>
                </a:solidFill>
                <a:latin typeface="Monotype Corsiva" pitchFamily="66" charset="0"/>
              </a:rPr>
              <a:t>Дніпро</a:t>
            </a:r>
            <a:r>
              <a:rPr lang="uk-UA" sz="2400" b="1">
                <a:latin typeface="Monotype Corsiva" pitchFamily="66" charset="0"/>
              </a:rPr>
              <a:t> </a:t>
            </a:r>
            <a:endParaRPr lang="ru-RU" sz="2400" b="1">
              <a:latin typeface="Monotype Corsiva" pitchFamily="66" charset="0"/>
            </a:endParaRPr>
          </a:p>
        </p:txBody>
      </p:sp>
      <p:sp>
        <p:nvSpPr>
          <p:cNvPr id="29" name="Text Box 96"/>
          <p:cNvSpPr txBox="1">
            <a:spLocks noChangeArrowheads="1"/>
          </p:cNvSpPr>
          <p:nvPr/>
        </p:nvSpPr>
        <p:spPr bwMode="auto">
          <a:xfrm rot="1858510">
            <a:off x="2987675" y="3573463"/>
            <a:ext cx="2070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200" b="1" i="1">
                <a:solidFill>
                  <a:srgbClr val="0000FF"/>
                </a:solidFill>
                <a:latin typeface="Monotype Corsiva" pitchFamily="66" charset="0"/>
              </a:rPr>
              <a:t>Південний  Буг</a:t>
            </a:r>
            <a:endParaRPr lang="ru-RU" sz="2400" b="1">
              <a:latin typeface="Monotype Corsiva" pitchFamily="66" charset="0"/>
            </a:endParaRPr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>
            <a:off x="468313" y="2492375"/>
            <a:ext cx="3752850" cy="3303588"/>
          </a:xfrm>
          <a:custGeom>
            <a:avLst/>
            <a:gdLst>
              <a:gd name="T0" fmla="*/ 2147483647 w 2364"/>
              <a:gd name="T1" fmla="*/ 2147483647 h 2081"/>
              <a:gd name="T2" fmla="*/ 2147483647 w 2364"/>
              <a:gd name="T3" fmla="*/ 2147483647 h 2081"/>
              <a:gd name="T4" fmla="*/ 2147483647 w 2364"/>
              <a:gd name="T5" fmla="*/ 2147483647 h 2081"/>
              <a:gd name="T6" fmla="*/ 2147483647 w 2364"/>
              <a:gd name="T7" fmla="*/ 2147483647 h 2081"/>
              <a:gd name="T8" fmla="*/ 2147483647 w 2364"/>
              <a:gd name="T9" fmla="*/ 2147483647 h 2081"/>
              <a:gd name="T10" fmla="*/ 2147483647 w 2364"/>
              <a:gd name="T11" fmla="*/ 2147483647 h 2081"/>
              <a:gd name="T12" fmla="*/ 2147483647 w 2364"/>
              <a:gd name="T13" fmla="*/ 2147483647 h 2081"/>
              <a:gd name="T14" fmla="*/ 2147483647 w 2364"/>
              <a:gd name="T15" fmla="*/ 2147483647 h 2081"/>
              <a:gd name="T16" fmla="*/ 2147483647 w 2364"/>
              <a:gd name="T17" fmla="*/ 2147483647 h 2081"/>
              <a:gd name="T18" fmla="*/ 2147483647 w 2364"/>
              <a:gd name="T19" fmla="*/ 2147483647 h 2081"/>
              <a:gd name="T20" fmla="*/ 2147483647 w 2364"/>
              <a:gd name="T21" fmla="*/ 2147483647 h 2081"/>
              <a:gd name="T22" fmla="*/ 2147483647 w 2364"/>
              <a:gd name="T23" fmla="*/ 2147483647 h 2081"/>
              <a:gd name="T24" fmla="*/ 2147483647 w 2364"/>
              <a:gd name="T25" fmla="*/ 2147483647 h 2081"/>
              <a:gd name="T26" fmla="*/ 2147483647 w 2364"/>
              <a:gd name="T27" fmla="*/ 2147483647 h 2081"/>
              <a:gd name="T28" fmla="*/ 2147483647 w 2364"/>
              <a:gd name="T29" fmla="*/ 2147483647 h 2081"/>
              <a:gd name="T30" fmla="*/ 2147483647 w 2364"/>
              <a:gd name="T31" fmla="*/ 2147483647 h 2081"/>
              <a:gd name="T32" fmla="*/ 2147483647 w 2364"/>
              <a:gd name="T33" fmla="*/ 2147483647 h 2081"/>
              <a:gd name="T34" fmla="*/ 2147483647 w 2364"/>
              <a:gd name="T35" fmla="*/ 2147483647 h 2081"/>
              <a:gd name="T36" fmla="*/ 2147483647 w 2364"/>
              <a:gd name="T37" fmla="*/ 2147483647 h 2081"/>
              <a:gd name="T38" fmla="*/ 2147483647 w 2364"/>
              <a:gd name="T39" fmla="*/ 2147483647 h 2081"/>
              <a:gd name="T40" fmla="*/ 2147483647 w 2364"/>
              <a:gd name="T41" fmla="*/ 2147483647 h 2081"/>
              <a:gd name="T42" fmla="*/ 2147483647 w 2364"/>
              <a:gd name="T43" fmla="*/ 2147483647 h 2081"/>
              <a:gd name="T44" fmla="*/ 2147483647 w 2364"/>
              <a:gd name="T45" fmla="*/ 2147483647 h 2081"/>
              <a:gd name="T46" fmla="*/ 2147483647 w 2364"/>
              <a:gd name="T47" fmla="*/ 2147483647 h 2081"/>
              <a:gd name="T48" fmla="*/ 2147483647 w 2364"/>
              <a:gd name="T49" fmla="*/ 2147483647 h 2081"/>
              <a:gd name="T50" fmla="*/ 2147483647 w 2364"/>
              <a:gd name="T51" fmla="*/ 2147483647 h 2081"/>
              <a:gd name="T52" fmla="*/ 2147483647 w 2364"/>
              <a:gd name="T53" fmla="*/ 2147483647 h 2081"/>
              <a:gd name="T54" fmla="*/ 2147483647 w 2364"/>
              <a:gd name="T55" fmla="*/ 2147483647 h 2081"/>
              <a:gd name="T56" fmla="*/ 2147483647 w 2364"/>
              <a:gd name="T57" fmla="*/ 2147483647 h 2081"/>
              <a:gd name="T58" fmla="*/ 2147483647 w 2364"/>
              <a:gd name="T59" fmla="*/ 2147483647 h 2081"/>
              <a:gd name="T60" fmla="*/ 2147483647 w 2364"/>
              <a:gd name="T61" fmla="*/ 2147483647 h 2081"/>
              <a:gd name="T62" fmla="*/ 2147483647 w 2364"/>
              <a:gd name="T63" fmla="*/ 2147483647 h 2081"/>
              <a:gd name="T64" fmla="*/ 2147483647 w 2364"/>
              <a:gd name="T65" fmla="*/ 2147483647 h 2081"/>
              <a:gd name="T66" fmla="*/ 2147483647 w 2364"/>
              <a:gd name="T67" fmla="*/ 2147483647 h 2081"/>
              <a:gd name="T68" fmla="*/ 2147483647 w 2364"/>
              <a:gd name="T69" fmla="*/ 2147483647 h 2081"/>
              <a:gd name="T70" fmla="*/ 2147483647 w 2364"/>
              <a:gd name="T71" fmla="*/ 2147483647 h 2081"/>
              <a:gd name="T72" fmla="*/ 2147483647 w 2364"/>
              <a:gd name="T73" fmla="*/ 2147483647 h 2081"/>
              <a:gd name="T74" fmla="*/ 2147483647 w 2364"/>
              <a:gd name="T75" fmla="*/ 2147483647 h 2081"/>
              <a:gd name="T76" fmla="*/ 2147483647 w 2364"/>
              <a:gd name="T77" fmla="*/ 2147483647 h 2081"/>
              <a:gd name="T78" fmla="*/ 2147483647 w 2364"/>
              <a:gd name="T79" fmla="*/ 2147483647 h 2081"/>
              <a:gd name="T80" fmla="*/ 2147483647 w 2364"/>
              <a:gd name="T81" fmla="*/ 2147483647 h 2081"/>
              <a:gd name="T82" fmla="*/ 2147483647 w 2364"/>
              <a:gd name="T83" fmla="*/ 2147483647 h 2081"/>
              <a:gd name="T84" fmla="*/ 2147483647 w 2364"/>
              <a:gd name="T85" fmla="*/ 2147483647 h 2081"/>
              <a:gd name="T86" fmla="*/ 2147483647 w 2364"/>
              <a:gd name="T87" fmla="*/ 2147483647 h 2081"/>
              <a:gd name="T88" fmla="*/ 2147483647 w 2364"/>
              <a:gd name="T89" fmla="*/ 2147483647 h 208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64"/>
              <a:gd name="T136" fmla="*/ 0 h 2081"/>
              <a:gd name="T137" fmla="*/ 2364 w 2364"/>
              <a:gd name="T138" fmla="*/ 2081 h 208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64" h="2081">
                <a:moveTo>
                  <a:pt x="2364" y="1942"/>
                </a:moveTo>
                <a:cubicBezTo>
                  <a:pt x="2363" y="1926"/>
                  <a:pt x="2358" y="1918"/>
                  <a:pt x="2337" y="1865"/>
                </a:cubicBezTo>
                <a:cubicBezTo>
                  <a:pt x="2316" y="1812"/>
                  <a:pt x="2264" y="1695"/>
                  <a:pt x="2239" y="1625"/>
                </a:cubicBezTo>
                <a:cubicBezTo>
                  <a:pt x="2214" y="1555"/>
                  <a:pt x="2204" y="1491"/>
                  <a:pt x="2187" y="1445"/>
                </a:cubicBezTo>
                <a:cubicBezTo>
                  <a:pt x="2170" y="1399"/>
                  <a:pt x="2152" y="1384"/>
                  <a:pt x="2137" y="1352"/>
                </a:cubicBezTo>
                <a:cubicBezTo>
                  <a:pt x="2122" y="1320"/>
                  <a:pt x="2112" y="1282"/>
                  <a:pt x="2099" y="1251"/>
                </a:cubicBezTo>
                <a:cubicBezTo>
                  <a:pt x="2086" y="1220"/>
                  <a:pt x="2068" y="1194"/>
                  <a:pt x="2057" y="1167"/>
                </a:cubicBezTo>
                <a:cubicBezTo>
                  <a:pt x="2046" y="1140"/>
                  <a:pt x="2045" y="1105"/>
                  <a:pt x="2031" y="1087"/>
                </a:cubicBezTo>
                <a:cubicBezTo>
                  <a:pt x="2017" y="1069"/>
                  <a:pt x="1992" y="1069"/>
                  <a:pt x="1975" y="1059"/>
                </a:cubicBezTo>
                <a:cubicBezTo>
                  <a:pt x="1958" y="1049"/>
                  <a:pt x="1938" y="1040"/>
                  <a:pt x="1927" y="1029"/>
                </a:cubicBezTo>
                <a:cubicBezTo>
                  <a:pt x="1916" y="1018"/>
                  <a:pt x="1917" y="1002"/>
                  <a:pt x="1911" y="991"/>
                </a:cubicBezTo>
                <a:cubicBezTo>
                  <a:pt x="1905" y="980"/>
                  <a:pt x="1903" y="975"/>
                  <a:pt x="1893" y="961"/>
                </a:cubicBezTo>
                <a:cubicBezTo>
                  <a:pt x="1883" y="947"/>
                  <a:pt x="1865" y="935"/>
                  <a:pt x="1849" y="905"/>
                </a:cubicBezTo>
                <a:cubicBezTo>
                  <a:pt x="1833" y="875"/>
                  <a:pt x="1812" y="815"/>
                  <a:pt x="1795" y="783"/>
                </a:cubicBezTo>
                <a:cubicBezTo>
                  <a:pt x="1778" y="751"/>
                  <a:pt x="1770" y="740"/>
                  <a:pt x="1745" y="712"/>
                </a:cubicBezTo>
                <a:cubicBezTo>
                  <a:pt x="1720" y="684"/>
                  <a:pt x="1674" y="637"/>
                  <a:pt x="1645" y="617"/>
                </a:cubicBezTo>
                <a:cubicBezTo>
                  <a:pt x="1616" y="597"/>
                  <a:pt x="1589" y="597"/>
                  <a:pt x="1569" y="593"/>
                </a:cubicBezTo>
                <a:cubicBezTo>
                  <a:pt x="1549" y="589"/>
                  <a:pt x="1547" y="596"/>
                  <a:pt x="1525" y="595"/>
                </a:cubicBezTo>
                <a:cubicBezTo>
                  <a:pt x="1503" y="594"/>
                  <a:pt x="1461" y="593"/>
                  <a:pt x="1439" y="589"/>
                </a:cubicBezTo>
                <a:cubicBezTo>
                  <a:pt x="1417" y="585"/>
                  <a:pt x="1406" y="582"/>
                  <a:pt x="1391" y="573"/>
                </a:cubicBezTo>
                <a:cubicBezTo>
                  <a:pt x="1376" y="564"/>
                  <a:pt x="1369" y="553"/>
                  <a:pt x="1351" y="537"/>
                </a:cubicBezTo>
                <a:cubicBezTo>
                  <a:pt x="1333" y="521"/>
                  <a:pt x="1302" y="497"/>
                  <a:pt x="1285" y="475"/>
                </a:cubicBezTo>
                <a:cubicBezTo>
                  <a:pt x="1268" y="453"/>
                  <a:pt x="1261" y="426"/>
                  <a:pt x="1247" y="407"/>
                </a:cubicBezTo>
                <a:cubicBezTo>
                  <a:pt x="1233" y="388"/>
                  <a:pt x="1216" y="378"/>
                  <a:pt x="1199" y="359"/>
                </a:cubicBezTo>
                <a:cubicBezTo>
                  <a:pt x="1182" y="340"/>
                  <a:pt x="1164" y="315"/>
                  <a:pt x="1147" y="295"/>
                </a:cubicBezTo>
                <a:cubicBezTo>
                  <a:pt x="1130" y="275"/>
                  <a:pt x="1115" y="251"/>
                  <a:pt x="1095" y="237"/>
                </a:cubicBezTo>
                <a:cubicBezTo>
                  <a:pt x="1075" y="223"/>
                  <a:pt x="1047" y="221"/>
                  <a:pt x="1029" y="213"/>
                </a:cubicBezTo>
                <a:cubicBezTo>
                  <a:pt x="1011" y="205"/>
                  <a:pt x="1004" y="198"/>
                  <a:pt x="985" y="191"/>
                </a:cubicBezTo>
                <a:cubicBezTo>
                  <a:pt x="966" y="184"/>
                  <a:pt x="934" y="181"/>
                  <a:pt x="911" y="173"/>
                </a:cubicBezTo>
                <a:cubicBezTo>
                  <a:pt x="888" y="165"/>
                  <a:pt x="870" y="152"/>
                  <a:pt x="847" y="141"/>
                </a:cubicBezTo>
                <a:cubicBezTo>
                  <a:pt x="824" y="130"/>
                  <a:pt x="788" y="116"/>
                  <a:pt x="770" y="109"/>
                </a:cubicBezTo>
                <a:cubicBezTo>
                  <a:pt x="752" y="102"/>
                  <a:pt x="741" y="98"/>
                  <a:pt x="735" y="101"/>
                </a:cubicBezTo>
                <a:cubicBezTo>
                  <a:pt x="729" y="104"/>
                  <a:pt x="725" y="116"/>
                  <a:pt x="731" y="127"/>
                </a:cubicBezTo>
                <a:cubicBezTo>
                  <a:pt x="737" y="138"/>
                  <a:pt x="767" y="158"/>
                  <a:pt x="769" y="167"/>
                </a:cubicBezTo>
                <a:cubicBezTo>
                  <a:pt x="771" y="176"/>
                  <a:pt x="755" y="178"/>
                  <a:pt x="741" y="179"/>
                </a:cubicBezTo>
                <a:cubicBezTo>
                  <a:pt x="727" y="180"/>
                  <a:pt x="732" y="180"/>
                  <a:pt x="686" y="173"/>
                </a:cubicBezTo>
                <a:cubicBezTo>
                  <a:pt x="640" y="166"/>
                  <a:pt x="519" y="156"/>
                  <a:pt x="467" y="137"/>
                </a:cubicBezTo>
                <a:cubicBezTo>
                  <a:pt x="415" y="118"/>
                  <a:pt x="395" y="83"/>
                  <a:pt x="371" y="61"/>
                </a:cubicBezTo>
                <a:cubicBezTo>
                  <a:pt x="347" y="39"/>
                  <a:pt x="335" y="14"/>
                  <a:pt x="323" y="7"/>
                </a:cubicBezTo>
                <a:cubicBezTo>
                  <a:pt x="311" y="0"/>
                  <a:pt x="305" y="15"/>
                  <a:pt x="301" y="21"/>
                </a:cubicBezTo>
                <a:cubicBezTo>
                  <a:pt x="297" y="27"/>
                  <a:pt x="299" y="33"/>
                  <a:pt x="301" y="41"/>
                </a:cubicBezTo>
                <a:cubicBezTo>
                  <a:pt x="303" y="49"/>
                  <a:pt x="316" y="48"/>
                  <a:pt x="315" y="67"/>
                </a:cubicBezTo>
                <a:cubicBezTo>
                  <a:pt x="314" y="86"/>
                  <a:pt x="301" y="126"/>
                  <a:pt x="297" y="153"/>
                </a:cubicBezTo>
                <a:cubicBezTo>
                  <a:pt x="293" y="180"/>
                  <a:pt x="294" y="217"/>
                  <a:pt x="289" y="231"/>
                </a:cubicBezTo>
                <a:cubicBezTo>
                  <a:pt x="284" y="245"/>
                  <a:pt x="280" y="243"/>
                  <a:pt x="268" y="236"/>
                </a:cubicBezTo>
                <a:cubicBezTo>
                  <a:pt x="256" y="229"/>
                  <a:pt x="232" y="200"/>
                  <a:pt x="219" y="191"/>
                </a:cubicBezTo>
                <a:cubicBezTo>
                  <a:pt x="206" y="182"/>
                  <a:pt x="214" y="182"/>
                  <a:pt x="187" y="181"/>
                </a:cubicBezTo>
                <a:cubicBezTo>
                  <a:pt x="160" y="180"/>
                  <a:pt x="83" y="183"/>
                  <a:pt x="55" y="187"/>
                </a:cubicBezTo>
                <a:cubicBezTo>
                  <a:pt x="27" y="191"/>
                  <a:pt x="26" y="193"/>
                  <a:pt x="17" y="203"/>
                </a:cubicBezTo>
                <a:cubicBezTo>
                  <a:pt x="8" y="213"/>
                  <a:pt x="2" y="231"/>
                  <a:pt x="1" y="245"/>
                </a:cubicBezTo>
                <a:cubicBezTo>
                  <a:pt x="0" y="259"/>
                  <a:pt x="6" y="264"/>
                  <a:pt x="9" y="285"/>
                </a:cubicBezTo>
                <a:cubicBezTo>
                  <a:pt x="12" y="306"/>
                  <a:pt x="10" y="342"/>
                  <a:pt x="19" y="373"/>
                </a:cubicBezTo>
                <a:cubicBezTo>
                  <a:pt x="28" y="404"/>
                  <a:pt x="47" y="440"/>
                  <a:pt x="63" y="475"/>
                </a:cubicBezTo>
                <a:cubicBezTo>
                  <a:pt x="79" y="510"/>
                  <a:pt x="87" y="550"/>
                  <a:pt x="115" y="581"/>
                </a:cubicBezTo>
                <a:cubicBezTo>
                  <a:pt x="143" y="612"/>
                  <a:pt x="209" y="646"/>
                  <a:pt x="233" y="659"/>
                </a:cubicBezTo>
                <a:cubicBezTo>
                  <a:pt x="257" y="672"/>
                  <a:pt x="246" y="650"/>
                  <a:pt x="257" y="657"/>
                </a:cubicBezTo>
                <a:cubicBezTo>
                  <a:pt x="268" y="664"/>
                  <a:pt x="285" y="693"/>
                  <a:pt x="301" y="703"/>
                </a:cubicBezTo>
                <a:cubicBezTo>
                  <a:pt x="317" y="713"/>
                  <a:pt x="342" y="711"/>
                  <a:pt x="353" y="717"/>
                </a:cubicBezTo>
                <a:cubicBezTo>
                  <a:pt x="364" y="723"/>
                  <a:pt x="366" y="730"/>
                  <a:pt x="367" y="739"/>
                </a:cubicBezTo>
                <a:cubicBezTo>
                  <a:pt x="368" y="748"/>
                  <a:pt x="360" y="758"/>
                  <a:pt x="359" y="769"/>
                </a:cubicBezTo>
                <a:cubicBezTo>
                  <a:pt x="358" y="780"/>
                  <a:pt x="356" y="800"/>
                  <a:pt x="363" y="803"/>
                </a:cubicBezTo>
                <a:lnTo>
                  <a:pt x="403" y="785"/>
                </a:lnTo>
                <a:lnTo>
                  <a:pt x="431" y="787"/>
                </a:lnTo>
                <a:cubicBezTo>
                  <a:pt x="437" y="795"/>
                  <a:pt x="430" y="826"/>
                  <a:pt x="439" y="833"/>
                </a:cubicBezTo>
                <a:cubicBezTo>
                  <a:pt x="448" y="840"/>
                  <a:pt x="461" y="842"/>
                  <a:pt x="485" y="829"/>
                </a:cubicBezTo>
                <a:cubicBezTo>
                  <a:pt x="509" y="816"/>
                  <a:pt x="559" y="770"/>
                  <a:pt x="583" y="755"/>
                </a:cubicBezTo>
                <a:cubicBezTo>
                  <a:pt x="607" y="740"/>
                  <a:pt x="609" y="743"/>
                  <a:pt x="627" y="741"/>
                </a:cubicBezTo>
                <a:cubicBezTo>
                  <a:pt x="645" y="739"/>
                  <a:pt x="681" y="750"/>
                  <a:pt x="691" y="743"/>
                </a:cubicBezTo>
                <a:cubicBezTo>
                  <a:pt x="701" y="736"/>
                  <a:pt x="688" y="709"/>
                  <a:pt x="688" y="698"/>
                </a:cubicBezTo>
                <a:cubicBezTo>
                  <a:pt x="688" y="687"/>
                  <a:pt x="680" y="674"/>
                  <a:pt x="694" y="674"/>
                </a:cubicBezTo>
                <a:cubicBezTo>
                  <a:pt x="708" y="674"/>
                  <a:pt x="749" y="690"/>
                  <a:pt x="771" y="695"/>
                </a:cubicBezTo>
                <a:cubicBezTo>
                  <a:pt x="793" y="700"/>
                  <a:pt x="815" y="700"/>
                  <a:pt x="829" y="707"/>
                </a:cubicBezTo>
                <a:cubicBezTo>
                  <a:pt x="843" y="714"/>
                  <a:pt x="837" y="715"/>
                  <a:pt x="855" y="737"/>
                </a:cubicBezTo>
                <a:cubicBezTo>
                  <a:pt x="873" y="759"/>
                  <a:pt x="915" y="818"/>
                  <a:pt x="935" y="837"/>
                </a:cubicBezTo>
                <a:cubicBezTo>
                  <a:pt x="955" y="856"/>
                  <a:pt x="952" y="851"/>
                  <a:pt x="977" y="851"/>
                </a:cubicBezTo>
                <a:cubicBezTo>
                  <a:pt x="1002" y="851"/>
                  <a:pt x="1058" y="841"/>
                  <a:pt x="1083" y="837"/>
                </a:cubicBezTo>
                <a:cubicBezTo>
                  <a:pt x="1108" y="833"/>
                  <a:pt x="1110" y="828"/>
                  <a:pt x="1127" y="829"/>
                </a:cubicBezTo>
                <a:cubicBezTo>
                  <a:pt x="1144" y="830"/>
                  <a:pt x="1161" y="845"/>
                  <a:pt x="1185" y="845"/>
                </a:cubicBezTo>
                <a:cubicBezTo>
                  <a:pt x="1209" y="845"/>
                  <a:pt x="1252" y="833"/>
                  <a:pt x="1273" y="830"/>
                </a:cubicBezTo>
                <a:cubicBezTo>
                  <a:pt x="1294" y="827"/>
                  <a:pt x="1287" y="827"/>
                  <a:pt x="1309" y="829"/>
                </a:cubicBezTo>
                <a:cubicBezTo>
                  <a:pt x="1331" y="831"/>
                  <a:pt x="1385" y="844"/>
                  <a:pt x="1405" y="845"/>
                </a:cubicBezTo>
                <a:cubicBezTo>
                  <a:pt x="1425" y="846"/>
                  <a:pt x="1420" y="832"/>
                  <a:pt x="1429" y="833"/>
                </a:cubicBezTo>
                <a:cubicBezTo>
                  <a:pt x="1438" y="834"/>
                  <a:pt x="1448" y="851"/>
                  <a:pt x="1457" y="853"/>
                </a:cubicBezTo>
                <a:cubicBezTo>
                  <a:pt x="1466" y="855"/>
                  <a:pt x="1467" y="839"/>
                  <a:pt x="1485" y="847"/>
                </a:cubicBezTo>
                <a:cubicBezTo>
                  <a:pt x="1503" y="855"/>
                  <a:pt x="1553" y="887"/>
                  <a:pt x="1563" y="903"/>
                </a:cubicBezTo>
                <a:cubicBezTo>
                  <a:pt x="1573" y="919"/>
                  <a:pt x="1545" y="937"/>
                  <a:pt x="1548" y="944"/>
                </a:cubicBezTo>
                <a:cubicBezTo>
                  <a:pt x="1551" y="951"/>
                  <a:pt x="1570" y="945"/>
                  <a:pt x="1579" y="945"/>
                </a:cubicBezTo>
                <a:cubicBezTo>
                  <a:pt x="1588" y="945"/>
                  <a:pt x="1599" y="945"/>
                  <a:pt x="1605" y="947"/>
                </a:cubicBezTo>
                <a:cubicBezTo>
                  <a:pt x="1611" y="949"/>
                  <a:pt x="1608" y="956"/>
                  <a:pt x="1617" y="957"/>
                </a:cubicBezTo>
                <a:cubicBezTo>
                  <a:pt x="1626" y="958"/>
                  <a:pt x="1650" y="948"/>
                  <a:pt x="1657" y="953"/>
                </a:cubicBezTo>
                <a:cubicBezTo>
                  <a:pt x="1664" y="958"/>
                  <a:pt x="1640" y="985"/>
                  <a:pt x="1659" y="987"/>
                </a:cubicBezTo>
                <a:cubicBezTo>
                  <a:pt x="1678" y="989"/>
                  <a:pt x="1742" y="964"/>
                  <a:pt x="1769" y="965"/>
                </a:cubicBezTo>
                <a:cubicBezTo>
                  <a:pt x="1796" y="966"/>
                  <a:pt x="1808" y="983"/>
                  <a:pt x="1819" y="995"/>
                </a:cubicBezTo>
                <a:cubicBezTo>
                  <a:pt x="1830" y="1007"/>
                  <a:pt x="1829" y="1024"/>
                  <a:pt x="1835" y="1035"/>
                </a:cubicBezTo>
                <a:cubicBezTo>
                  <a:pt x="1841" y="1046"/>
                  <a:pt x="1845" y="1057"/>
                  <a:pt x="1857" y="1059"/>
                </a:cubicBezTo>
                <a:cubicBezTo>
                  <a:pt x="1869" y="1061"/>
                  <a:pt x="1894" y="1039"/>
                  <a:pt x="1907" y="1047"/>
                </a:cubicBezTo>
                <a:cubicBezTo>
                  <a:pt x="1920" y="1055"/>
                  <a:pt x="1931" y="1089"/>
                  <a:pt x="1937" y="1105"/>
                </a:cubicBezTo>
                <a:cubicBezTo>
                  <a:pt x="1943" y="1121"/>
                  <a:pt x="1945" y="1125"/>
                  <a:pt x="1941" y="1143"/>
                </a:cubicBezTo>
                <a:cubicBezTo>
                  <a:pt x="1937" y="1161"/>
                  <a:pt x="1920" y="1193"/>
                  <a:pt x="1911" y="1216"/>
                </a:cubicBezTo>
                <a:cubicBezTo>
                  <a:pt x="1902" y="1239"/>
                  <a:pt x="1885" y="1266"/>
                  <a:pt x="1885" y="1281"/>
                </a:cubicBezTo>
                <a:cubicBezTo>
                  <a:pt x="1885" y="1296"/>
                  <a:pt x="1900" y="1301"/>
                  <a:pt x="1911" y="1307"/>
                </a:cubicBezTo>
                <a:cubicBezTo>
                  <a:pt x="1922" y="1313"/>
                  <a:pt x="1935" y="1303"/>
                  <a:pt x="1949" y="1315"/>
                </a:cubicBezTo>
                <a:cubicBezTo>
                  <a:pt x="1963" y="1327"/>
                  <a:pt x="1980" y="1374"/>
                  <a:pt x="1995" y="1381"/>
                </a:cubicBezTo>
                <a:cubicBezTo>
                  <a:pt x="2010" y="1388"/>
                  <a:pt x="2032" y="1355"/>
                  <a:pt x="2039" y="1357"/>
                </a:cubicBezTo>
                <a:cubicBezTo>
                  <a:pt x="2046" y="1359"/>
                  <a:pt x="2042" y="1382"/>
                  <a:pt x="2039" y="1393"/>
                </a:cubicBezTo>
                <a:cubicBezTo>
                  <a:pt x="2036" y="1404"/>
                  <a:pt x="2021" y="1416"/>
                  <a:pt x="2019" y="1425"/>
                </a:cubicBezTo>
                <a:cubicBezTo>
                  <a:pt x="2017" y="1434"/>
                  <a:pt x="2026" y="1438"/>
                  <a:pt x="2025" y="1447"/>
                </a:cubicBezTo>
                <a:cubicBezTo>
                  <a:pt x="2024" y="1456"/>
                  <a:pt x="2007" y="1470"/>
                  <a:pt x="2011" y="1477"/>
                </a:cubicBezTo>
                <a:cubicBezTo>
                  <a:pt x="2015" y="1484"/>
                  <a:pt x="2038" y="1482"/>
                  <a:pt x="2047" y="1488"/>
                </a:cubicBezTo>
                <a:cubicBezTo>
                  <a:pt x="2056" y="1494"/>
                  <a:pt x="2067" y="1509"/>
                  <a:pt x="2067" y="1513"/>
                </a:cubicBezTo>
                <a:cubicBezTo>
                  <a:pt x="2067" y="1517"/>
                  <a:pt x="2051" y="1508"/>
                  <a:pt x="2049" y="1515"/>
                </a:cubicBezTo>
                <a:cubicBezTo>
                  <a:pt x="2047" y="1522"/>
                  <a:pt x="2050" y="1542"/>
                  <a:pt x="2057" y="1553"/>
                </a:cubicBezTo>
                <a:cubicBezTo>
                  <a:pt x="2064" y="1564"/>
                  <a:pt x="2077" y="1570"/>
                  <a:pt x="2092" y="1579"/>
                </a:cubicBezTo>
                <a:cubicBezTo>
                  <a:pt x="2107" y="1588"/>
                  <a:pt x="2134" y="1597"/>
                  <a:pt x="2145" y="1609"/>
                </a:cubicBezTo>
                <a:cubicBezTo>
                  <a:pt x="2156" y="1621"/>
                  <a:pt x="2152" y="1632"/>
                  <a:pt x="2157" y="1649"/>
                </a:cubicBezTo>
                <a:cubicBezTo>
                  <a:pt x="2162" y="1666"/>
                  <a:pt x="2168" y="1697"/>
                  <a:pt x="2173" y="1709"/>
                </a:cubicBezTo>
                <a:cubicBezTo>
                  <a:pt x="2178" y="1721"/>
                  <a:pt x="2186" y="1715"/>
                  <a:pt x="2189" y="1723"/>
                </a:cubicBezTo>
                <a:cubicBezTo>
                  <a:pt x="2192" y="1731"/>
                  <a:pt x="2183" y="1748"/>
                  <a:pt x="2189" y="1759"/>
                </a:cubicBezTo>
                <a:cubicBezTo>
                  <a:pt x="2195" y="1770"/>
                  <a:pt x="2220" y="1780"/>
                  <a:pt x="2223" y="1789"/>
                </a:cubicBezTo>
                <a:cubicBezTo>
                  <a:pt x="2226" y="1798"/>
                  <a:pt x="2216" y="1812"/>
                  <a:pt x="2209" y="1815"/>
                </a:cubicBezTo>
                <a:cubicBezTo>
                  <a:pt x="2202" y="1818"/>
                  <a:pt x="2187" y="1804"/>
                  <a:pt x="2183" y="1806"/>
                </a:cubicBezTo>
                <a:cubicBezTo>
                  <a:pt x="2179" y="1808"/>
                  <a:pt x="2186" y="1819"/>
                  <a:pt x="2185" y="1825"/>
                </a:cubicBezTo>
                <a:cubicBezTo>
                  <a:pt x="2184" y="1831"/>
                  <a:pt x="2171" y="1804"/>
                  <a:pt x="2179" y="1845"/>
                </a:cubicBezTo>
                <a:cubicBezTo>
                  <a:pt x="2187" y="1886"/>
                  <a:pt x="2220" y="2030"/>
                  <a:pt x="2231" y="2069"/>
                </a:cubicBezTo>
                <a:lnTo>
                  <a:pt x="2247" y="2081"/>
                </a:lnTo>
                <a:lnTo>
                  <a:pt x="2295" y="2027"/>
                </a:lnTo>
                <a:cubicBezTo>
                  <a:pt x="2302" y="2016"/>
                  <a:pt x="2285" y="2022"/>
                  <a:pt x="2287" y="2015"/>
                </a:cubicBezTo>
                <a:cubicBezTo>
                  <a:pt x="2289" y="2008"/>
                  <a:pt x="2300" y="1991"/>
                  <a:pt x="2307" y="1985"/>
                </a:cubicBezTo>
                <a:cubicBezTo>
                  <a:pt x="2314" y="1979"/>
                  <a:pt x="2328" y="1988"/>
                  <a:pt x="2327" y="1977"/>
                </a:cubicBezTo>
                <a:cubicBezTo>
                  <a:pt x="2326" y="1966"/>
                  <a:pt x="2308" y="1929"/>
                  <a:pt x="2299" y="1917"/>
                </a:cubicBezTo>
                <a:cubicBezTo>
                  <a:pt x="2290" y="1905"/>
                  <a:pt x="2284" y="1913"/>
                  <a:pt x="2273" y="1905"/>
                </a:cubicBezTo>
                <a:cubicBezTo>
                  <a:pt x="2262" y="1897"/>
                  <a:pt x="2237" y="1879"/>
                  <a:pt x="2231" y="1867"/>
                </a:cubicBezTo>
                <a:cubicBezTo>
                  <a:pt x="2225" y="1855"/>
                  <a:pt x="2232" y="1832"/>
                  <a:pt x="2239" y="1831"/>
                </a:cubicBezTo>
                <a:cubicBezTo>
                  <a:pt x="2246" y="1830"/>
                  <a:pt x="2262" y="1862"/>
                  <a:pt x="2271" y="1863"/>
                </a:cubicBezTo>
                <a:cubicBezTo>
                  <a:pt x="2280" y="1864"/>
                  <a:pt x="2283" y="1822"/>
                  <a:pt x="2295" y="1839"/>
                </a:cubicBezTo>
                <a:cubicBezTo>
                  <a:pt x="2307" y="1856"/>
                  <a:pt x="2334" y="1946"/>
                  <a:pt x="2345" y="1963"/>
                </a:cubicBezTo>
                <a:lnTo>
                  <a:pt x="2364" y="1942"/>
                </a:lnTo>
                <a:close/>
              </a:path>
            </a:pathLst>
          </a:custGeom>
          <a:solidFill>
            <a:srgbClr val="FFCC00">
              <a:alpha val="3215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олілінія 33"/>
          <p:cNvSpPr/>
          <p:nvPr/>
        </p:nvSpPr>
        <p:spPr>
          <a:xfrm>
            <a:off x="476250" y="2868613"/>
            <a:ext cx="2684463" cy="1228725"/>
          </a:xfrm>
          <a:custGeom>
            <a:avLst/>
            <a:gdLst>
              <a:gd name="connsiteX0" fmla="*/ 0 w 2685288"/>
              <a:gd name="connsiteY0" fmla="*/ 57912 h 1229868"/>
              <a:gd name="connsiteX1" fmla="*/ 118872 w 2685288"/>
              <a:gd name="connsiteY1" fmla="*/ 48768 h 1229868"/>
              <a:gd name="connsiteX2" fmla="*/ 301752 w 2685288"/>
              <a:gd name="connsiteY2" fmla="*/ 3048 h 1229868"/>
              <a:gd name="connsiteX3" fmla="*/ 365760 w 2685288"/>
              <a:gd name="connsiteY3" fmla="*/ 67056 h 1229868"/>
              <a:gd name="connsiteX4" fmla="*/ 438912 w 2685288"/>
              <a:gd name="connsiteY4" fmla="*/ 94488 h 1229868"/>
              <a:gd name="connsiteX5" fmla="*/ 493776 w 2685288"/>
              <a:gd name="connsiteY5" fmla="*/ 149352 h 1229868"/>
              <a:gd name="connsiteX6" fmla="*/ 630936 w 2685288"/>
              <a:gd name="connsiteY6" fmla="*/ 140208 h 1229868"/>
              <a:gd name="connsiteX7" fmla="*/ 694944 w 2685288"/>
              <a:gd name="connsiteY7" fmla="*/ 231648 h 1229868"/>
              <a:gd name="connsiteX8" fmla="*/ 749808 w 2685288"/>
              <a:gd name="connsiteY8" fmla="*/ 286512 h 1229868"/>
              <a:gd name="connsiteX9" fmla="*/ 768096 w 2685288"/>
              <a:gd name="connsiteY9" fmla="*/ 377952 h 1229868"/>
              <a:gd name="connsiteX10" fmla="*/ 850392 w 2685288"/>
              <a:gd name="connsiteY10" fmla="*/ 377952 h 1229868"/>
              <a:gd name="connsiteX11" fmla="*/ 960120 w 2685288"/>
              <a:gd name="connsiteY11" fmla="*/ 460248 h 1229868"/>
              <a:gd name="connsiteX12" fmla="*/ 1005840 w 2685288"/>
              <a:gd name="connsiteY12" fmla="*/ 560832 h 1229868"/>
              <a:gd name="connsiteX13" fmla="*/ 1078992 w 2685288"/>
              <a:gd name="connsiteY13" fmla="*/ 560832 h 1229868"/>
              <a:gd name="connsiteX14" fmla="*/ 1133856 w 2685288"/>
              <a:gd name="connsiteY14" fmla="*/ 579120 h 1229868"/>
              <a:gd name="connsiteX15" fmla="*/ 1143000 w 2685288"/>
              <a:gd name="connsiteY15" fmla="*/ 643128 h 1229868"/>
              <a:gd name="connsiteX16" fmla="*/ 1197864 w 2685288"/>
              <a:gd name="connsiteY16" fmla="*/ 643128 h 1229868"/>
              <a:gd name="connsiteX17" fmla="*/ 1197864 w 2685288"/>
              <a:gd name="connsiteY17" fmla="*/ 679704 h 1229868"/>
              <a:gd name="connsiteX18" fmla="*/ 1207008 w 2685288"/>
              <a:gd name="connsiteY18" fmla="*/ 697992 h 1229868"/>
              <a:gd name="connsiteX19" fmla="*/ 1271016 w 2685288"/>
              <a:gd name="connsiteY19" fmla="*/ 688848 h 1229868"/>
              <a:gd name="connsiteX20" fmla="*/ 1353312 w 2685288"/>
              <a:gd name="connsiteY20" fmla="*/ 798576 h 1229868"/>
              <a:gd name="connsiteX21" fmla="*/ 1389888 w 2685288"/>
              <a:gd name="connsiteY21" fmla="*/ 862584 h 1229868"/>
              <a:gd name="connsiteX22" fmla="*/ 1453896 w 2685288"/>
              <a:gd name="connsiteY22" fmla="*/ 880872 h 1229868"/>
              <a:gd name="connsiteX23" fmla="*/ 1536192 w 2685288"/>
              <a:gd name="connsiteY23" fmla="*/ 871728 h 1229868"/>
              <a:gd name="connsiteX24" fmla="*/ 1581912 w 2685288"/>
              <a:gd name="connsiteY24" fmla="*/ 926592 h 1229868"/>
              <a:gd name="connsiteX25" fmla="*/ 1700784 w 2685288"/>
              <a:gd name="connsiteY25" fmla="*/ 926592 h 1229868"/>
              <a:gd name="connsiteX26" fmla="*/ 1773936 w 2685288"/>
              <a:gd name="connsiteY26" fmla="*/ 972312 h 1229868"/>
              <a:gd name="connsiteX27" fmla="*/ 1856232 w 2685288"/>
              <a:gd name="connsiteY27" fmla="*/ 908304 h 1229868"/>
              <a:gd name="connsiteX28" fmla="*/ 1929384 w 2685288"/>
              <a:gd name="connsiteY28" fmla="*/ 871728 h 1229868"/>
              <a:gd name="connsiteX29" fmla="*/ 2002536 w 2685288"/>
              <a:gd name="connsiteY29" fmla="*/ 944880 h 1229868"/>
              <a:gd name="connsiteX30" fmla="*/ 2057400 w 2685288"/>
              <a:gd name="connsiteY30" fmla="*/ 908304 h 1229868"/>
              <a:gd name="connsiteX31" fmla="*/ 2130552 w 2685288"/>
              <a:gd name="connsiteY31" fmla="*/ 899160 h 1229868"/>
              <a:gd name="connsiteX32" fmla="*/ 2231136 w 2685288"/>
              <a:gd name="connsiteY32" fmla="*/ 999744 h 1229868"/>
              <a:gd name="connsiteX33" fmla="*/ 2414016 w 2685288"/>
              <a:gd name="connsiteY33" fmla="*/ 1036320 h 1229868"/>
              <a:gd name="connsiteX34" fmla="*/ 2404872 w 2685288"/>
              <a:gd name="connsiteY34" fmla="*/ 1082040 h 1229868"/>
              <a:gd name="connsiteX35" fmla="*/ 2450592 w 2685288"/>
              <a:gd name="connsiteY35" fmla="*/ 1136904 h 1229868"/>
              <a:gd name="connsiteX36" fmla="*/ 2551176 w 2685288"/>
              <a:gd name="connsiteY36" fmla="*/ 1164336 h 1229868"/>
              <a:gd name="connsiteX37" fmla="*/ 2624328 w 2685288"/>
              <a:gd name="connsiteY37" fmla="*/ 1155192 h 1229868"/>
              <a:gd name="connsiteX38" fmla="*/ 2587752 w 2685288"/>
              <a:gd name="connsiteY38" fmla="*/ 1219200 h 1229868"/>
              <a:gd name="connsiteX39" fmla="*/ 2670048 w 2685288"/>
              <a:gd name="connsiteY39" fmla="*/ 1219200 h 1229868"/>
              <a:gd name="connsiteX40" fmla="*/ 2679192 w 2685288"/>
              <a:gd name="connsiteY40" fmla="*/ 1210056 h 122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85288" h="1229868">
                <a:moveTo>
                  <a:pt x="0" y="57912"/>
                </a:moveTo>
                <a:cubicBezTo>
                  <a:pt x="34290" y="57912"/>
                  <a:pt x="68580" y="57912"/>
                  <a:pt x="118872" y="48768"/>
                </a:cubicBezTo>
                <a:cubicBezTo>
                  <a:pt x="169164" y="39624"/>
                  <a:pt x="260604" y="0"/>
                  <a:pt x="301752" y="3048"/>
                </a:cubicBezTo>
                <a:cubicBezTo>
                  <a:pt x="342900" y="6096"/>
                  <a:pt x="342900" y="51816"/>
                  <a:pt x="365760" y="67056"/>
                </a:cubicBezTo>
                <a:cubicBezTo>
                  <a:pt x="388620" y="82296"/>
                  <a:pt x="417576" y="80772"/>
                  <a:pt x="438912" y="94488"/>
                </a:cubicBezTo>
                <a:cubicBezTo>
                  <a:pt x="460248" y="108204"/>
                  <a:pt x="461772" y="141732"/>
                  <a:pt x="493776" y="149352"/>
                </a:cubicBezTo>
                <a:cubicBezTo>
                  <a:pt x="525780" y="156972"/>
                  <a:pt x="597408" y="126492"/>
                  <a:pt x="630936" y="140208"/>
                </a:cubicBezTo>
                <a:cubicBezTo>
                  <a:pt x="664464" y="153924"/>
                  <a:pt x="675132" y="207264"/>
                  <a:pt x="694944" y="231648"/>
                </a:cubicBezTo>
                <a:cubicBezTo>
                  <a:pt x="714756" y="256032"/>
                  <a:pt x="737616" y="262128"/>
                  <a:pt x="749808" y="286512"/>
                </a:cubicBezTo>
                <a:cubicBezTo>
                  <a:pt x="762000" y="310896"/>
                  <a:pt x="751332" y="362712"/>
                  <a:pt x="768096" y="377952"/>
                </a:cubicBezTo>
                <a:cubicBezTo>
                  <a:pt x="784860" y="393192"/>
                  <a:pt x="818388" y="364236"/>
                  <a:pt x="850392" y="377952"/>
                </a:cubicBezTo>
                <a:cubicBezTo>
                  <a:pt x="882396" y="391668"/>
                  <a:pt x="934212" y="429768"/>
                  <a:pt x="960120" y="460248"/>
                </a:cubicBezTo>
                <a:cubicBezTo>
                  <a:pt x="986028" y="490728"/>
                  <a:pt x="986028" y="544068"/>
                  <a:pt x="1005840" y="560832"/>
                </a:cubicBezTo>
                <a:cubicBezTo>
                  <a:pt x="1025652" y="577596"/>
                  <a:pt x="1057656" y="557784"/>
                  <a:pt x="1078992" y="560832"/>
                </a:cubicBezTo>
                <a:cubicBezTo>
                  <a:pt x="1100328" y="563880"/>
                  <a:pt x="1123188" y="565404"/>
                  <a:pt x="1133856" y="579120"/>
                </a:cubicBezTo>
                <a:cubicBezTo>
                  <a:pt x="1144524" y="592836"/>
                  <a:pt x="1132332" y="632460"/>
                  <a:pt x="1143000" y="643128"/>
                </a:cubicBezTo>
                <a:cubicBezTo>
                  <a:pt x="1153668" y="653796"/>
                  <a:pt x="1188720" y="637032"/>
                  <a:pt x="1197864" y="643128"/>
                </a:cubicBezTo>
                <a:cubicBezTo>
                  <a:pt x="1207008" y="649224"/>
                  <a:pt x="1196340" y="670560"/>
                  <a:pt x="1197864" y="679704"/>
                </a:cubicBezTo>
                <a:cubicBezTo>
                  <a:pt x="1199388" y="688848"/>
                  <a:pt x="1194816" y="696468"/>
                  <a:pt x="1207008" y="697992"/>
                </a:cubicBezTo>
                <a:cubicBezTo>
                  <a:pt x="1219200" y="699516"/>
                  <a:pt x="1246632" y="672084"/>
                  <a:pt x="1271016" y="688848"/>
                </a:cubicBezTo>
                <a:cubicBezTo>
                  <a:pt x="1295400" y="705612"/>
                  <a:pt x="1333500" y="769620"/>
                  <a:pt x="1353312" y="798576"/>
                </a:cubicBezTo>
                <a:cubicBezTo>
                  <a:pt x="1373124" y="827532"/>
                  <a:pt x="1373124" y="848868"/>
                  <a:pt x="1389888" y="862584"/>
                </a:cubicBezTo>
                <a:cubicBezTo>
                  <a:pt x="1406652" y="876300"/>
                  <a:pt x="1429512" y="879348"/>
                  <a:pt x="1453896" y="880872"/>
                </a:cubicBezTo>
                <a:cubicBezTo>
                  <a:pt x="1478280" y="882396"/>
                  <a:pt x="1514856" y="864108"/>
                  <a:pt x="1536192" y="871728"/>
                </a:cubicBezTo>
                <a:cubicBezTo>
                  <a:pt x="1557528" y="879348"/>
                  <a:pt x="1554480" y="917448"/>
                  <a:pt x="1581912" y="926592"/>
                </a:cubicBezTo>
                <a:cubicBezTo>
                  <a:pt x="1609344" y="935736"/>
                  <a:pt x="1668780" y="918972"/>
                  <a:pt x="1700784" y="926592"/>
                </a:cubicBezTo>
                <a:cubicBezTo>
                  <a:pt x="1732788" y="934212"/>
                  <a:pt x="1748028" y="975360"/>
                  <a:pt x="1773936" y="972312"/>
                </a:cubicBezTo>
                <a:cubicBezTo>
                  <a:pt x="1799844" y="969264"/>
                  <a:pt x="1830324" y="925068"/>
                  <a:pt x="1856232" y="908304"/>
                </a:cubicBezTo>
                <a:cubicBezTo>
                  <a:pt x="1882140" y="891540"/>
                  <a:pt x="1905000" y="865632"/>
                  <a:pt x="1929384" y="871728"/>
                </a:cubicBezTo>
                <a:cubicBezTo>
                  <a:pt x="1953768" y="877824"/>
                  <a:pt x="1981200" y="938784"/>
                  <a:pt x="2002536" y="944880"/>
                </a:cubicBezTo>
                <a:cubicBezTo>
                  <a:pt x="2023872" y="950976"/>
                  <a:pt x="2036064" y="915924"/>
                  <a:pt x="2057400" y="908304"/>
                </a:cubicBezTo>
                <a:cubicBezTo>
                  <a:pt x="2078736" y="900684"/>
                  <a:pt x="2101596" y="883920"/>
                  <a:pt x="2130552" y="899160"/>
                </a:cubicBezTo>
                <a:cubicBezTo>
                  <a:pt x="2159508" y="914400"/>
                  <a:pt x="2183892" y="976884"/>
                  <a:pt x="2231136" y="999744"/>
                </a:cubicBezTo>
                <a:cubicBezTo>
                  <a:pt x="2278380" y="1022604"/>
                  <a:pt x="2385060" y="1022604"/>
                  <a:pt x="2414016" y="1036320"/>
                </a:cubicBezTo>
                <a:cubicBezTo>
                  <a:pt x="2442972" y="1050036"/>
                  <a:pt x="2398776" y="1065276"/>
                  <a:pt x="2404872" y="1082040"/>
                </a:cubicBezTo>
                <a:cubicBezTo>
                  <a:pt x="2410968" y="1098804"/>
                  <a:pt x="2426208" y="1123188"/>
                  <a:pt x="2450592" y="1136904"/>
                </a:cubicBezTo>
                <a:cubicBezTo>
                  <a:pt x="2474976" y="1150620"/>
                  <a:pt x="2522220" y="1161288"/>
                  <a:pt x="2551176" y="1164336"/>
                </a:cubicBezTo>
                <a:cubicBezTo>
                  <a:pt x="2580132" y="1167384"/>
                  <a:pt x="2618232" y="1146048"/>
                  <a:pt x="2624328" y="1155192"/>
                </a:cubicBezTo>
                <a:cubicBezTo>
                  <a:pt x="2630424" y="1164336"/>
                  <a:pt x="2580132" y="1208532"/>
                  <a:pt x="2587752" y="1219200"/>
                </a:cubicBezTo>
                <a:cubicBezTo>
                  <a:pt x="2595372" y="1229868"/>
                  <a:pt x="2654808" y="1220724"/>
                  <a:pt x="2670048" y="1219200"/>
                </a:cubicBezTo>
                <a:cubicBezTo>
                  <a:pt x="2685288" y="1217676"/>
                  <a:pt x="2682240" y="1213866"/>
                  <a:pt x="2679192" y="1210056"/>
                </a:cubicBezTo>
              </a:path>
            </a:pathLst>
          </a:custGeom>
          <a:ln w="28575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Полілінія 34"/>
          <p:cNvSpPr/>
          <p:nvPr/>
        </p:nvSpPr>
        <p:spPr>
          <a:xfrm>
            <a:off x="4014788" y="5357813"/>
            <a:ext cx="182562" cy="257175"/>
          </a:xfrm>
          <a:custGeom>
            <a:avLst/>
            <a:gdLst>
              <a:gd name="connsiteX0" fmla="*/ 0 w 182880"/>
              <a:gd name="connsiteY0" fmla="*/ 0 h 256032"/>
              <a:gd name="connsiteX1" fmla="*/ 45720 w 182880"/>
              <a:gd name="connsiteY1" fmla="*/ 36576 h 256032"/>
              <a:gd name="connsiteX2" fmla="*/ 45720 w 182880"/>
              <a:gd name="connsiteY2" fmla="*/ 100584 h 256032"/>
              <a:gd name="connsiteX3" fmla="*/ 82296 w 182880"/>
              <a:gd name="connsiteY3" fmla="*/ 64008 h 256032"/>
              <a:gd name="connsiteX4" fmla="*/ 109728 w 182880"/>
              <a:gd name="connsiteY4" fmla="*/ 137160 h 256032"/>
              <a:gd name="connsiteX5" fmla="*/ 182880 w 182880"/>
              <a:gd name="connsiteY5" fmla="*/ 256032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256032">
                <a:moveTo>
                  <a:pt x="0" y="0"/>
                </a:moveTo>
                <a:cubicBezTo>
                  <a:pt x="19050" y="9906"/>
                  <a:pt x="38100" y="19812"/>
                  <a:pt x="45720" y="36576"/>
                </a:cubicBezTo>
                <a:cubicBezTo>
                  <a:pt x="53340" y="53340"/>
                  <a:pt x="39624" y="96012"/>
                  <a:pt x="45720" y="100584"/>
                </a:cubicBezTo>
                <a:cubicBezTo>
                  <a:pt x="51816" y="105156"/>
                  <a:pt x="71628" y="57912"/>
                  <a:pt x="82296" y="64008"/>
                </a:cubicBezTo>
                <a:cubicBezTo>
                  <a:pt x="92964" y="70104"/>
                  <a:pt x="92964" y="105156"/>
                  <a:pt x="109728" y="137160"/>
                </a:cubicBezTo>
                <a:cubicBezTo>
                  <a:pt x="126492" y="169164"/>
                  <a:pt x="154686" y="212598"/>
                  <a:pt x="182880" y="256032"/>
                </a:cubicBezTo>
              </a:path>
            </a:pathLst>
          </a:custGeom>
          <a:ln w="28575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 rot="1845322">
            <a:off x="1355725" y="2938463"/>
            <a:ext cx="10858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uk-UA" sz="2200" b="1" i="1">
                <a:solidFill>
                  <a:srgbClr val="2212EE"/>
                </a:solidFill>
                <a:latin typeface="Monotype Corsiva" pitchFamily="66" charset="0"/>
              </a:rPr>
              <a:t>Дністер</a:t>
            </a:r>
            <a:r>
              <a:rPr lang="uk-UA" sz="1600" b="1">
                <a:latin typeface="Monotype Corsiva" pitchFamily="66" charset="0"/>
              </a:rPr>
              <a:t> </a:t>
            </a:r>
            <a:endParaRPr lang="ru-RU" sz="1600" b="1">
              <a:latin typeface="Monotype Corsiva" pitchFamily="66" charset="0"/>
            </a:endParaRPr>
          </a:p>
        </p:txBody>
      </p:sp>
      <p:sp>
        <p:nvSpPr>
          <p:cNvPr id="38" name="Rectangle 111"/>
          <p:cNvSpPr>
            <a:spLocks noChangeArrowheads="1"/>
          </p:cNvSpPr>
          <p:nvPr/>
        </p:nvSpPr>
        <p:spPr bwMode="auto">
          <a:xfrm>
            <a:off x="250825" y="5516563"/>
            <a:ext cx="363538" cy="233362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Freeform 15"/>
          <p:cNvSpPr>
            <a:spLocks/>
          </p:cNvSpPr>
          <p:nvPr/>
        </p:nvSpPr>
        <p:spPr bwMode="auto">
          <a:xfrm>
            <a:off x="6510338" y="2016125"/>
            <a:ext cx="2478087" cy="1893888"/>
          </a:xfrm>
          <a:custGeom>
            <a:avLst/>
            <a:gdLst>
              <a:gd name="T0" fmla="*/ 2147483647 w 1561"/>
              <a:gd name="T1" fmla="*/ 2147483647 h 1193"/>
              <a:gd name="T2" fmla="*/ 2147483647 w 1561"/>
              <a:gd name="T3" fmla="*/ 2147483647 h 1193"/>
              <a:gd name="T4" fmla="*/ 2147483647 w 1561"/>
              <a:gd name="T5" fmla="*/ 2147483647 h 1193"/>
              <a:gd name="T6" fmla="*/ 2147483647 w 1561"/>
              <a:gd name="T7" fmla="*/ 2147483647 h 1193"/>
              <a:gd name="T8" fmla="*/ 2147483647 w 1561"/>
              <a:gd name="T9" fmla="*/ 2147483647 h 1193"/>
              <a:gd name="T10" fmla="*/ 2147483647 w 1561"/>
              <a:gd name="T11" fmla="*/ 2147483647 h 1193"/>
              <a:gd name="T12" fmla="*/ 2147483647 w 1561"/>
              <a:gd name="T13" fmla="*/ 2147483647 h 1193"/>
              <a:gd name="T14" fmla="*/ 2147483647 w 1561"/>
              <a:gd name="T15" fmla="*/ 2147483647 h 1193"/>
              <a:gd name="T16" fmla="*/ 2147483647 w 1561"/>
              <a:gd name="T17" fmla="*/ 2147483647 h 1193"/>
              <a:gd name="T18" fmla="*/ 2147483647 w 1561"/>
              <a:gd name="T19" fmla="*/ 2147483647 h 1193"/>
              <a:gd name="T20" fmla="*/ 2147483647 w 1561"/>
              <a:gd name="T21" fmla="*/ 2147483647 h 1193"/>
              <a:gd name="T22" fmla="*/ 2147483647 w 1561"/>
              <a:gd name="T23" fmla="*/ 2147483647 h 1193"/>
              <a:gd name="T24" fmla="*/ 2147483647 w 1561"/>
              <a:gd name="T25" fmla="*/ 2147483647 h 1193"/>
              <a:gd name="T26" fmla="*/ 2147483647 w 1561"/>
              <a:gd name="T27" fmla="*/ 2147483647 h 1193"/>
              <a:gd name="T28" fmla="*/ 2147483647 w 1561"/>
              <a:gd name="T29" fmla="*/ 2147483647 h 1193"/>
              <a:gd name="T30" fmla="*/ 2147483647 w 1561"/>
              <a:gd name="T31" fmla="*/ 2147483647 h 1193"/>
              <a:gd name="T32" fmla="*/ 2147483647 w 1561"/>
              <a:gd name="T33" fmla="*/ 2147483647 h 1193"/>
              <a:gd name="T34" fmla="*/ 2147483647 w 1561"/>
              <a:gd name="T35" fmla="*/ 2147483647 h 1193"/>
              <a:gd name="T36" fmla="*/ 2147483647 w 1561"/>
              <a:gd name="T37" fmla="*/ 2147483647 h 1193"/>
              <a:gd name="T38" fmla="*/ 2147483647 w 1561"/>
              <a:gd name="T39" fmla="*/ 2147483647 h 1193"/>
              <a:gd name="T40" fmla="*/ 2147483647 w 1561"/>
              <a:gd name="T41" fmla="*/ 2147483647 h 1193"/>
              <a:gd name="T42" fmla="*/ 2147483647 w 1561"/>
              <a:gd name="T43" fmla="*/ 2147483647 h 1193"/>
              <a:gd name="T44" fmla="*/ 2147483647 w 1561"/>
              <a:gd name="T45" fmla="*/ 2147483647 h 1193"/>
              <a:gd name="T46" fmla="*/ 2147483647 w 1561"/>
              <a:gd name="T47" fmla="*/ 2147483647 h 1193"/>
              <a:gd name="T48" fmla="*/ 2147483647 w 1561"/>
              <a:gd name="T49" fmla="*/ 2147483647 h 1193"/>
              <a:gd name="T50" fmla="*/ 2147483647 w 1561"/>
              <a:gd name="T51" fmla="*/ 2147483647 h 1193"/>
              <a:gd name="T52" fmla="*/ 2147483647 w 1561"/>
              <a:gd name="T53" fmla="*/ 2147483647 h 1193"/>
              <a:gd name="T54" fmla="*/ 2147483647 w 1561"/>
              <a:gd name="T55" fmla="*/ 2147483647 h 1193"/>
              <a:gd name="T56" fmla="*/ 2147483647 w 1561"/>
              <a:gd name="T57" fmla="*/ 2147483647 h 1193"/>
              <a:gd name="T58" fmla="*/ 2147483647 w 1561"/>
              <a:gd name="T59" fmla="*/ 2147483647 h 1193"/>
              <a:gd name="T60" fmla="*/ 2147483647 w 1561"/>
              <a:gd name="T61" fmla="*/ 2147483647 h 1193"/>
              <a:gd name="T62" fmla="*/ 2147483647 w 1561"/>
              <a:gd name="T63" fmla="*/ 2147483647 h 1193"/>
              <a:gd name="T64" fmla="*/ 2147483647 w 1561"/>
              <a:gd name="T65" fmla="*/ 2147483647 h 1193"/>
              <a:gd name="T66" fmla="*/ 2147483647 w 1561"/>
              <a:gd name="T67" fmla="*/ 2147483647 h 1193"/>
              <a:gd name="T68" fmla="*/ 2147483647 w 1561"/>
              <a:gd name="T69" fmla="*/ 2147483647 h 1193"/>
              <a:gd name="T70" fmla="*/ 2147483647 w 1561"/>
              <a:gd name="T71" fmla="*/ 2147483647 h 1193"/>
              <a:gd name="T72" fmla="*/ 2147483647 w 1561"/>
              <a:gd name="T73" fmla="*/ 2147483647 h 1193"/>
              <a:gd name="T74" fmla="*/ 2147483647 w 1561"/>
              <a:gd name="T75" fmla="*/ 2147483647 h 1193"/>
              <a:gd name="T76" fmla="*/ 2147483647 w 1561"/>
              <a:gd name="T77" fmla="*/ 2147483647 h 1193"/>
              <a:gd name="T78" fmla="*/ 2147483647 w 1561"/>
              <a:gd name="T79" fmla="*/ 2147483647 h 1193"/>
              <a:gd name="T80" fmla="*/ 2147483647 w 1561"/>
              <a:gd name="T81" fmla="*/ 2147483647 h 1193"/>
              <a:gd name="T82" fmla="*/ 2147483647 w 1561"/>
              <a:gd name="T83" fmla="*/ 2147483647 h 1193"/>
              <a:gd name="T84" fmla="*/ 2147483647 w 1561"/>
              <a:gd name="T85" fmla="*/ 2147483647 h 1193"/>
              <a:gd name="T86" fmla="*/ 2147483647 w 1561"/>
              <a:gd name="T87" fmla="*/ 2147483647 h 1193"/>
              <a:gd name="T88" fmla="*/ 2147483647 w 1561"/>
              <a:gd name="T89" fmla="*/ 2147483647 h 1193"/>
              <a:gd name="T90" fmla="*/ 2147483647 w 1561"/>
              <a:gd name="T91" fmla="*/ 2147483647 h 1193"/>
              <a:gd name="T92" fmla="*/ 2147483647 w 1561"/>
              <a:gd name="T93" fmla="*/ 2147483647 h 11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561"/>
              <a:gd name="T142" fmla="*/ 0 h 1193"/>
              <a:gd name="T143" fmla="*/ 1561 w 1561"/>
              <a:gd name="T144" fmla="*/ 1193 h 119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561" h="1193">
                <a:moveTo>
                  <a:pt x="143" y="62"/>
                </a:moveTo>
                <a:cubicBezTo>
                  <a:pt x="132" y="61"/>
                  <a:pt x="140" y="74"/>
                  <a:pt x="137" y="88"/>
                </a:cubicBezTo>
                <a:cubicBezTo>
                  <a:pt x="134" y="102"/>
                  <a:pt x="131" y="122"/>
                  <a:pt x="127" y="146"/>
                </a:cubicBezTo>
                <a:cubicBezTo>
                  <a:pt x="123" y="170"/>
                  <a:pt x="114" y="213"/>
                  <a:pt x="110" y="232"/>
                </a:cubicBezTo>
                <a:cubicBezTo>
                  <a:pt x="106" y="251"/>
                  <a:pt x="113" y="251"/>
                  <a:pt x="102" y="263"/>
                </a:cubicBezTo>
                <a:cubicBezTo>
                  <a:pt x="91" y="275"/>
                  <a:pt x="57" y="290"/>
                  <a:pt x="41" y="304"/>
                </a:cubicBezTo>
                <a:cubicBezTo>
                  <a:pt x="25" y="318"/>
                  <a:pt x="8" y="334"/>
                  <a:pt x="4" y="346"/>
                </a:cubicBezTo>
                <a:cubicBezTo>
                  <a:pt x="0" y="358"/>
                  <a:pt x="11" y="370"/>
                  <a:pt x="18" y="379"/>
                </a:cubicBezTo>
                <a:cubicBezTo>
                  <a:pt x="25" y="388"/>
                  <a:pt x="31" y="394"/>
                  <a:pt x="45" y="401"/>
                </a:cubicBezTo>
                <a:cubicBezTo>
                  <a:pt x="59" y="408"/>
                  <a:pt x="82" y="415"/>
                  <a:pt x="99" y="420"/>
                </a:cubicBezTo>
                <a:cubicBezTo>
                  <a:pt x="116" y="425"/>
                  <a:pt x="125" y="427"/>
                  <a:pt x="147" y="430"/>
                </a:cubicBezTo>
                <a:cubicBezTo>
                  <a:pt x="169" y="433"/>
                  <a:pt x="214" y="426"/>
                  <a:pt x="229" y="438"/>
                </a:cubicBezTo>
                <a:cubicBezTo>
                  <a:pt x="244" y="450"/>
                  <a:pt x="231" y="485"/>
                  <a:pt x="239" y="500"/>
                </a:cubicBezTo>
                <a:cubicBezTo>
                  <a:pt x="247" y="515"/>
                  <a:pt x="263" y="515"/>
                  <a:pt x="275" y="530"/>
                </a:cubicBezTo>
                <a:cubicBezTo>
                  <a:pt x="287" y="545"/>
                  <a:pt x="299" y="570"/>
                  <a:pt x="309" y="592"/>
                </a:cubicBezTo>
                <a:cubicBezTo>
                  <a:pt x="319" y="614"/>
                  <a:pt x="331" y="634"/>
                  <a:pt x="333" y="660"/>
                </a:cubicBezTo>
                <a:cubicBezTo>
                  <a:pt x="335" y="686"/>
                  <a:pt x="321" y="727"/>
                  <a:pt x="321" y="746"/>
                </a:cubicBezTo>
                <a:cubicBezTo>
                  <a:pt x="321" y="765"/>
                  <a:pt x="319" y="767"/>
                  <a:pt x="331" y="772"/>
                </a:cubicBezTo>
                <a:cubicBezTo>
                  <a:pt x="343" y="777"/>
                  <a:pt x="375" y="774"/>
                  <a:pt x="391" y="778"/>
                </a:cubicBezTo>
                <a:cubicBezTo>
                  <a:pt x="407" y="782"/>
                  <a:pt x="417" y="792"/>
                  <a:pt x="429" y="796"/>
                </a:cubicBezTo>
                <a:cubicBezTo>
                  <a:pt x="441" y="800"/>
                  <a:pt x="445" y="800"/>
                  <a:pt x="465" y="800"/>
                </a:cubicBezTo>
                <a:cubicBezTo>
                  <a:pt x="485" y="800"/>
                  <a:pt x="527" y="798"/>
                  <a:pt x="548" y="799"/>
                </a:cubicBezTo>
                <a:cubicBezTo>
                  <a:pt x="569" y="800"/>
                  <a:pt x="576" y="789"/>
                  <a:pt x="593" y="808"/>
                </a:cubicBezTo>
                <a:cubicBezTo>
                  <a:pt x="610" y="827"/>
                  <a:pt x="638" y="878"/>
                  <a:pt x="649" y="912"/>
                </a:cubicBezTo>
                <a:cubicBezTo>
                  <a:pt x="660" y="946"/>
                  <a:pt x="654" y="987"/>
                  <a:pt x="657" y="1012"/>
                </a:cubicBezTo>
                <a:cubicBezTo>
                  <a:pt x="660" y="1037"/>
                  <a:pt x="654" y="1050"/>
                  <a:pt x="665" y="1060"/>
                </a:cubicBezTo>
                <a:cubicBezTo>
                  <a:pt x="676" y="1070"/>
                  <a:pt x="708" y="1073"/>
                  <a:pt x="722" y="1072"/>
                </a:cubicBezTo>
                <a:cubicBezTo>
                  <a:pt x="736" y="1071"/>
                  <a:pt x="742" y="1053"/>
                  <a:pt x="751" y="1052"/>
                </a:cubicBezTo>
                <a:cubicBezTo>
                  <a:pt x="760" y="1051"/>
                  <a:pt x="769" y="1059"/>
                  <a:pt x="777" y="1066"/>
                </a:cubicBezTo>
                <a:cubicBezTo>
                  <a:pt x="785" y="1073"/>
                  <a:pt x="793" y="1081"/>
                  <a:pt x="801" y="1094"/>
                </a:cubicBezTo>
                <a:cubicBezTo>
                  <a:pt x="809" y="1107"/>
                  <a:pt x="813" y="1139"/>
                  <a:pt x="827" y="1144"/>
                </a:cubicBezTo>
                <a:cubicBezTo>
                  <a:pt x="841" y="1149"/>
                  <a:pt x="866" y="1133"/>
                  <a:pt x="887" y="1126"/>
                </a:cubicBezTo>
                <a:cubicBezTo>
                  <a:pt x="908" y="1119"/>
                  <a:pt x="938" y="1122"/>
                  <a:pt x="951" y="1104"/>
                </a:cubicBezTo>
                <a:cubicBezTo>
                  <a:pt x="964" y="1086"/>
                  <a:pt x="952" y="1039"/>
                  <a:pt x="965" y="1018"/>
                </a:cubicBezTo>
                <a:cubicBezTo>
                  <a:pt x="978" y="997"/>
                  <a:pt x="1010" y="984"/>
                  <a:pt x="1029" y="978"/>
                </a:cubicBezTo>
                <a:cubicBezTo>
                  <a:pt x="1048" y="972"/>
                  <a:pt x="1061" y="975"/>
                  <a:pt x="1081" y="982"/>
                </a:cubicBezTo>
                <a:cubicBezTo>
                  <a:pt x="1101" y="989"/>
                  <a:pt x="1127" y="1012"/>
                  <a:pt x="1151" y="1020"/>
                </a:cubicBezTo>
                <a:cubicBezTo>
                  <a:pt x="1175" y="1028"/>
                  <a:pt x="1186" y="1026"/>
                  <a:pt x="1227" y="1032"/>
                </a:cubicBezTo>
                <a:cubicBezTo>
                  <a:pt x="1268" y="1038"/>
                  <a:pt x="1364" y="1050"/>
                  <a:pt x="1399" y="1058"/>
                </a:cubicBezTo>
                <a:cubicBezTo>
                  <a:pt x="1434" y="1066"/>
                  <a:pt x="1437" y="1069"/>
                  <a:pt x="1439" y="1082"/>
                </a:cubicBezTo>
                <a:cubicBezTo>
                  <a:pt x="1441" y="1095"/>
                  <a:pt x="1424" y="1116"/>
                  <a:pt x="1413" y="1134"/>
                </a:cubicBezTo>
                <a:cubicBezTo>
                  <a:pt x="1402" y="1152"/>
                  <a:pt x="1359" y="1183"/>
                  <a:pt x="1373" y="1188"/>
                </a:cubicBezTo>
                <a:cubicBezTo>
                  <a:pt x="1387" y="1193"/>
                  <a:pt x="1476" y="1176"/>
                  <a:pt x="1497" y="1164"/>
                </a:cubicBezTo>
                <a:cubicBezTo>
                  <a:pt x="1518" y="1152"/>
                  <a:pt x="1502" y="1130"/>
                  <a:pt x="1501" y="1117"/>
                </a:cubicBezTo>
                <a:cubicBezTo>
                  <a:pt x="1500" y="1104"/>
                  <a:pt x="1491" y="1096"/>
                  <a:pt x="1491" y="1088"/>
                </a:cubicBezTo>
                <a:cubicBezTo>
                  <a:pt x="1491" y="1080"/>
                  <a:pt x="1498" y="1074"/>
                  <a:pt x="1503" y="1066"/>
                </a:cubicBezTo>
                <a:cubicBezTo>
                  <a:pt x="1508" y="1058"/>
                  <a:pt x="1512" y="1052"/>
                  <a:pt x="1519" y="1038"/>
                </a:cubicBezTo>
                <a:cubicBezTo>
                  <a:pt x="1526" y="1024"/>
                  <a:pt x="1539" y="996"/>
                  <a:pt x="1546" y="981"/>
                </a:cubicBezTo>
                <a:cubicBezTo>
                  <a:pt x="1553" y="966"/>
                  <a:pt x="1561" y="959"/>
                  <a:pt x="1561" y="950"/>
                </a:cubicBezTo>
                <a:cubicBezTo>
                  <a:pt x="1561" y="941"/>
                  <a:pt x="1550" y="932"/>
                  <a:pt x="1543" y="926"/>
                </a:cubicBezTo>
                <a:cubicBezTo>
                  <a:pt x="1536" y="920"/>
                  <a:pt x="1530" y="925"/>
                  <a:pt x="1519" y="914"/>
                </a:cubicBezTo>
                <a:cubicBezTo>
                  <a:pt x="1508" y="903"/>
                  <a:pt x="1485" y="874"/>
                  <a:pt x="1479" y="862"/>
                </a:cubicBezTo>
                <a:cubicBezTo>
                  <a:pt x="1473" y="850"/>
                  <a:pt x="1486" y="852"/>
                  <a:pt x="1483" y="842"/>
                </a:cubicBezTo>
                <a:cubicBezTo>
                  <a:pt x="1480" y="832"/>
                  <a:pt x="1466" y="823"/>
                  <a:pt x="1461" y="802"/>
                </a:cubicBezTo>
                <a:cubicBezTo>
                  <a:pt x="1456" y="781"/>
                  <a:pt x="1445" y="734"/>
                  <a:pt x="1455" y="716"/>
                </a:cubicBezTo>
                <a:cubicBezTo>
                  <a:pt x="1465" y="698"/>
                  <a:pt x="1507" y="700"/>
                  <a:pt x="1521" y="694"/>
                </a:cubicBezTo>
                <a:cubicBezTo>
                  <a:pt x="1535" y="688"/>
                  <a:pt x="1537" y="689"/>
                  <a:pt x="1539" y="682"/>
                </a:cubicBezTo>
                <a:cubicBezTo>
                  <a:pt x="1541" y="675"/>
                  <a:pt x="1538" y="656"/>
                  <a:pt x="1531" y="652"/>
                </a:cubicBezTo>
                <a:cubicBezTo>
                  <a:pt x="1524" y="648"/>
                  <a:pt x="1512" y="667"/>
                  <a:pt x="1495" y="658"/>
                </a:cubicBezTo>
                <a:cubicBezTo>
                  <a:pt x="1478" y="649"/>
                  <a:pt x="1429" y="621"/>
                  <a:pt x="1429" y="598"/>
                </a:cubicBezTo>
                <a:cubicBezTo>
                  <a:pt x="1429" y="575"/>
                  <a:pt x="1481" y="549"/>
                  <a:pt x="1497" y="522"/>
                </a:cubicBezTo>
                <a:cubicBezTo>
                  <a:pt x="1513" y="495"/>
                  <a:pt x="1531" y="462"/>
                  <a:pt x="1525" y="436"/>
                </a:cubicBezTo>
                <a:cubicBezTo>
                  <a:pt x="1519" y="410"/>
                  <a:pt x="1469" y="390"/>
                  <a:pt x="1463" y="368"/>
                </a:cubicBezTo>
                <a:cubicBezTo>
                  <a:pt x="1457" y="346"/>
                  <a:pt x="1487" y="318"/>
                  <a:pt x="1487" y="304"/>
                </a:cubicBezTo>
                <a:cubicBezTo>
                  <a:pt x="1487" y="290"/>
                  <a:pt x="1475" y="285"/>
                  <a:pt x="1461" y="286"/>
                </a:cubicBezTo>
                <a:cubicBezTo>
                  <a:pt x="1447" y="287"/>
                  <a:pt x="1424" y="307"/>
                  <a:pt x="1403" y="308"/>
                </a:cubicBezTo>
                <a:cubicBezTo>
                  <a:pt x="1382" y="309"/>
                  <a:pt x="1355" y="301"/>
                  <a:pt x="1335" y="290"/>
                </a:cubicBezTo>
                <a:cubicBezTo>
                  <a:pt x="1315" y="279"/>
                  <a:pt x="1297" y="252"/>
                  <a:pt x="1281" y="244"/>
                </a:cubicBezTo>
                <a:cubicBezTo>
                  <a:pt x="1265" y="236"/>
                  <a:pt x="1250" y="246"/>
                  <a:pt x="1239" y="244"/>
                </a:cubicBezTo>
                <a:cubicBezTo>
                  <a:pt x="1228" y="242"/>
                  <a:pt x="1224" y="241"/>
                  <a:pt x="1215" y="234"/>
                </a:cubicBezTo>
                <a:cubicBezTo>
                  <a:pt x="1206" y="227"/>
                  <a:pt x="1202" y="202"/>
                  <a:pt x="1187" y="200"/>
                </a:cubicBezTo>
                <a:cubicBezTo>
                  <a:pt x="1172" y="198"/>
                  <a:pt x="1140" y="221"/>
                  <a:pt x="1125" y="220"/>
                </a:cubicBezTo>
                <a:cubicBezTo>
                  <a:pt x="1110" y="219"/>
                  <a:pt x="1107" y="198"/>
                  <a:pt x="1095" y="192"/>
                </a:cubicBezTo>
                <a:cubicBezTo>
                  <a:pt x="1083" y="186"/>
                  <a:pt x="1066" y="188"/>
                  <a:pt x="1053" y="182"/>
                </a:cubicBezTo>
                <a:cubicBezTo>
                  <a:pt x="1040" y="176"/>
                  <a:pt x="1030" y="161"/>
                  <a:pt x="1017" y="158"/>
                </a:cubicBezTo>
                <a:cubicBezTo>
                  <a:pt x="1004" y="155"/>
                  <a:pt x="988" y="166"/>
                  <a:pt x="977" y="166"/>
                </a:cubicBezTo>
                <a:cubicBezTo>
                  <a:pt x="966" y="166"/>
                  <a:pt x="960" y="163"/>
                  <a:pt x="949" y="156"/>
                </a:cubicBezTo>
                <a:cubicBezTo>
                  <a:pt x="938" y="149"/>
                  <a:pt x="922" y="129"/>
                  <a:pt x="911" y="126"/>
                </a:cubicBezTo>
                <a:cubicBezTo>
                  <a:pt x="900" y="123"/>
                  <a:pt x="888" y="130"/>
                  <a:pt x="883" y="140"/>
                </a:cubicBezTo>
                <a:cubicBezTo>
                  <a:pt x="878" y="150"/>
                  <a:pt x="886" y="178"/>
                  <a:pt x="879" y="188"/>
                </a:cubicBezTo>
                <a:cubicBezTo>
                  <a:pt x="872" y="198"/>
                  <a:pt x="856" y="201"/>
                  <a:pt x="843" y="198"/>
                </a:cubicBezTo>
                <a:cubicBezTo>
                  <a:pt x="830" y="195"/>
                  <a:pt x="815" y="175"/>
                  <a:pt x="801" y="168"/>
                </a:cubicBezTo>
                <a:cubicBezTo>
                  <a:pt x="787" y="161"/>
                  <a:pt x="773" y="162"/>
                  <a:pt x="759" y="154"/>
                </a:cubicBezTo>
                <a:cubicBezTo>
                  <a:pt x="745" y="146"/>
                  <a:pt x="725" y="133"/>
                  <a:pt x="715" y="120"/>
                </a:cubicBezTo>
                <a:cubicBezTo>
                  <a:pt x="705" y="107"/>
                  <a:pt x="712" y="89"/>
                  <a:pt x="699" y="74"/>
                </a:cubicBezTo>
                <a:cubicBezTo>
                  <a:pt x="686" y="59"/>
                  <a:pt x="657" y="40"/>
                  <a:pt x="639" y="28"/>
                </a:cubicBezTo>
                <a:cubicBezTo>
                  <a:pt x="621" y="16"/>
                  <a:pt x="615" y="0"/>
                  <a:pt x="593" y="4"/>
                </a:cubicBezTo>
                <a:cubicBezTo>
                  <a:pt x="571" y="8"/>
                  <a:pt x="537" y="38"/>
                  <a:pt x="509" y="50"/>
                </a:cubicBezTo>
                <a:cubicBezTo>
                  <a:pt x="481" y="62"/>
                  <a:pt x="455" y="61"/>
                  <a:pt x="427" y="74"/>
                </a:cubicBezTo>
                <a:cubicBezTo>
                  <a:pt x="399" y="87"/>
                  <a:pt x="361" y="126"/>
                  <a:pt x="343" y="128"/>
                </a:cubicBezTo>
                <a:cubicBezTo>
                  <a:pt x="325" y="130"/>
                  <a:pt x="336" y="87"/>
                  <a:pt x="321" y="84"/>
                </a:cubicBezTo>
                <a:cubicBezTo>
                  <a:pt x="306" y="81"/>
                  <a:pt x="271" y="114"/>
                  <a:pt x="251" y="110"/>
                </a:cubicBezTo>
                <a:cubicBezTo>
                  <a:pt x="231" y="106"/>
                  <a:pt x="219" y="70"/>
                  <a:pt x="201" y="62"/>
                </a:cubicBezTo>
                <a:cubicBezTo>
                  <a:pt x="183" y="54"/>
                  <a:pt x="155" y="62"/>
                  <a:pt x="143" y="62"/>
                </a:cubicBezTo>
                <a:close/>
              </a:path>
            </a:pathLst>
          </a:custGeom>
          <a:solidFill>
            <a:srgbClr val="FF0000">
              <a:alpha val="21960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" name="Text Box 112"/>
          <p:cNvSpPr txBox="1">
            <a:spLocks noChangeArrowheads="1"/>
          </p:cNvSpPr>
          <p:nvPr/>
        </p:nvSpPr>
        <p:spPr bwMode="auto">
          <a:xfrm>
            <a:off x="611188" y="5445125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Дону 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(4% 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uk-UA" sz="1600" b="1" i="1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uk-UA" sz="1600" b="1" i="1">
                <a:latin typeface="Times New Roman" pitchFamily="18" charset="0"/>
              </a:rPr>
              <a:t> </a:t>
            </a:r>
            <a:endParaRPr lang="ru-RU" sz="1600" b="1" i="1">
              <a:latin typeface="Times New Roman" pitchFamily="18" charset="0"/>
            </a:endParaRPr>
          </a:p>
        </p:txBody>
      </p:sp>
      <p:sp>
        <p:nvSpPr>
          <p:cNvPr id="41" name="Полілінія 40"/>
          <p:cNvSpPr/>
          <p:nvPr/>
        </p:nvSpPr>
        <p:spPr>
          <a:xfrm>
            <a:off x="6985000" y="2149475"/>
            <a:ext cx="1839913" cy="1179513"/>
          </a:xfrm>
          <a:custGeom>
            <a:avLst/>
            <a:gdLst>
              <a:gd name="connsiteX0" fmla="*/ 211836 w 1840992"/>
              <a:gd name="connsiteY0" fmla="*/ 0 h 1179576"/>
              <a:gd name="connsiteX1" fmla="*/ 193548 w 1840992"/>
              <a:gd name="connsiteY1" fmla="*/ 164592 h 1179576"/>
              <a:gd name="connsiteX2" fmla="*/ 312420 w 1840992"/>
              <a:gd name="connsiteY2" fmla="*/ 320040 h 1179576"/>
              <a:gd name="connsiteX3" fmla="*/ 248412 w 1840992"/>
              <a:gd name="connsiteY3" fmla="*/ 374904 h 1179576"/>
              <a:gd name="connsiteX4" fmla="*/ 193548 w 1840992"/>
              <a:gd name="connsiteY4" fmla="*/ 338328 h 1179576"/>
              <a:gd name="connsiteX5" fmla="*/ 166116 w 1840992"/>
              <a:gd name="connsiteY5" fmla="*/ 402336 h 1179576"/>
              <a:gd name="connsiteX6" fmla="*/ 129540 w 1840992"/>
              <a:gd name="connsiteY6" fmla="*/ 420624 h 1179576"/>
              <a:gd name="connsiteX7" fmla="*/ 111252 w 1840992"/>
              <a:gd name="connsiteY7" fmla="*/ 457200 h 1179576"/>
              <a:gd name="connsiteX8" fmla="*/ 83820 w 1840992"/>
              <a:gd name="connsiteY8" fmla="*/ 502920 h 1179576"/>
              <a:gd name="connsiteX9" fmla="*/ 28956 w 1840992"/>
              <a:gd name="connsiteY9" fmla="*/ 512064 h 1179576"/>
              <a:gd name="connsiteX10" fmla="*/ 19812 w 1840992"/>
              <a:gd name="connsiteY10" fmla="*/ 612648 h 1179576"/>
              <a:gd name="connsiteX11" fmla="*/ 147828 w 1840992"/>
              <a:gd name="connsiteY11" fmla="*/ 649224 h 1179576"/>
              <a:gd name="connsiteX12" fmla="*/ 211836 w 1840992"/>
              <a:gd name="connsiteY12" fmla="*/ 667512 h 1179576"/>
              <a:gd name="connsiteX13" fmla="*/ 248412 w 1840992"/>
              <a:gd name="connsiteY13" fmla="*/ 704088 h 1179576"/>
              <a:gd name="connsiteX14" fmla="*/ 294132 w 1840992"/>
              <a:gd name="connsiteY14" fmla="*/ 649224 h 1179576"/>
              <a:gd name="connsiteX15" fmla="*/ 312420 w 1840992"/>
              <a:gd name="connsiteY15" fmla="*/ 704088 h 1179576"/>
              <a:gd name="connsiteX16" fmla="*/ 449580 w 1840992"/>
              <a:gd name="connsiteY16" fmla="*/ 731520 h 1179576"/>
              <a:gd name="connsiteX17" fmla="*/ 431292 w 1840992"/>
              <a:gd name="connsiteY17" fmla="*/ 777240 h 1179576"/>
              <a:gd name="connsiteX18" fmla="*/ 358140 w 1840992"/>
              <a:gd name="connsiteY18" fmla="*/ 786384 h 1179576"/>
              <a:gd name="connsiteX19" fmla="*/ 376428 w 1840992"/>
              <a:gd name="connsiteY19" fmla="*/ 859536 h 1179576"/>
              <a:gd name="connsiteX20" fmla="*/ 513588 w 1840992"/>
              <a:gd name="connsiteY20" fmla="*/ 868680 h 1179576"/>
              <a:gd name="connsiteX21" fmla="*/ 531876 w 1840992"/>
              <a:gd name="connsiteY21" fmla="*/ 822960 h 1179576"/>
              <a:gd name="connsiteX22" fmla="*/ 568452 w 1840992"/>
              <a:gd name="connsiteY22" fmla="*/ 877824 h 1179576"/>
              <a:gd name="connsiteX23" fmla="*/ 595884 w 1840992"/>
              <a:gd name="connsiteY23" fmla="*/ 859536 h 1179576"/>
              <a:gd name="connsiteX24" fmla="*/ 687324 w 1840992"/>
              <a:gd name="connsiteY24" fmla="*/ 941832 h 1179576"/>
              <a:gd name="connsiteX25" fmla="*/ 760476 w 1840992"/>
              <a:gd name="connsiteY25" fmla="*/ 923544 h 1179576"/>
              <a:gd name="connsiteX26" fmla="*/ 742188 w 1840992"/>
              <a:gd name="connsiteY26" fmla="*/ 987552 h 1179576"/>
              <a:gd name="connsiteX27" fmla="*/ 806196 w 1840992"/>
              <a:gd name="connsiteY27" fmla="*/ 996696 h 1179576"/>
              <a:gd name="connsiteX28" fmla="*/ 806196 w 1840992"/>
              <a:gd name="connsiteY28" fmla="*/ 1033272 h 1179576"/>
              <a:gd name="connsiteX29" fmla="*/ 943356 w 1840992"/>
              <a:gd name="connsiteY29" fmla="*/ 996696 h 1179576"/>
              <a:gd name="connsiteX30" fmla="*/ 1016508 w 1840992"/>
              <a:gd name="connsiteY30" fmla="*/ 978408 h 1179576"/>
              <a:gd name="connsiteX31" fmla="*/ 1025652 w 1840992"/>
              <a:gd name="connsiteY31" fmla="*/ 877824 h 1179576"/>
              <a:gd name="connsiteX32" fmla="*/ 1107948 w 1840992"/>
              <a:gd name="connsiteY32" fmla="*/ 932688 h 1179576"/>
              <a:gd name="connsiteX33" fmla="*/ 1181100 w 1840992"/>
              <a:gd name="connsiteY33" fmla="*/ 1014984 h 1179576"/>
              <a:gd name="connsiteX34" fmla="*/ 1254252 w 1840992"/>
              <a:gd name="connsiteY34" fmla="*/ 1078992 h 1179576"/>
              <a:gd name="connsiteX35" fmla="*/ 1409700 w 1840992"/>
              <a:gd name="connsiteY35" fmla="*/ 1088136 h 1179576"/>
              <a:gd name="connsiteX36" fmla="*/ 1464564 w 1840992"/>
              <a:gd name="connsiteY36" fmla="*/ 1170432 h 1179576"/>
              <a:gd name="connsiteX37" fmla="*/ 1528572 w 1840992"/>
              <a:gd name="connsiteY37" fmla="*/ 1115568 h 1179576"/>
              <a:gd name="connsiteX38" fmla="*/ 1546860 w 1840992"/>
              <a:gd name="connsiteY38" fmla="*/ 1078992 h 1179576"/>
              <a:gd name="connsiteX39" fmla="*/ 1583436 w 1840992"/>
              <a:gd name="connsiteY39" fmla="*/ 1078992 h 1179576"/>
              <a:gd name="connsiteX40" fmla="*/ 1665732 w 1840992"/>
              <a:gd name="connsiteY40" fmla="*/ 1133856 h 1179576"/>
              <a:gd name="connsiteX41" fmla="*/ 1711452 w 1840992"/>
              <a:gd name="connsiteY41" fmla="*/ 1161288 h 1179576"/>
              <a:gd name="connsiteX42" fmla="*/ 1812036 w 1840992"/>
              <a:gd name="connsiteY42" fmla="*/ 1161288 h 1179576"/>
              <a:gd name="connsiteX43" fmla="*/ 1839468 w 1840992"/>
              <a:gd name="connsiteY43" fmla="*/ 1152144 h 1179576"/>
              <a:gd name="connsiteX44" fmla="*/ 1821180 w 1840992"/>
              <a:gd name="connsiteY44" fmla="*/ 1179576 h 117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840992" h="1179576">
                <a:moveTo>
                  <a:pt x="211836" y="0"/>
                </a:moveTo>
                <a:cubicBezTo>
                  <a:pt x="194310" y="55626"/>
                  <a:pt x="176784" y="111252"/>
                  <a:pt x="193548" y="164592"/>
                </a:cubicBezTo>
                <a:cubicBezTo>
                  <a:pt x="210312" y="217932"/>
                  <a:pt x="303276" y="284988"/>
                  <a:pt x="312420" y="320040"/>
                </a:cubicBezTo>
                <a:cubicBezTo>
                  <a:pt x="321564" y="355092"/>
                  <a:pt x="268224" y="371856"/>
                  <a:pt x="248412" y="374904"/>
                </a:cubicBezTo>
                <a:cubicBezTo>
                  <a:pt x="228600" y="377952"/>
                  <a:pt x="207264" y="333756"/>
                  <a:pt x="193548" y="338328"/>
                </a:cubicBezTo>
                <a:cubicBezTo>
                  <a:pt x="179832" y="342900"/>
                  <a:pt x="176784" y="388620"/>
                  <a:pt x="166116" y="402336"/>
                </a:cubicBezTo>
                <a:cubicBezTo>
                  <a:pt x="155448" y="416052"/>
                  <a:pt x="138684" y="411480"/>
                  <a:pt x="129540" y="420624"/>
                </a:cubicBezTo>
                <a:cubicBezTo>
                  <a:pt x="120396" y="429768"/>
                  <a:pt x="118872" y="443484"/>
                  <a:pt x="111252" y="457200"/>
                </a:cubicBezTo>
                <a:cubicBezTo>
                  <a:pt x="103632" y="470916"/>
                  <a:pt x="97536" y="493776"/>
                  <a:pt x="83820" y="502920"/>
                </a:cubicBezTo>
                <a:cubicBezTo>
                  <a:pt x="70104" y="512064"/>
                  <a:pt x="39624" y="493776"/>
                  <a:pt x="28956" y="512064"/>
                </a:cubicBezTo>
                <a:cubicBezTo>
                  <a:pt x="18288" y="530352"/>
                  <a:pt x="0" y="589788"/>
                  <a:pt x="19812" y="612648"/>
                </a:cubicBezTo>
                <a:cubicBezTo>
                  <a:pt x="39624" y="635508"/>
                  <a:pt x="147828" y="649224"/>
                  <a:pt x="147828" y="649224"/>
                </a:cubicBezTo>
                <a:cubicBezTo>
                  <a:pt x="179832" y="658368"/>
                  <a:pt x="195072" y="658368"/>
                  <a:pt x="211836" y="667512"/>
                </a:cubicBezTo>
                <a:cubicBezTo>
                  <a:pt x="228600" y="676656"/>
                  <a:pt x="234696" y="707136"/>
                  <a:pt x="248412" y="704088"/>
                </a:cubicBezTo>
                <a:cubicBezTo>
                  <a:pt x="262128" y="701040"/>
                  <a:pt x="283464" y="649224"/>
                  <a:pt x="294132" y="649224"/>
                </a:cubicBezTo>
                <a:cubicBezTo>
                  <a:pt x="304800" y="649224"/>
                  <a:pt x="286512" y="690372"/>
                  <a:pt x="312420" y="704088"/>
                </a:cubicBezTo>
                <a:cubicBezTo>
                  <a:pt x="338328" y="717804"/>
                  <a:pt x="429768" y="719328"/>
                  <a:pt x="449580" y="731520"/>
                </a:cubicBezTo>
                <a:cubicBezTo>
                  <a:pt x="469392" y="743712"/>
                  <a:pt x="446532" y="768096"/>
                  <a:pt x="431292" y="777240"/>
                </a:cubicBezTo>
                <a:cubicBezTo>
                  <a:pt x="416052" y="786384"/>
                  <a:pt x="367284" y="772668"/>
                  <a:pt x="358140" y="786384"/>
                </a:cubicBezTo>
                <a:cubicBezTo>
                  <a:pt x="348996" y="800100"/>
                  <a:pt x="350520" y="845820"/>
                  <a:pt x="376428" y="859536"/>
                </a:cubicBezTo>
                <a:cubicBezTo>
                  <a:pt x="402336" y="873252"/>
                  <a:pt x="487680" y="874776"/>
                  <a:pt x="513588" y="868680"/>
                </a:cubicBezTo>
                <a:cubicBezTo>
                  <a:pt x="539496" y="862584"/>
                  <a:pt x="522732" y="821436"/>
                  <a:pt x="531876" y="822960"/>
                </a:cubicBezTo>
                <a:cubicBezTo>
                  <a:pt x="541020" y="824484"/>
                  <a:pt x="557784" y="871728"/>
                  <a:pt x="568452" y="877824"/>
                </a:cubicBezTo>
                <a:cubicBezTo>
                  <a:pt x="579120" y="883920"/>
                  <a:pt x="576072" y="848868"/>
                  <a:pt x="595884" y="859536"/>
                </a:cubicBezTo>
                <a:cubicBezTo>
                  <a:pt x="615696" y="870204"/>
                  <a:pt x="659892" y="931164"/>
                  <a:pt x="687324" y="941832"/>
                </a:cubicBezTo>
                <a:cubicBezTo>
                  <a:pt x="714756" y="952500"/>
                  <a:pt x="751332" y="915924"/>
                  <a:pt x="760476" y="923544"/>
                </a:cubicBezTo>
                <a:cubicBezTo>
                  <a:pt x="769620" y="931164"/>
                  <a:pt x="734568" y="975360"/>
                  <a:pt x="742188" y="987552"/>
                </a:cubicBezTo>
                <a:cubicBezTo>
                  <a:pt x="749808" y="999744"/>
                  <a:pt x="795528" y="989076"/>
                  <a:pt x="806196" y="996696"/>
                </a:cubicBezTo>
                <a:cubicBezTo>
                  <a:pt x="816864" y="1004316"/>
                  <a:pt x="783336" y="1033272"/>
                  <a:pt x="806196" y="1033272"/>
                </a:cubicBezTo>
                <a:cubicBezTo>
                  <a:pt x="829056" y="1033272"/>
                  <a:pt x="908304" y="1005840"/>
                  <a:pt x="943356" y="996696"/>
                </a:cubicBezTo>
                <a:cubicBezTo>
                  <a:pt x="978408" y="987552"/>
                  <a:pt x="1002792" y="998220"/>
                  <a:pt x="1016508" y="978408"/>
                </a:cubicBezTo>
                <a:cubicBezTo>
                  <a:pt x="1030224" y="958596"/>
                  <a:pt x="1010412" y="885444"/>
                  <a:pt x="1025652" y="877824"/>
                </a:cubicBezTo>
                <a:cubicBezTo>
                  <a:pt x="1040892" y="870204"/>
                  <a:pt x="1082040" y="909828"/>
                  <a:pt x="1107948" y="932688"/>
                </a:cubicBezTo>
                <a:cubicBezTo>
                  <a:pt x="1133856" y="955548"/>
                  <a:pt x="1156716" y="990600"/>
                  <a:pt x="1181100" y="1014984"/>
                </a:cubicBezTo>
                <a:cubicBezTo>
                  <a:pt x="1205484" y="1039368"/>
                  <a:pt x="1216152" y="1066800"/>
                  <a:pt x="1254252" y="1078992"/>
                </a:cubicBezTo>
                <a:cubicBezTo>
                  <a:pt x="1292352" y="1091184"/>
                  <a:pt x="1374648" y="1072896"/>
                  <a:pt x="1409700" y="1088136"/>
                </a:cubicBezTo>
                <a:cubicBezTo>
                  <a:pt x="1444752" y="1103376"/>
                  <a:pt x="1444752" y="1165860"/>
                  <a:pt x="1464564" y="1170432"/>
                </a:cubicBezTo>
                <a:cubicBezTo>
                  <a:pt x="1484376" y="1175004"/>
                  <a:pt x="1514856" y="1130808"/>
                  <a:pt x="1528572" y="1115568"/>
                </a:cubicBezTo>
                <a:cubicBezTo>
                  <a:pt x="1542288" y="1100328"/>
                  <a:pt x="1537716" y="1085088"/>
                  <a:pt x="1546860" y="1078992"/>
                </a:cubicBezTo>
                <a:cubicBezTo>
                  <a:pt x="1556004" y="1072896"/>
                  <a:pt x="1563624" y="1069848"/>
                  <a:pt x="1583436" y="1078992"/>
                </a:cubicBezTo>
                <a:cubicBezTo>
                  <a:pt x="1603248" y="1088136"/>
                  <a:pt x="1644396" y="1120140"/>
                  <a:pt x="1665732" y="1133856"/>
                </a:cubicBezTo>
                <a:cubicBezTo>
                  <a:pt x="1687068" y="1147572"/>
                  <a:pt x="1687068" y="1156716"/>
                  <a:pt x="1711452" y="1161288"/>
                </a:cubicBezTo>
                <a:cubicBezTo>
                  <a:pt x="1735836" y="1165860"/>
                  <a:pt x="1790700" y="1162812"/>
                  <a:pt x="1812036" y="1161288"/>
                </a:cubicBezTo>
                <a:cubicBezTo>
                  <a:pt x="1833372" y="1159764"/>
                  <a:pt x="1837944" y="1149096"/>
                  <a:pt x="1839468" y="1152144"/>
                </a:cubicBezTo>
                <a:cubicBezTo>
                  <a:pt x="1840992" y="1155192"/>
                  <a:pt x="1831086" y="1167384"/>
                  <a:pt x="1821180" y="1179576"/>
                </a:cubicBezTo>
              </a:path>
            </a:pathLst>
          </a:custGeom>
          <a:ln w="1905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 Box 115"/>
          <p:cNvSpPr txBox="1">
            <a:spLocks noChangeArrowheads="1"/>
          </p:cNvSpPr>
          <p:nvPr/>
        </p:nvSpPr>
        <p:spPr bwMode="auto">
          <a:xfrm rot="1099378">
            <a:off x="6954838" y="2714625"/>
            <a:ext cx="22288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100" b="1" i="1">
                <a:solidFill>
                  <a:srgbClr val="0000FF"/>
                </a:solidFill>
                <a:latin typeface="Monotype Corsiva" pitchFamily="66" charset="0"/>
              </a:rPr>
              <a:t>Сіверський Донець</a:t>
            </a:r>
            <a:endParaRPr lang="ru-RU" sz="2100" b="1">
              <a:latin typeface="Monotype Corsiva" pitchFamily="66" charset="0"/>
            </a:endParaRPr>
          </a:p>
        </p:txBody>
      </p:sp>
      <p:sp>
        <p:nvSpPr>
          <p:cNvPr id="43" name="Rectangle 121"/>
          <p:cNvSpPr>
            <a:spLocks noChangeArrowheads="1"/>
          </p:cNvSpPr>
          <p:nvPr/>
        </p:nvSpPr>
        <p:spPr bwMode="auto">
          <a:xfrm>
            <a:off x="107950" y="5805488"/>
            <a:ext cx="360363" cy="215900"/>
          </a:xfrm>
          <a:prstGeom prst="rect">
            <a:avLst/>
          </a:prstGeom>
          <a:solidFill>
            <a:srgbClr val="996600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" name="Text Box 122"/>
          <p:cNvSpPr txBox="1">
            <a:spLocks noChangeArrowheads="1"/>
          </p:cNvSpPr>
          <p:nvPr/>
        </p:nvSpPr>
        <p:spPr bwMode="auto">
          <a:xfrm>
            <a:off x="468313" y="5732463"/>
            <a:ext cx="1174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Дунаю</a:t>
            </a:r>
            <a:r>
              <a:rPr lang="uk-UA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46" name="Freeform 21"/>
          <p:cNvSpPr>
            <a:spLocks/>
          </p:cNvSpPr>
          <p:nvPr/>
        </p:nvSpPr>
        <p:spPr bwMode="auto">
          <a:xfrm>
            <a:off x="2997200" y="5572125"/>
            <a:ext cx="833438" cy="763588"/>
          </a:xfrm>
          <a:custGeom>
            <a:avLst/>
            <a:gdLst>
              <a:gd name="T0" fmla="*/ 2147483647 w 525"/>
              <a:gd name="T1" fmla="*/ 0 h 481"/>
              <a:gd name="T2" fmla="*/ 2147483647 w 525"/>
              <a:gd name="T3" fmla="*/ 2147483647 h 481"/>
              <a:gd name="T4" fmla="*/ 2147483647 w 525"/>
              <a:gd name="T5" fmla="*/ 2147483647 h 481"/>
              <a:gd name="T6" fmla="*/ 2147483647 w 525"/>
              <a:gd name="T7" fmla="*/ 2147483647 h 481"/>
              <a:gd name="T8" fmla="*/ 2147483647 w 525"/>
              <a:gd name="T9" fmla="*/ 2147483647 h 481"/>
              <a:gd name="T10" fmla="*/ 2147483647 w 525"/>
              <a:gd name="T11" fmla="*/ 2147483647 h 481"/>
              <a:gd name="T12" fmla="*/ 2147483647 w 525"/>
              <a:gd name="T13" fmla="*/ 2147483647 h 481"/>
              <a:gd name="T14" fmla="*/ 2147483647 w 525"/>
              <a:gd name="T15" fmla="*/ 2147483647 h 481"/>
              <a:gd name="T16" fmla="*/ 2147483647 w 525"/>
              <a:gd name="T17" fmla="*/ 2147483647 h 481"/>
              <a:gd name="T18" fmla="*/ 2147483647 w 525"/>
              <a:gd name="T19" fmla="*/ 2147483647 h 481"/>
              <a:gd name="T20" fmla="*/ 2147483647 w 525"/>
              <a:gd name="T21" fmla="*/ 2147483647 h 481"/>
              <a:gd name="T22" fmla="*/ 2147483647 w 525"/>
              <a:gd name="T23" fmla="*/ 2147483647 h 481"/>
              <a:gd name="T24" fmla="*/ 2147483647 w 525"/>
              <a:gd name="T25" fmla="*/ 2147483647 h 481"/>
              <a:gd name="T26" fmla="*/ 2147483647 w 525"/>
              <a:gd name="T27" fmla="*/ 2147483647 h 481"/>
              <a:gd name="T28" fmla="*/ 2147483647 w 525"/>
              <a:gd name="T29" fmla="*/ 2147483647 h 481"/>
              <a:gd name="T30" fmla="*/ 2147483647 w 525"/>
              <a:gd name="T31" fmla="*/ 2147483647 h 481"/>
              <a:gd name="T32" fmla="*/ 2147483647 w 525"/>
              <a:gd name="T33" fmla="*/ 2147483647 h 481"/>
              <a:gd name="T34" fmla="*/ 2147483647 w 525"/>
              <a:gd name="T35" fmla="*/ 2147483647 h 481"/>
              <a:gd name="T36" fmla="*/ 2147483647 w 525"/>
              <a:gd name="T37" fmla="*/ 2147483647 h 481"/>
              <a:gd name="T38" fmla="*/ 2147483647 w 525"/>
              <a:gd name="T39" fmla="*/ 2147483647 h 481"/>
              <a:gd name="T40" fmla="*/ 2147483647 w 525"/>
              <a:gd name="T41" fmla="*/ 2147483647 h 481"/>
              <a:gd name="T42" fmla="*/ 2147483647 w 525"/>
              <a:gd name="T43" fmla="*/ 2147483647 h 481"/>
              <a:gd name="T44" fmla="*/ 2147483647 w 525"/>
              <a:gd name="T45" fmla="*/ 2147483647 h 481"/>
              <a:gd name="T46" fmla="*/ 2147483647 w 525"/>
              <a:gd name="T47" fmla="*/ 2147483647 h 481"/>
              <a:gd name="T48" fmla="*/ 2147483647 w 525"/>
              <a:gd name="T49" fmla="*/ 2147483647 h 481"/>
              <a:gd name="T50" fmla="*/ 2147483647 w 525"/>
              <a:gd name="T51" fmla="*/ 2147483647 h 481"/>
              <a:gd name="T52" fmla="*/ 2147483647 w 525"/>
              <a:gd name="T53" fmla="*/ 2147483647 h 481"/>
              <a:gd name="T54" fmla="*/ 2147483647 w 525"/>
              <a:gd name="T55" fmla="*/ 2147483647 h 481"/>
              <a:gd name="T56" fmla="*/ 2147483647 w 525"/>
              <a:gd name="T57" fmla="*/ 0 h 48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25"/>
              <a:gd name="T88" fmla="*/ 0 h 481"/>
              <a:gd name="T89" fmla="*/ 525 w 525"/>
              <a:gd name="T90" fmla="*/ 481 h 48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25" h="481">
                <a:moveTo>
                  <a:pt x="265" y="0"/>
                </a:moveTo>
                <a:cubicBezTo>
                  <a:pt x="256" y="0"/>
                  <a:pt x="252" y="33"/>
                  <a:pt x="245" y="42"/>
                </a:cubicBezTo>
                <a:cubicBezTo>
                  <a:pt x="238" y="51"/>
                  <a:pt x="230" y="49"/>
                  <a:pt x="221" y="56"/>
                </a:cubicBezTo>
                <a:cubicBezTo>
                  <a:pt x="212" y="63"/>
                  <a:pt x="201" y="73"/>
                  <a:pt x="193" y="87"/>
                </a:cubicBezTo>
                <a:cubicBezTo>
                  <a:pt x="185" y="101"/>
                  <a:pt x="186" y="121"/>
                  <a:pt x="170" y="143"/>
                </a:cubicBezTo>
                <a:cubicBezTo>
                  <a:pt x="154" y="165"/>
                  <a:pt x="110" y="192"/>
                  <a:pt x="97" y="219"/>
                </a:cubicBezTo>
                <a:cubicBezTo>
                  <a:pt x="84" y="246"/>
                  <a:pt x="109" y="284"/>
                  <a:pt x="94" y="306"/>
                </a:cubicBezTo>
                <a:cubicBezTo>
                  <a:pt x="79" y="328"/>
                  <a:pt x="16" y="331"/>
                  <a:pt x="8" y="351"/>
                </a:cubicBezTo>
                <a:cubicBezTo>
                  <a:pt x="0" y="371"/>
                  <a:pt x="18" y="405"/>
                  <a:pt x="47" y="426"/>
                </a:cubicBezTo>
                <a:cubicBezTo>
                  <a:pt x="76" y="447"/>
                  <a:pt x="156" y="474"/>
                  <a:pt x="184" y="477"/>
                </a:cubicBezTo>
                <a:cubicBezTo>
                  <a:pt x="212" y="480"/>
                  <a:pt x="208" y="449"/>
                  <a:pt x="218" y="447"/>
                </a:cubicBezTo>
                <a:cubicBezTo>
                  <a:pt x="228" y="445"/>
                  <a:pt x="233" y="471"/>
                  <a:pt x="245" y="464"/>
                </a:cubicBezTo>
                <a:cubicBezTo>
                  <a:pt x="257" y="457"/>
                  <a:pt x="277" y="418"/>
                  <a:pt x="290" y="405"/>
                </a:cubicBezTo>
                <a:cubicBezTo>
                  <a:pt x="303" y="392"/>
                  <a:pt x="313" y="392"/>
                  <a:pt x="325" y="387"/>
                </a:cubicBezTo>
                <a:cubicBezTo>
                  <a:pt x="337" y="382"/>
                  <a:pt x="341" y="371"/>
                  <a:pt x="361" y="372"/>
                </a:cubicBezTo>
                <a:cubicBezTo>
                  <a:pt x="381" y="373"/>
                  <a:pt x="426" y="383"/>
                  <a:pt x="446" y="393"/>
                </a:cubicBezTo>
                <a:cubicBezTo>
                  <a:pt x="466" y="403"/>
                  <a:pt x="473" y="419"/>
                  <a:pt x="481" y="431"/>
                </a:cubicBezTo>
                <a:cubicBezTo>
                  <a:pt x="489" y="443"/>
                  <a:pt x="487" y="457"/>
                  <a:pt x="493" y="464"/>
                </a:cubicBezTo>
                <a:cubicBezTo>
                  <a:pt x="499" y="471"/>
                  <a:pt x="513" y="481"/>
                  <a:pt x="517" y="473"/>
                </a:cubicBezTo>
                <a:cubicBezTo>
                  <a:pt x="521" y="465"/>
                  <a:pt x="520" y="428"/>
                  <a:pt x="520" y="413"/>
                </a:cubicBezTo>
                <a:cubicBezTo>
                  <a:pt x="520" y="398"/>
                  <a:pt x="521" y="388"/>
                  <a:pt x="520" y="380"/>
                </a:cubicBezTo>
                <a:cubicBezTo>
                  <a:pt x="519" y="372"/>
                  <a:pt x="512" y="371"/>
                  <a:pt x="512" y="366"/>
                </a:cubicBezTo>
                <a:cubicBezTo>
                  <a:pt x="512" y="361"/>
                  <a:pt x="525" y="353"/>
                  <a:pt x="518" y="347"/>
                </a:cubicBezTo>
                <a:cubicBezTo>
                  <a:pt x="511" y="341"/>
                  <a:pt x="481" y="342"/>
                  <a:pt x="470" y="332"/>
                </a:cubicBezTo>
                <a:cubicBezTo>
                  <a:pt x="459" y="322"/>
                  <a:pt x="454" y="318"/>
                  <a:pt x="450" y="286"/>
                </a:cubicBezTo>
                <a:cubicBezTo>
                  <a:pt x="446" y="254"/>
                  <a:pt x="455" y="170"/>
                  <a:pt x="444" y="140"/>
                </a:cubicBezTo>
                <a:cubicBezTo>
                  <a:pt x="433" y="110"/>
                  <a:pt x="408" y="125"/>
                  <a:pt x="384" y="108"/>
                </a:cubicBezTo>
                <a:cubicBezTo>
                  <a:pt x="360" y="91"/>
                  <a:pt x="318" y="58"/>
                  <a:pt x="298" y="40"/>
                </a:cubicBezTo>
                <a:cubicBezTo>
                  <a:pt x="278" y="22"/>
                  <a:pt x="274" y="0"/>
                  <a:pt x="265" y="0"/>
                </a:cubicBezTo>
                <a:close/>
              </a:path>
            </a:pathLst>
          </a:custGeom>
          <a:solidFill>
            <a:srgbClr val="996600">
              <a:alpha val="32156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" name="Rectangle 143"/>
          <p:cNvSpPr>
            <a:spLocks noChangeArrowheads="1"/>
          </p:cNvSpPr>
          <p:nvPr/>
        </p:nvSpPr>
        <p:spPr bwMode="auto">
          <a:xfrm>
            <a:off x="1403350" y="5805488"/>
            <a:ext cx="360363" cy="215900"/>
          </a:xfrm>
          <a:prstGeom prst="rect">
            <a:avLst/>
          </a:prstGeom>
          <a:solidFill>
            <a:srgbClr val="FFFF00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Text Box 144"/>
          <p:cNvSpPr txBox="1">
            <a:spLocks noChangeArrowheads="1"/>
          </p:cNvSpPr>
          <p:nvPr/>
        </p:nvSpPr>
        <p:spPr bwMode="auto">
          <a:xfrm>
            <a:off x="1763713" y="5732463"/>
            <a:ext cx="1174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Криму</a:t>
            </a:r>
            <a:r>
              <a:rPr lang="uk-UA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49" name="Freeform 22"/>
          <p:cNvSpPr>
            <a:spLocks/>
          </p:cNvSpPr>
          <p:nvPr/>
        </p:nvSpPr>
        <p:spPr bwMode="auto">
          <a:xfrm>
            <a:off x="5268913" y="5437188"/>
            <a:ext cx="2276475" cy="1428750"/>
          </a:xfrm>
          <a:custGeom>
            <a:avLst/>
            <a:gdLst>
              <a:gd name="T0" fmla="*/ 2147483647 w 1434"/>
              <a:gd name="T1" fmla="*/ 2147483647 h 900"/>
              <a:gd name="T2" fmla="*/ 2147483647 w 1434"/>
              <a:gd name="T3" fmla="*/ 2147483647 h 900"/>
              <a:gd name="T4" fmla="*/ 2147483647 w 1434"/>
              <a:gd name="T5" fmla="*/ 2147483647 h 900"/>
              <a:gd name="T6" fmla="*/ 2147483647 w 1434"/>
              <a:gd name="T7" fmla="*/ 2147483647 h 900"/>
              <a:gd name="T8" fmla="*/ 2147483647 w 1434"/>
              <a:gd name="T9" fmla="*/ 2147483647 h 900"/>
              <a:gd name="T10" fmla="*/ 2147483647 w 1434"/>
              <a:gd name="T11" fmla="*/ 2147483647 h 900"/>
              <a:gd name="T12" fmla="*/ 2147483647 w 1434"/>
              <a:gd name="T13" fmla="*/ 2147483647 h 900"/>
              <a:gd name="T14" fmla="*/ 2147483647 w 1434"/>
              <a:gd name="T15" fmla="*/ 2147483647 h 900"/>
              <a:gd name="T16" fmla="*/ 2147483647 w 1434"/>
              <a:gd name="T17" fmla="*/ 2147483647 h 900"/>
              <a:gd name="T18" fmla="*/ 2147483647 w 1434"/>
              <a:gd name="T19" fmla="*/ 2147483647 h 900"/>
              <a:gd name="T20" fmla="*/ 2147483647 w 1434"/>
              <a:gd name="T21" fmla="*/ 2147483647 h 900"/>
              <a:gd name="T22" fmla="*/ 2147483647 w 1434"/>
              <a:gd name="T23" fmla="*/ 2147483647 h 900"/>
              <a:gd name="T24" fmla="*/ 2147483647 w 1434"/>
              <a:gd name="T25" fmla="*/ 2147483647 h 900"/>
              <a:gd name="T26" fmla="*/ 2147483647 w 1434"/>
              <a:gd name="T27" fmla="*/ 2147483647 h 900"/>
              <a:gd name="T28" fmla="*/ 2147483647 w 1434"/>
              <a:gd name="T29" fmla="*/ 2147483647 h 900"/>
              <a:gd name="T30" fmla="*/ 2147483647 w 1434"/>
              <a:gd name="T31" fmla="*/ 2147483647 h 900"/>
              <a:gd name="T32" fmla="*/ 2147483647 w 1434"/>
              <a:gd name="T33" fmla="*/ 2147483647 h 900"/>
              <a:gd name="T34" fmla="*/ 2147483647 w 1434"/>
              <a:gd name="T35" fmla="*/ 2147483647 h 900"/>
              <a:gd name="T36" fmla="*/ 2147483647 w 1434"/>
              <a:gd name="T37" fmla="*/ 2147483647 h 900"/>
              <a:gd name="T38" fmla="*/ 2147483647 w 1434"/>
              <a:gd name="T39" fmla="*/ 2147483647 h 900"/>
              <a:gd name="T40" fmla="*/ 2147483647 w 1434"/>
              <a:gd name="T41" fmla="*/ 2147483647 h 900"/>
              <a:gd name="T42" fmla="*/ 2147483647 w 1434"/>
              <a:gd name="T43" fmla="*/ 2147483647 h 900"/>
              <a:gd name="T44" fmla="*/ 2147483647 w 1434"/>
              <a:gd name="T45" fmla="*/ 2147483647 h 900"/>
              <a:gd name="T46" fmla="*/ 2147483647 w 1434"/>
              <a:gd name="T47" fmla="*/ 2147483647 h 900"/>
              <a:gd name="T48" fmla="*/ 2147483647 w 1434"/>
              <a:gd name="T49" fmla="*/ 2147483647 h 900"/>
              <a:gd name="T50" fmla="*/ 2147483647 w 1434"/>
              <a:gd name="T51" fmla="*/ 2147483647 h 900"/>
              <a:gd name="T52" fmla="*/ 2147483647 w 1434"/>
              <a:gd name="T53" fmla="*/ 2147483647 h 900"/>
              <a:gd name="T54" fmla="*/ 2147483647 w 1434"/>
              <a:gd name="T55" fmla="*/ 2147483647 h 900"/>
              <a:gd name="T56" fmla="*/ 2147483647 w 1434"/>
              <a:gd name="T57" fmla="*/ 2147483647 h 900"/>
              <a:gd name="T58" fmla="*/ 2147483647 w 1434"/>
              <a:gd name="T59" fmla="*/ 2147483647 h 900"/>
              <a:gd name="T60" fmla="*/ 2147483647 w 1434"/>
              <a:gd name="T61" fmla="*/ 2147483647 h 900"/>
              <a:gd name="T62" fmla="*/ 2147483647 w 1434"/>
              <a:gd name="T63" fmla="*/ 2147483647 h 900"/>
              <a:gd name="T64" fmla="*/ 2147483647 w 1434"/>
              <a:gd name="T65" fmla="*/ 2147483647 h 900"/>
              <a:gd name="T66" fmla="*/ 2147483647 w 1434"/>
              <a:gd name="T67" fmla="*/ 2147483647 h 900"/>
              <a:gd name="T68" fmla="*/ 2147483647 w 1434"/>
              <a:gd name="T69" fmla="*/ 2147483647 h 900"/>
              <a:gd name="T70" fmla="*/ 2147483647 w 1434"/>
              <a:gd name="T71" fmla="*/ 2147483647 h 900"/>
              <a:gd name="T72" fmla="*/ 2147483647 w 1434"/>
              <a:gd name="T73" fmla="*/ 2147483647 h 900"/>
              <a:gd name="T74" fmla="*/ 2147483647 w 1434"/>
              <a:gd name="T75" fmla="*/ 2147483647 h 900"/>
              <a:gd name="T76" fmla="*/ 2147483647 w 1434"/>
              <a:gd name="T77" fmla="*/ 2147483647 h 900"/>
              <a:gd name="T78" fmla="*/ 2147483647 w 1434"/>
              <a:gd name="T79" fmla="*/ 2147483647 h 900"/>
              <a:gd name="T80" fmla="*/ 2147483647 w 1434"/>
              <a:gd name="T81" fmla="*/ 2147483647 h 900"/>
              <a:gd name="T82" fmla="*/ 2147483647 w 1434"/>
              <a:gd name="T83" fmla="*/ 2147483647 h 900"/>
              <a:gd name="T84" fmla="*/ 2147483647 w 1434"/>
              <a:gd name="T85" fmla="*/ 2147483647 h 900"/>
              <a:gd name="T86" fmla="*/ 2147483647 w 1434"/>
              <a:gd name="T87" fmla="*/ 2147483647 h 900"/>
              <a:gd name="T88" fmla="*/ 2147483647 w 1434"/>
              <a:gd name="T89" fmla="*/ 2147483647 h 9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34"/>
              <a:gd name="T136" fmla="*/ 0 h 900"/>
              <a:gd name="T137" fmla="*/ 1434 w 1434"/>
              <a:gd name="T138" fmla="*/ 900 h 9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34" h="900">
                <a:moveTo>
                  <a:pt x="1381" y="510"/>
                </a:moveTo>
                <a:cubicBezTo>
                  <a:pt x="1382" y="495"/>
                  <a:pt x="1357" y="452"/>
                  <a:pt x="1355" y="439"/>
                </a:cubicBezTo>
                <a:cubicBezTo>
                  <a:pt x="1353" y="426"/>
                  <a:pt x="1363" y="435"/>
                  <a:pt x="1369" y="430"/>
                </a:cubicBezTo>
                <a:cubicBezTo>
                  <a:pt x="1375" y="425"/>
                  <a:pt x="1384" y="415"/>
                  <a:pt x="1388" y="409"/>
                </a:cubicBezTo>
                <a:cubicBezTo>
                  <a:pt x="1392" y="403"/>
                  <a:pt x="1386" y="397"/>
                  <a:pt x="1391" y="393"/>
                </a:cubicBezTo>
                <a:cubicBezTo>
                  <a:pt x="1396" y="389"/>
                  <a:pt x="1410" y="392"/>
                  <a:pt x="1417" y="385"/>
                </a:cubicBezTo>
                <a:cubicBezTo>
                  <a:pt x="1424" y="378"/>
                  <a:pt x="1434" y="359"/>
                  <a:pt x="1432" y="352"/>
                </a:cubicBezTo>
                <a:cubicBezTo>
                  <a:pt x="1430" y="345"/>
                  <a:pt x="1422" y="343"/>
                  <a:pt x="1403" y="340"/>
                </a:cubicBezTo>
                <a:cubicBezTo>
                  <a:pt x="1384" y="337"/>
                  <a:pt x="1341" y="332"/>
                  <a:pt x="1316" y="336"/>
                </a:cubicBezTo>
                <a:cubicBezTo>
                  <a:pt x="1291" y="340"/>
                  <a:pt x="1263" y="355"/>
                  <a:pt x="1252" y="364"/>
                </a:cubicBezTo>
                <a:cubicBezTo>
                  <a:pt x="1241" y="373"/>
                  <a:pt x="1257" y="382"/>
                  <a:pt x="1253" y="387"/>
                </a:cubicBezTo>
                <a:cubicBezTo>
                  <a:pt x="1249" y="392"/>
                  <a:pt x="1238" y="395"/>
                  <a:pt x="1229" y="396"/>
                </a:cubicBezTo>
                <a:cubicBezTo>
                  <a:pt x="1220" y="397"/>
                  <a:pt x="1211" y="398"/>
                  <a:pt x="1199" y="390"/>
                </a:cubicBezTo>
                <a:cubicBezTo>
                  <a:pt x="1187" y="382"/>
                  <a:pt x="1168" y="349"/>
                  <a:pt x="1159" y="346"/>
                </a:cubicBezTo>
                <a:cubicBezTo>
                  <a:pt x="1150" y="343"/>
                  <a:pt x="1147" y="362"/>
                  <a:pt x="1142" y="372"/>
                </a:cubicBezTo>
                <a:cubicBezTo>
                  <a:pt x="1137" y="382"/>
                  <a:pt x="1134" y="401"/>
                  <a:pt x="1127" y="409"/>
                </a:cubicBezTo>
                <a:cubicBezTo>
                  <a:pt x="1120" y="417"/>
                  <a:pt x="1106" y="419"/>
                  <a:pt x="1097" y="423"/>
                </a:cubicBezTo>
                <a:cubicBezTo>
                  <a:pt x="1088" y="427"/>
                  <a:pt x="1081" y="433"/>
                  <a:pt x="1075" y="436"/>
                </a:cubicBezTo>
                <a:lnTo>
                  <a:pt x="1060" y="444"/>
                </a:lnTo>
                <a:cubicBezTo>
                  <a:pt x="1053" y="443"/>
                  <a:pt x="1041" y="437"/>
                  <a:pt x="1031" y="430"/>
                </a:cubicBezTo>
                <a:cubicBezTo>
                  <a:pt x="1021" y="423"/>
                  <a:pt x="1015" y="419"/>
                  <a:pt x="998" y="399"/>
                </a:cubicBezTo>
                <a:cubicBezTo>
                  <a:pt x="981" y="379"/>
                  <a:pt x="952" y="343"/>
                  <a:pt x="928" y="310"/>
                </a:cubicBezTo>
                <a:cubicBezTo>
                  <a:pt x="904" y="277"/>
                  <a:pt x="873" y="226"/>
                  <a:pt x="856" y="199"/>
                </a:cubicBezTo>
                <a:cubicBezTo>
                  <a:pt x="839" y="172"/>
                  <a:pt x="838" y="179"/>
                  <a:pt x="826" y="150"/>
                </a:cubicBezTo>
                <a:cubicBezTo>
                  <a:pt x="814" y="121"/>
                  <a:pt x="793" y="42"/>
                  <a:pt x="784" y="22"/>
                </a:cubicBezTo>
                <a:cubicBezTo>
                  <a:pt x="775" y="2"/>
                  <a:pt x="776" y="29"/>
                  <a:pt x="770" y="31"/>
                </a:cubicBezTo>
                <a:cubicBezTo>
                  <a:pt x="764" y="33"/>
                  <a:pt x="752" y="31"/>
                  <a:pt x="749" y="33"/>
                </a:cubicBezTo>
                <a:cubicBezTo>
                  <a:pt x="746" y="35"/>
                  <a:pt x="750" y="38"/>
                  <a:pt x="751" y="46"/>
                </a:cubicBezTo>
                <a:cubicBezTo>
                  <a:pt x="752" y="54"/>
                  <a:pt x="749" y="75"/>
                  <a:pt x="754" y="79"/>
                </a:cubicBezTo>
                <a:lnTo>
                  <a:pt x="778" y="72"/>
                </a:lnTo>
                <a:cubicBezTo>
                  <a:pt x="786" y="80"/>
                  <a:pt x="797" y="113"/>
                  <a:pt x="800" y="127"/>
                </a:cubicBezTo>
                <a:cubicBezTo>
                  <a:pt x="803" y="141"/>
                  <a:pt x="795" y="153"/>
                  <a:pt x="796" y="159"/>
                </a:cubicBezTo>
                <a:cubicBezTo>
                  <a:pt x="797" y="165"/>
                  <a:pt x="805" y="165"/>
                  <a:pt x="809" y="165"/>
                </a:cubicBezTo>
                <a:cubicBezTo>
                  <a:pt x="813" y="165"/>
                  <a:pt x="811" y="150"/>
                  <a:pt x="818" y="160"/>
                </a:cubicBezTo>
                <a:cubicBezTo>
                  <a:pt x="825" y="170"/>
                  <a:pt x="825" y="184"/>
                  <a:pt x="853" y="226"/>
                </a:cubicBezTo>
                <a:cubicBezTo>
                  <a:pt x="881" y="268"/>
                  <a:pt x="956" y="374"/>
                  <a:pt x="985" y="411"/>
                </a:cubicBezTo>
                <a:cubicBezTo>
                  <a:pt x="1014" y="448"/>
                  <a:pt x="1021" y="440"/>
                  <a:pt x="1028" y="448"/>
                </a:cubicBezTo>
                <a:cubicBezTo>
                  <a:pt x="1035" y="456"/>
                  <a:pt x="1029" y="457"/>
                  <a:pt x="1028" y="460"/>
                </a:cubicBezTo>
                <a:cubicBezTo>
                  <a:pt x="1027" y="463"/>
                  <a:pt x="1022" y="464"/>
                  <a:pt x="1019" y="466"/>
                </a:cubicBezTo>
                <a:cubicBezTo>
                  <a:pt x="1016" y="468"/>
                  <a:pt x="1013" y="475"/>
                  <a:pt x="1007" y="471"/>
                </a:cubicBezTo>
                <a:cubicBezTo>
                  <a:pt x="1001" y="467"/>
                  <a:pt x="991" y="449"/>
                  <a:pt x="980" y="441"/>
                </a:cubicBezTo>
                <a:cubicBezTo>
                  <a:pt x="969" y="433"/>
                  <a:pt x="949" y="423"/>
                  <a:pt x="938" y="421"/>
                </a:cubicBezTo>
                <a:cubicBezTo>
                  <a:pt x="927" y="419"/>
                  <a:pt x="920" y="435"/>
                  <a:pt x="911" y="427"/>
                </a:cubicBezTo>
                <a:cubicBezTo>
                  <a:pt x="902" y="419"/>
                  <a:pt x="887" y="386"/>
                  <a:pt x="886" y="373"/>
                </a:cubicBezTo>
                <a:cubicBezTo>
                  <a:pt x="885" y="360"/>
                  <a:pt x="902" y="356"/>
                  <a:pt x="905" y="349"/>
                </a:cubicBezTo>
                <a:cubicBezTo>
                  <a:pt x="908" y="342"/>
                  <a:pt x="906" y="342"/>
                  <a:pt x="902" y="333"/>
                </a:cubicBezTo>
                <a:cubicBezTo>
                  <a:pt x="898" y="324"/>
                  <a:pt x="888" y="308"/>
                  <a:pt x="880" y="295"/>
                </a:cubicBezTo>
                <a:cubicBezTo>
                  <a:pt x="872" y="282"/>
                  <a:pt x="863" y="262"/>
                  <a:pt x="853" y="252"/>
                </a:cubicBezTo>
                <a:cubicBezTo>
                  <a:pt x="843" y="242"/>
                  <a:pt x="828" y="239"/>
                  <a:pt x="821" y="232"/>
                </a:cubicBezTo>
                <a:cubicBezTo>
                  <a:pt x="814" y="225"/>
                  <a:pt x="818" y="216"/>
                  <a:pt x="812" y="213"/>
                </a:cubicBezTo>
                <a:cubicBezTo>
                  <a:pt x="806" y="210"/>
                  <a:pt x="788" y="216"/>
                  <a:pt x="782" y="211"/>
                </a:cubicBezTo>
                <a:cubicBezTo>
                  <a:pt x="776" y="206"/>
                  <a:pt x="780" y="187"/>
                  <a:pt x="775" y="183"/>
                </a:cubicBezTo>
                <a:cubicBezTo>
                  <a:pt x="770" y="179"/>
                  <a:pt x="757" y="189"/>
                  <a:pt x="754" y="186"/>
                </a:cubicBezTo>
                <a:cubicBezTo>
                  <a:pt x="751" y="183"/>
                  <a:pt x="754" y="169"/>
                  <a:pt x="757" y="163"/>
                </a:cubicBezTo>
                <a:cubicBezTo>
                  <a:pt x="760" y="157"/>
                  <a:pt x="772" y="152"/>
                  <a:pt x="773" y="148"/>
                </a:cubicBezTo>
                <a:cubicBezTo>
                  <a:pt x="774" y="144"/>
                  <a:pt x="771" y="135"/>
                  <a:pt x="763" y="139"/>
                </a:cubicBezTo>
                <a:cubicBezTo>
                  <a:pt x="755" y="143"/>
                  <a:pt x="741" y="162"/>
                  <a:pt x="728" y="171"/>
                </a:cubicBezTo>
                <a:cubicBezTo>
                  <a:pt x="715" y="180"/>
                  <a:pt x="693" y="191"/>
                  <a:pt x="686" y="192"/>
                </a:cubicBezTo>
                <a:cubicBezTo>
                  <a:pt x="679" y="193"/>
                  <a:pt x="682" y="189"/>
                  <a:pt x="688" y="180"/>
                </a:cubicBezTo>
                <a:cubicBezTo>
                  <a:pt x="694" y="171"/>
                  <a:pt x="715" y="149"/>
                  <a:pt x="722" y="139"/>
                </a:cubicBezTo>
                <a:cubicBezTo>
                  <a:pt x="729" y="129"/>
                  <a:pt x="730" y="123"/>
                  <a:pt x="727" y="118"/>
                </a:cubicBezTo>
                <a:cubicBezTo>
                  <a:pt x="724" y="113"/>
                  <a:pt x="707" y="107"/>
                  <a:pt x="704" y="108"/>
                </a:cubicBezTo>
                <a:cubicBezTo>
                  <a:pt x="701" y="109"/>
                  <a:pt x="710" y="119"/>
                  <a:pt x="707" y="124"/>
                </a:cubicBezTo>
                <a:cubicBezTo>
                  <a:pt x="704" y="129"/>
                  <a:pt x="692" y="138"/>
                  <a:pt x="686" y="138"/>
                </a:cubicBezTo>
                <a:cubicBezTo>
                  <a:pt x="680" y="138"/>
                  <a:pt x="677" y="124"/>
                  <a:pt x="671" y="124"/>
                </a:cubicBezTo>
                <a:cubicBezTo>
                  <a:pt x="665" y="124"/>
                  <a:pt x="655" y="137"/>
                  <a:pt x="650" y="136"/>
                </a:cubicBezTo>
                <a:cubicBezTo>
                  <a:pt x="645" y="135"/>
                  <a:pt x="641" y="126"/>
                  <a:pt x="641" y="120"/>
                </a:cubicBezTo>
                <a:cubicBezTo>
                  <a:pt x="641" y="114"/>
                  <a:pt x="650" y="110"/>
                  <a:pt x="649" y="102"/>
                </a:cubicBezTo>
                <a:cubicBezTo>
                  <a:pt x="648" y="94"/>
                  <a:pt x="642" y="77"/>
                  <a:pt x="637" y="73"/>
                </a:cubicBezTo>
                <a:cubicBezTo>
                  <a:pt x="632" y="69"/>
                  <a:pt x="627" y="79"/>
                  <a:pt x="622" y="78"/>
                </a:cubicBezTo>
                <a:cubicBezTo>
                  <a:pt x="617" y="77"/>
                  <a:pt x="609" y="67"/>
                  <a:pt x="605" y="66"/>
                </a:cubicBezTo>
                <a:cubicBezTo>
                  <a:pt x="601" y="65"/>
                  <a:pt x="602" y="72"/>
                  <a:pt x="595" y="72"/>
                </a:cubicBezTo>
                <a:cubicBezTo>
                  <a:pt x="588" y="72"/>
                  <a:pt x="566" y="63"/>
                  <a:pt x="563" y="67"/>
                </a:cubicBezTo>
                <a:cubicBezTo>
                  <a:pt x="560" y="71"/>
                  <a:pt x="576" y="87"/>
                  <a:pt x="577" y="94"/>
                </a:cubicBezTo>
                <a:cubicBezTo>
                  <a:pt x="578" y="101"/>
                  <a:pt x="575" y="105"/>
                  <a:pt x="571" y="106"/>
                </a:cubicBezTo>
                <a:cubicBezTo>
                  <a:pt x="567" y="107"/>
                  <a:pt x="559" y="104"/>
                  <a:pt x="556" y="100"/>
                </a:cubicBezTo>
                <a:cubicBezTo>
                  <a:pt x="553" y="96"/>
                  <a:pt x="555" y="83"/>
                  <a:pt x="554" y="79"/>
                </a:cubicBezTo>
                <a:cubicBezTo>
                  <a:pt x="553" y="75"/>
                  <a:pt x="554" y="78"/>
                  <a:pt x="547" y="73"/>
                </a:cubicBezTo>
                <a:cubicBezTo>
                  <a:pt x="540" y="68"/>
                  <a:pt x="522" y="52"/>
                  <a:pt x="514" y="48"/>
                </a:cubicBezTo>
                <a:cubicBezTo>
                  <a:pt x="506" y="44"/>
                  <a:pt x="503" y="47"/>
                  <a:pt x="500" y="49"/>
                </a:cubicBezTo>
                <a:cubicBezTo>
                  <a:pt x="497" y="51"/>
                  <a:pt x="494" y="54"/>
                  <a:pt x="494" y="58"/>
                </a:cubicBezTo>
                <a:cubicBezTo>
                  <a:pt x="494" y="62"/>
                  <a:pt x="503" y="71"/>
                  <a:pt x="499" y="73"/>
                </a:cubicBezTo>
                <a:cubicBezTo>
                  <a:pt x="495" y="75"/>
                  <a:pt x="479" y="77"/>
                  <a:pt x="470" y="69"/>
                </a:cubicBezTo>
                <a:cubicBezTo>
                  <a:pt x="461" y="61"/>
                  <a:pt x="453" y="32"/>
                  <a:pt x="445" y="24"/>
                </a:cubicBezTo>
                <a:cubicBezTo>
                  <a:pt x="437" y="16"/>
                  <a:pt x="431" y="26"/>
                  <a:pt x="421" y="22"/>
                </a:cubicBezTo>
                <a:cubicBezTo>
                  <a:pt x="411" y="18"/>
                  <a:pt x="392" y="0"/>
                  <a:pt x="382" y="1"/>
                </a:cubicBezTo>
                <a:cubicBezTo>
                  <a:pt x="372" y="2"/>
                  <a:pt x="363" y="15"/>
                  <a:pt x="362" y="31"/>
                </a:cubicBezTo>
                <a:cubicBezTo>
                  <a:pt x="361" y="47"/>
                  <a:pt x="374" y="79"/>
                  <a:pt x="377" y="96"/>
                </a:cubicBezTo>
                <a:cubicBezTo>
                  <a:pt x="380" y="113"/>
                  <a:pt x="374" y="127"/>
                  <a:pt x="380" y="132"/>
                </a:cubicBezTo>
                <a:cubicBezTo>
                  <a:pt x="386" y="137"/>
                  <a:pt x="405" y="123"/>
                  <a:pt x="412" y="124"/>
                </a:cubicBezTo>
                <a:cubicBezTo>
                  <a:pt x="419" y="125"/>
                  <a:pt x="424" y="129"/>
                  <a:pt x="421" y="136"/>
                </a:cubicBezTo>
                <a:cubicBezTo>
                  <a:pt x="418" y="143"/>
                  <a:pt x="401" y="163"/>
                  <a:pt x="392" y="168"/>
                </a:cubicBezTo>
                <a:cubicBezTo>
                  <a:pt x="383" y="173"/>
                  <a:pt x="375" y="165"/>
                  <a:pt x="368" y="168"/>
                </a:cubicBezTo>
                <a:cubicBezTo>
                  <a:pt x="361" y="171"/>
                  <a:pt x="359" y="181"/>
                  <a:pt x="352" y="184"/>
                </a:cubicBezTo>
                <a:cubicBezTo>
                  <a:pt x="345" y="187"/>
                  <a:pt x="333" y="183"/>
                  <a:pt x="325" y="186"/>
                </a:cubicBezTo>
                <a:cubicBezTo>
                  <a:pt x="317" y="189"/>
                  <a:pt x="314" y="193"/>
                  <a:pt x="304" y="201"/>
                </a:cubicBezTo>
                <a:cubicBezTo>
                  <a:pt x="294" y="209"/>
                  <a:pt x="276" y="230"/>
                  <a:pt x="263" y="234"/>
                </a:cubicBezTo>
                <a:cubicBezTo>
                  <a:pt x="250" y="238"/>
                  <a:pt x="231" y="225"/>
                  <a:pt x="223" y="228"/>
                </a:cubicBezTo>
                <a:cubicBezTo>
                  <a:pt x="215" y="231"/>
                  <a:pt x="221" y="244"/>
                  <a:pt x="217" y="250"/>
                </a:cubicBezTo>
                <a:cubicBezTo>
                  <a:pt x="213" y="256"/>
                  <a:pt x="216" y="254"/>
                  <a:pt x="199" y="264"/>
                </a:cubicBezTo>
                <a:cubicBezTo>
                  <a:pt x="182" y="274"/>
                  <a:pt x="131" y="301"/>
                  <a:pt x="116" y="312"/>
                </a:cubicBezTo>
                <a:cubicBezTo>
                  <a:pt x="101" y="323"/>
                  <a:pt x="119" y="320"/>
                  <a:pt x="106" y="331"/>
                </a:cubicBezTo>
                <a:cubicBezTo>
                  <a:pt x="93" y="342"/>
                  <a:pt x="52" y="366"/>
                  <a:pt x="35" y="379"/>
                </a:cubicBezTo>
                <a:cubicBezTo>
                  <a:pt x="18" y="392"/>
                  <a:pt x="4" y="401"/>
                  <a:pt x="2" y="412"/>
                </a:cubicBezTo>
                <a:cubicBezTo>
                  <a:pt x="0" y="423"/>
                  <a:pt x="10" y="439"/>
                  <a:pt x="20" y="445"/>
                </a:cubicBezTo>
                <a:cubicBezTo>
                  <a:pt x="30" y="451"/>
                  <a:pt x="45" y="450"/>
                  <a:pt x="65" y="448"/>
                </a:cubicBezTo>
                <a:cubicBezTo>
                  <a:pt x="85" y="446"/>
                  <a:pt x="106" y="421"/>
                  <a:pt x="143" y="433"/>
                </a:cubicBezTo>
                <a:cubicBezTo>
                  <a:pt x="180" y="445"/>
                  <a:pt x="259" y="504"/>
                  <a:pt x="287" y="517"/>
                </a:cubicBezTo>
                <a:cubicBezTo>
                  <a:pt x="315" y="530"/>
                  <a:pt x="303" y="515"/>
                  <a:pt x="311" y="514"/>
                </a:cubicBezTo>
                <a:cubicBezTo>
                  <a:pt x="319" y="513"/>
                  <a:pt x="319" y="505"/>
                  <a:pt x="334" y="513"/>
                </a:cubicBezTo>
                <a:cubicBezTo>
                  <a:pt x="349" y="521"/>
                  <a:pt x="388" y="541"/>
                  <a:pt x="403" y="564"/>
                </a:cubicBezTo>
                <a:cubicBezTo>
                  <a:pt x="418" y="587"/>
                  <a:pt x="424" y="630"/>
                  <a:pt x="424" y="651"/>
                </a:cubicBezTo>
                <a:cubicBezTo>
                  <a:pt x="424" y="672"/>
                  <a:pt x="405" y="678"/>
                  <a:pt x="403" y="693"/>
                </a:cubicBezTo>
                <a:cubicBezTo>
                  <a:pt x="401" y="708"/>
                  <a:pt x="410" y="725"/>
                  <a:pt x="410" y="739"/>
                </a:cubicBezTo>
                <a:cubicBezTo>
                  <a:pt x="410" y="753"/>
                  <a:pt x="404" y="770"/>
                  <a:pt x="401" y="777"/>
                </a:cubicBezTo>
                <a:cubicBezTo>
                  <a:pt x="398" y="784"/>
                  <a:pt x="395" y="777"/>
                  <a:pt x="389" y="783"/>
                </a:cubicBezTo>
                <a:cubicBezTo>
                  <a:pt x="383" y="789"/>
                  <a:pt x="357" y="800"/>
                  <a:pt x="365" y="811"/>
                </a:cubicBezTo>
                <a:cubicBezTo>
                  <a:pt x="373" y="822"/>
                  <a:pt x="413" y="835"/>
                  <a:pt x="436" y="849"/>
                </a:cubicBezTo>
                <a:cubicBezTo>
                  <a:pt x="459" y="863"/>
                  <a:pt x="470" y="890"/>
                  <a:pt x="500" y="895"/>
                </a:cubicBezTo>
                <a:cubicBezTo>
                  <a:pt x="530" y="900"/>
                  <a:pt x="591" y="888"/>
                  <a:pt x="616" y="880"/>
                </a:cubicBezTo>
                <a:cubicBezTo>
                  <a:pt x="641" y="872"/>
                  <a:pt x="636" y="858"/>
                  <a:pt x="649" y="847"/>
                </a:cubicBezTo>
                <a:cubicBezTo>
                  <a:pt x="662" y="836"/>
                  <a:pt x="677" y="835"/>
                  <a:pt x="691" y="817"/>
                </a:cubicBezTo>
                <a:cubicBezTo>
                  <a:pt x="705" y="799"/>
                  <a:pt x="700" y="763"/>
                  <a:pt x="731" y="741"/>
                </a:cubicBezTo>
                <a:cubicBezTo>
                  <a:pt x="762" y="719"/>
                  <a:pt x="842" y="691"/>
                  <a:pt x="876" y="685"/>
                </a:cubicBezTo>
                <a:cubicBezTo>
                  <a:pt x="910" y="679"/>
                  <a:pt x="920" y="708"/>
                  <a:pt x="934" y="703"/>
                </a:cubicBezTo>
                <a:cubicBezTo>
                  <a:pt x="948" y="698"/>
                  <a:pt x="949" y="670"/>
                  <a:pt x="958" y="658"/>
                </a:cubicBezTo>
                <a:cubicBezTo>
                  <a:pt x="967" y="646"/>
                  <a:pt x="980" y="640"/>
                  <a:pt x="986" y="633"/>
                </a:cubicBezTo>
                <a:cubicBezTo>
                  <a:pt x="992" y="626"/>
                  <a:pt x="987" y="619"/>
                  <a:pt x="994" y="618"/>
                </a:cubicBezTo>
                <a:cubicBezTo>
                  <a:pt x="1001" y="617"/>
                  <a:pt x="1019" y="635"/>
                  <a:pt x="1027" y="627"/>
                </a:cubicBezTo>
                <a:cubicBezTo>
                  <a:pt x="1035" y="619"/>
                  <a:pt x="1030" y="586"/>
                  <a:pt x="1040" y="571"/>
                </a:cubicBezTo>
                <a:cubicBezTo>
                  <a:pt x="1050" y="556"/>
                  <a:pt x="1073" y="538"/>
                  <a:pt x="1090" y="534"/>
                </a:cubicBezTo>
                <a:cubicBezTo>
                  <a:pt x="1107" y="530"/>
                  <a:pt x="1124" y="541"/>
                  <a:pt x="1141" y="549"/>
                </a:cubicBezTo>
                <a:cubicBezTo>
                  <a:pt x="1158" y="557"/>
                  <a:pt x="1171" y="582"/>
                  <a:pt x="1193" y="585"/>
                </a:cubicBezTo>
                <a:cubicBezTo>
                  <a:pt x="1215" y="588"/>
                  <a:pt x="1257" y="568"/>
                  <a:pt x="1276" y="565"/>
                </a:cubicBezTo>
                <a:cubicBezTo>
                  <a:pt x="1295" y="562"/>
                  <a:pt x="1288" y="570"/>
                  <a:pt x="1306" y="564"/>
                </a:cubicBezTo>
                <a:cubicBezTo>
                  <a:pt x="1324" y="558"/>
                  <a:pt x="1370" y="540"/>
                  <a:pt x="1382" y="531"/>
                </a:cubicBezTo>
                <a:cubicBezTo>
                  <a:pt x="1394" y="522"/>
                  <a:pt x="1381" y="514"/>
                  <a:pt x="1381" y="510"/>
                </a:cubicBezTo>
                <a:close/>
              </a:path>
            </a:pathLst>
          </a:custGeom>
          <a:solidFill>
            <a:srgbClr val="FFFF00">
              <a:alpha val="41960"/>
            </a:srgbClr>
          </a:solidFill>
          <a:ln w="3175">
            <a:solidFill>
              <a:srgbClr val="8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" name="Полілінія 49"/>
          <p:cNvSpPr/>
          <p:nvPr/>
        </p:nvSpPr>
        <p:spPr>
          <a:xfrm>
            <a:off x="3008313" y="6138863"/>
            <a:ext cx="814387" cy="200025"/>
          </a:xfrm>
          <a:custGeom>
            <a:avLst/>
            <a:gdLst>
              <a:gd name="connsiteX0" fmla="*/ 0 w 813816"/>
              <a:gd name="connsiteY0" fmla="*/ 15240 h 199644"/>
              <a:gd name="connsiteX1" fmla="*/ 64008 w 813816"/>
              <a:gd name="connsiteY1" fmla="*/ 124968 h 199644"/>
              <a:gd name="connsiteX2" fmla="*/ 173736 w 813816"/>
              <a:gd name="connsiteY2" fmla="*/ 161544 h 199644"/>
              <a:gd name="connsiteX3" fmla="*/ 283464 w 813816"/>
              <a:gd name="connsiteY3" fmla="*/ 198120 h 199644"/>
              <a:gd name="connsiteX4" fmla="*/ 338328 w 813816"/>
              <a:gd name="connsiteY4" fmla="*/ 152400 h 199644"/>
              <a:gd name="connsiteX5" fmla="*/ 393192 w 813816"/>
              <a:gd name="connsiteY5" fmla="*/ 152400 h 199644"/>
              <a:gd name="connsiteX6" fmla="*/ 448056 w 813816"/>
              <a:gd name="connsiteY6" fmla="*/ 70104 h 199644"/>
              <a:gd name="connsiteX7" fmla="*/ 585216 w 813816"/>
              <a:gd name="connsiteY7" fmla="*/ 6096 h 199644"/>
              <a:gd name="connsiteX8" fmla="*/ 685800 w 813816"/>
              <a:gd name="connsiteY8" fmla="*/ 33528 h 199644"/>
              <a:gd name="connsiteX9" fmla="*/ 731520 w 813816"/>
              <a:gd name="connsiteY9" fmla="*/ 88392 h 199644"/>
              <a:gd name="connsiteX10" fmla="*/ 758952 w 813816"/>
              <a:gd name="connsiteY10" fmla="*/ 152400 h 199644"/>
              <a:gd name="connsiteX11" fmla="*/ 813816 w 813816"/>
              <a:gd name="connsiteY11" fmla="*/ 170688 h 19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3816" h="199644">
                <a:moveTo>
                  <a:pt x="0" y="15240"/>
                </a:moveTo>
                <a:cubicBezTo>
                  <a:pt x="17526" y="57912"/>
                  <a:pt x="35052" y="100584"/>
                  <a:pt x="64008" y="124968"/>
                </a:cubicBezTo>
                <a:cubicBezTo>
                  <a:pt x="92964" y="149352"/>
                  <a:pt x="173736" y="161544"/>
                  <a:pt x="173736" y="161544"/>
                </a:cubicBezTo>
                <a:cubicBezTo>
                  <a:pt x="210312" y="173736"/>
                  <a:pt x="256032" y="199644"/>
                  <a:pt x="283464" y="198120"/>
                </a:cubicBezTo>
                <a:cubicBezTo>
                  <a:pt x="310896" y="196596"/>
                  <a:pt x="320040" y="160020"/>
                  <a:pt x="338328" y="152400"/>
                </a:cubicBezTo>
                <a:cubicBezTo>
                  <a:pt x="356616" y="144780"/>
                  <a:pt x="374904" y="166116"/>
                  <a:pt x="393192" y="152400"/>
                </a:cubicBezTo>
                <a:cubicBezTo>
                  <a:pt x="411480" y="138684"/>
                  <a:pt x="416052" y="94488"/>
                  <a:pt x="448056" y="70104"/>
                </a:cubicBezTo>
                <a:cubicBezTo>
                  <a:pt x="480060" y="45720"/>
                  <a:pt x="545592" y="12192"/>
                  <a:pt x="585216" y="6096"/>
                </a:cubicBezTo>
                <a:cubicBezTo>
                  <a:pt x="624840" y="0"/>
                  <a:pt x="661416" y="19812"/>
                  <a:pt x="685800" y="33528"/>
                </a:cubicBezTo>
                <a:cubicBezTo>
                  <a:pt x="710184" y="47244"/>
                  <a:pt x="719328" y="68580"/>
                  <a:pt x="731520" y="88392"/>
                </a:cubicBezTo>
                <a:cubicBezTo>
                  <a:pt x="743712" y="108204"/>
                  <a:pt x="745236" y="138684"/>
                  <a:pt x="758952" y="152400"/>
                </a:cubicBezTo>
                <a:cubicBezTo>
                  <a:pt x="772668" y="166116"/>
                  <a:pt x="793242" y="168402"/>
                  <a:pt x="813816" y="170688"/>
                </a:cubicBezTo>
              </a:path>
            </a:pathLst>
          </a:custGeom>
          <a:ln w="3810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 Box 133"/>
          <p:cNvSpPr txBox="1">
            <a:spLocks noChangeArrowheads="1"/>
          </p:cNvSpPr>
          <p:nvPr/>
        </p:nvSpPr>
        <p:spPr bwMode="auto">
          <a:xfrm>
            <a:off x="3059113" y="5805488"/>
            <a:ext cx="10080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200" b="1" i="1">
                <a:solidFill>
                  <a:srgbClr val="0000FF"/>
                </a:solidFill>
                <a:latin typeface="Monotype Corsiva" pitchFamily="66" charset="0"/>
              </a:rPr>
              <a:t>Дунай</a:t>
            </a:r>
            <a:endParaRPr lang="ru-RU" sz="2400" b="1">
              <a:latin typeface="Monotype Corsiva" pitchFamily="66" charset="0"/>
            </a:endParaRPr>
          </a:p>
        </p:txBody>
      </p:sp>
      <p:sp>
        <p:nvSpPr>
          <p:cNvPr id="52" name="Rectangle 154"/>
          <p:cNvSpPr>
            <a:spLocks noChangeArrowheads="1"/>
          </p:cNvSpPr>
          <p:nvPr/>
        </p:nvSpPr>
        <p:spPr bwMode="auto">
          <a:xfrm>
            <a:off x="107950" y="6092825"/>
            <a:ext cx="360363" cy="215900"/>
          </a:xfrm>
          <a:prstGeom prst="rect">
            <a:avLst/>
          </a:prstGeom>
          <a:solidFill>
            <a:srgbClr val="66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" name="Text Box 155"/>
          <p:cNvSpPr txBox="1">
            <a:spLocks noChangeArrowheads="1"/>
          </p:cNvSpPr>
          <p:nvPr/>
        </p:nvSpPr>
        <p:spPr bwMode="auto">
          <a:xfrm>
            <a:off x="468313" y="5949950"/>
            <a:ext cx="2430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b="1" i="1">
                <a:solidFill>
                  <a:schemeClr val="accent2"/>
                </a:solidFill>
                <a:latin typeface="Times New Roman" pitchFamily="18" charset="0"/>
              </a:rPr>
              <a:t>– </a:t>
            </a: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Азовського моря</a:t>
            </a:r>
            <a:r>
              <a:rPr lang="uk-UA" sz="1600" b="1" i="1">
                <a:latin typeface="Times New Roman" pitchFamily="18" charset="0"/>
              </a:rPr>
              <a:t> </a:t>
            </a:r>
            <a:endParaRPr lang="ru-RU" sz="1600" b="1" i="1">
              <a:latin typeface="Times New Roman" pitchFamily="18" charset="0"/>
            </a:endParaRPr>
          </a:p>
        </p:txBody>
      </p:sp>
      <p:sp>
        <p:nvSpPr>
          <p:cNvPr id="56" name="Полілінія 55"/>
          <p:cNvSpPr/>
          <p:nvPr/>
        </p:nvSpPr>
        <p:spPr>
          <a:xfrm>
            <a:off x="6091238" y="5903913"/>
            <a:ext cx="577850" cy="515937"/>
          </a:xfrm>
          <a:custGeom>
            <a:avLst/>
            <a:gdLst>
              <a:gd name="connsiteX0" fmla="*/ 71628 w 577596"/>
              <a:gd name="connsiteY0" fmla="*/ 515112 h 515112"/>
              <a:gd name="connsiteX1" fmla="*/ 7620 w 577596"/>
              <a:gd name="connsiteY1" fmla="*/ 441960 h 515112"/>
              <a:gd name="connsiteX2" fmla="*/ 25908 w 577596"/>
              <a:gd name="connsiteY2" fmla="*/ 304800 h 515112"/>
              <a:gd name="connsiteX3" fmla="*/ 80772 w 577596"/>
              <a:gd name="connsiteY3" fmla="*/ 176784 h 515112"/>
              <a:gd name="connsiteX4" fmla="*/ 163068 w 577596"/>
              <a:gd name="connsiteY4" fmla="*/ 85344 h 515112"/>
              <a:gd name="connsiteX5" fmla="*/ 291084 w 577596"/>
              <a:gd name="connsiteY5" fmla="*/ 21336 h 515112"/>
              <a:gd name="connsiteX6" fmla="*/ 446532 w 577596"/>
              <a:gd name="connsiteY6" fmla="*/ 21336 h 515112"/>
              <a:gd name="connsiteX7" fmla="*/ 556260 w 577596"/>
              <a:gd name="connsiteY7" fmla="*/ 3048 h 515112"/>
              <a:gd name="connsiteX8" fmla="*/ 574548 w 577596"/>
              <a:gd name="connsiteY8" fmla="*/ 3048 h 515112"/>
              <a:gd name="connsiteX9" fmla="*/ 556260 w 577596"/>
              <a:gd name="connsiteY9" fmla="*/ 3048 h 51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596" h="515112">
                <a:moveTo>
                  <a:pt x="71628" y="515112"/>
                </a:moveTo>
                <a:cubicBezTo>
                  <a:pt x="43434" y="496062"/>
                  <a:pt x="15240" y="477012"/>
                  <a:pt x="7620" y="441960"/>
                </a:cubicBezTo>
                <a:cubicBezTo>
                  <a:pt x="0" y="406908"/>
                  <a:pt x="13716" y="348996"/>
                  <a:pt x="25908" y="304800"/>
                </a:cubicBezTo>
                <a:cubicBezTo>
                  <a:pt x="38100" y="260604"/>
                  <a:pt x="57912" y="213360"/>
                  <a:pt x="80772" y="176784"/>
                </a:cubicBezTo>
                <a:cubicBezTo>
                  <a:pt x="103632" y="140208"/>
                  <a:pt x="128016" y="111252"/>
                  <a:pt x="163068" y="85344"/>
                </a:cubicBezTo>
                <a:cubicBezTo>
                  <a:pt x="198120" y="59436"/>
                  <a:pt x="243840" y="32004"/>
                  <a:pt x="291084" y="21336"/>
                </a:cubicBezTo>
                <a:cubicBezTo>
                  <a:pt x="338328" y="10668"/>
                  <a:pt x="402336" y="24384"/>
                  <a:pt x="446532" y="21336"/>
                </a:cubicBezTo>
                <a:cubicBezTo>
                  <a:pt x="490728" y="18288"/>
                  <a:pt x="534924" y="6096"/>
                  <a:pt x="556260" y="3048"/>
                </a:cubicBezTo>
                <a:cubicBezTo>
                  <a:pt x="577596" y="0"/>
                  <a:pt x="574548" y="3048"/>
                  <a:pt x="574548" y="3048"/>
                </a:cubicBezTo>
                <a:lnTo>
                  <a:pt x="556260" y="3048"/>
                </a:lnTo>
              </a:path>
            </a:pathLst>
          </a:custGeom>
          <a:ln w="1905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 Box 151"/>
          <p:cNvSpPr txBox="1">
            <a:spLocks noChangeArrowheads="1"/>
          </p:cNvSpPr>
          <p:nvPr/>
        </p:nvSpPr>
        <p:spPr bwMode="auto">
          <a:xfrm rot="-1224846">
            <a:off x="6054725" y="5895975"/>
            <a:ext cx="10080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200" b="1" i="1">
                <a:solidFill>
                  <a:srgbClr val="0000FF"/>
                </a:solidFill>
                <a:latin typeface="Monotype Corsiva" pitchFamily="66" charset="0"/>
              </a:rPr>
              <a:t>Салгир</a:t>
            </a:r>
            <a:endParaRPr lang="ru-RU" sz="2400" b="1">
              <a:latin typeface="Monotype Corsiva" pitchFamily="66" charset="0"/>
            </a:endParaRPr>
          </a:p>
        </p:txBody>
      </p:sp>
      <p:sp>
        <p:nvSpPr>
          <p:cNvPr id="53" name="Freeform 25"/>
          <p:cNvSpPr>
            <a:spLocks/>
          </p:cNvSpPr>
          <p:nvPr/>
        </p:nvSpPr>
        <p:spPr bwMode="auto">
          <a:xfrm>
            <a:off x="6494463" y="3559175"/>
            <a:ext cx="2319337" cy="1782763"/>
          </a:xfrm>
          <a:custGeom>
            <a:avLst/>
            <a:gdLst>
              <a:gd name="T0" fmla="*/ 2147483647 w 1461"/>
              <a:gd name="T1" fmla="*/ 2147483647 h 1123"/>
              <a:gd name="T2" fmla="*/ 2147483647 w 1461"/>
              <a:gd name="T3" fmla="*/ 2147483647 h 1123"/>
              <a:gd name="T4" fmla="*/ 2147483647 w 1461"/>
              <a:gd name="T5" fmla="*/ 2147483647 h 1123"/>
              <a:gd name="T6" fmla="*/ 2147483647 w 1461"/>
              <a:gd name="T7" fmla="*/ 2147483647 h 1123"/>
              <a:gd name="T8" fmla="*/ 2147483647 w 1461"/>
              <a:gd name="T9" fmla="*/ 2147483647 h 1123"/>
              <a:gd name="T10" fmla="*/ 2147483647 w 1461"/>
              <a:gd name="T11" fmla="*/ 2147483647 h 1123"/>
              <a:gd name="T12" fmla="*/ 2147483647 w 1461"/>
              <a:gd name="T13" fmla="*/ 2147483647 h 1123"/>
              <a:gd name="T14" fmla="*/ 2147483647 w 1461"/>
              <a:gd name="T15" fmla="*/ 2147483647 h 1123"/>
              <a:gd name="T16" fmla="*/ 2147483647 w 1461"/>
              <a:gd name="T17" fmla="*/ 2147483647 h 1123"/>
              <a:gd name="T18" fmla="*/ 2147483647 w 1461"/>
              <a:gd name="T19" fmla="*/ 2147483647 h 1123"/>
              <a:gd name="T20" fmla="*/ 2147483647 w 1461"/>
              <a:gd name="T21" fmla="*/ 2147483647 h 1123"/>
              <a:gd name="T22" fmla="*/ 2147483647 w 1461"/>
              <a:gd name="T23" fmla="*/ 2147483647 h 1123"/>
              <a:gd name="T24" fmla="*/ 2147483647 w 1461"/>
              <a:gd name="T25" fmla="*/ 2147483647 h 1123"/>
              <a:gd name="T26" fmla="*/ 2147483647 w 1461"/>
              <a:gd name="T27" fmla="*/ 2147483647 h 1123"/>
              <a:gd name="T28" fmla="*/ 2147483647 w 1461"/>
              <a:gd name="T29" fmla="*/ 2147483647 h 1123"/>
              <a:gd name="T30" fmla="*/ 2147483647 w 1461"/>
              <a:gd name="T31" fmla="*/ 2147483647 h 1123"/>
              <a:gd name="T32" fmla="*/ 2147483647 w 1461"/>
              <a:gd name="T33" fmla="*/ 2147483647 h 1123"/>
              <a:gd name="T34" fmla="*/ 2147483647 w 1461"/>
              <a:gd name="T35" fmla="*/ 2147483647 h 1123"/>
              <a:gd name="T36" fmla="*/ 2147483647 w 1461"/>
              <a:gd name="T37" fmla="*/ 2147483647 h 1123"/>
              <a:gd name="T38" fmla="*/ 2147483647 w 1461"/>
              <a:gd name="T39" fmla="*/ 2147483647 h 1123"/>
              <a:gd name="T40" fmla="*/ 2147483647 w 1461"/>
              <a:gd name="T41" fmla="*/ 2147483647 h 1123"/>
              <a:gd name="T42" fmla="*/ 2147483647 w 1461"/>
              <a:gd name="T43" fmla="*/ 2147483647 h 1123"/>
              <a:gd name="T44" fmla="*/ 2147483647 w 1461"/>
              <a:gd name="T45" fmla="*/ 2147483647 h 1123"/>
              <a:gd name="T46" fmla="*/ 2147483647 w 1461"/>
              <a:gd name="T47" fmla="*/ 2147483647 h 1123"/>
              <a:gd name="T48" fmla="*/ 2147483647 w 1461"/>
              <a:gd name="T49" fmla="*/ 2147483647 h 1123"/>
              <a:gd name="T50" fmla="*/ 2147483647 w 1461"/>
              <a:gd name="T51" fmla="*/ 2147483647 h 1123"/>
              <a:gd name="T52" fmla="*/ 2147483647 w 1461"/>
              <a:gd name="T53" fmla="*/ 2147483647 h 1123"/>
              <a:gd name="T54" fmla="*/ 2147483647 w 1461"/>
              <a:gd name="T55" fmla="*/ 2147483647 h 1123"/>
              <a:gd name="T56" fmla="*/ 2147483647 w 1461"/>
              <a:gd name="T57" fmla="*/ 2147483647 h 1123"/>
              <a:gd name="T58" fmla="*/ 2147483647 w 1461"/>
              <a:gd name="T59" fmla="*/ 2147483647 h 1123"/>
              <a:gd name="T60" fmla="*/ 2147483647 w 1461"/>
              <a:gd name="T61" fmla="*/ 2147483647 h 1123"/>
              <a:gd name="T62" fmla="*/ 2147483647 w 1461"/>
              <a:gd name="T63" fmla="*/ 2147483647 h 1123"/>
              <a:gd name="T64" fmla="*/ 2147483647 w 1461"/>
              <a:gd name="T65" fmla="*/ 2147483647 h 1123"/>
              <a:gd name="T66" fmla="*/ 2147483647 w 1461"/>
              <a:gd name="T67" fmla="*/ 2147483647 h 1123"/>
              <a:gd name="T68" fmla="*/ 2147483647 w 1461"/>
              <a:gd name="T69" fmla="*/ 2147483647 h 1123"/>
              <a:gd name="T70" fmla="*/ 2147483647 w 1461"/>
              <a:gd name="T71" fmla="*/ 2147483647 h 1123"/>
              <a:gd name="T72" fmla="*/ 2147483647 w 1461"/>
              <a:gd name="T73" fmla="*/ 2147483647 h 1123"/>
              <a:gd name="T74" fmla="*/ 2147483647 w 1461"/>
              <a:gd name="T75" fmla="*/ 2147483647 h 1123"/>
              <a:gd name="T76" fmla="*/ 2147483647 w 1461"/>
              <a:gd name="T77" fmla="*/ 2147483647 h 1123"/>
              <a:gd name="T78" fmla="*/ 2147483647 w 1461"/>
              <a:gd name="T79" fmla="*/ 2147483647 h 112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61"/>
              <a:gd name="T121" fmla="*/ 0 h 1123"/>
              <a:gd name="T122" fmla="*/ 1461 w 1461"/>
              <a:gd name="T123" fmla="*/ 1123 h 112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61" h="1123">
                <a:moveTo>
                  <a:pt x="1108" y="409"/>
                </a:moveTo>
                <a:cubicBezTo>
                  <a:pt x="1117" y="388"/>
                  <a:pt x="1143" y="389"/>
                  <a:pt x="1161" y="373"/>
                </a:cubicBezTo>
                <a:cubicBezTo>
                  <a:pt x="1179" y="357"/>
                  <a:pt x="1205" y="328"/>
                  <a:pt x="1215" y="310"/>
                </a:cubicBezTo>
                <a:cubicBezTo>
                  <a:pt x="1225" y="292"/>
                  <a:pt x="1215" y="277"/>
                  <a:pt x="1222" y="266"/>
                </a:cubicBezTo>
                <a:cubicBezTo>
                  <a:pt x="1229" y="255"/>
                  <a:pt x="1229" y="252"/>
                  <a:pt x="1254" y="244"/>
                </a:cubicBezTo>
                <a:cubicBezTo>
                  <a:pt x="1279" y="236"/>
                  <a:pt x="1342" y="237"/>
                  <a:pt x="1374" y="217"/>
                </a:cubicBezTo>
                <a:cubicBezTo>
                  <a:pt x="1406" y="197"/>
                  <a:pt x="1437" y="144"/>
                  <a:pt x="1449" y="124"/>
                </a:cubicBezTo>
                <a:cubicBezTo>
                  <a:pt x="1461" y="104"/>
                  <a:pt x="1454" y="102"/>
                  <a:pt x="1444" y="95"/>
                </a:cubicBezTo>
                <a:cubicBezTo>
                  <a:pt x="1434" y="88"/>
                  <a:pt x="1420" y="85"/>
                  <a:pt x="1387" y="79"/>
                </a:cubicBezTo>
                <a:cubicBezTo>
                  <a:pt x="1354" y="73"/>
                  <a:pt x="1285" y="64"/>
                  <a:pt x="1248" y="59"/>
                </a:cubicBezTo>
                <a:cubicBezTo>
                  <a:pt x="1211" y="54"/>
                  <a:pt x="1187" y="57"/>
                  <a:pt x="1165" y="50"/>
                </a:cubicBezTo>
                <a:cubicBezTo>
                  <a:pt x="1143" y="43"/>
                  <a:pt x="1134" y="25"/>
                  <a:pt x="1116" y="17"/>
                </a:cubicBezTo>
                <a:cubicBezTo>
                  <a:pt x="1098" y="9"/>
                  <a:pt x="1079" y="0"/>
                  <a:pt x="1057" y="2"/>
                </a:cubicBezTo>
                <a:cubicBezTo>
                  <a:pt x="1035" y="4"/>
                  <a:pt x="999" y="20"/>
                  <a:pt x="984" y="29"/>
                </a:cubicBezTo>
                <a:cubicBezTo>
                  <a:pt x="969" y="38"/>
                  <a:pt x="975" y="37"/>
                  <a:pt x="970" y="55"/>
                </a:cubicBezTo>
                <a:cubicBezTo>
                  <a:pt x="965" y="73"/>
                  <a:pt x="977" y="118"/>
                  <a:pt x="955" y="137"/>
                </a:cubicBezTo>
                <a:cubicBezTo>
                  <a:pt x="933" y="156"/>
                  <a:pt x="856" y="160"/>
                  <a:pt x="838" y="172"/>
                </a:cubicBezTo>
                <a:cubicBezTo>
                  <a:pt x="820" y="184"/>
                  <a:pt x="848" y="188"/>
                  <a:pt x="844" y="209"/>
                </a:cubicBezTo>
                <a:cubicBezTo>
                  <a:pt x="840" y="230"/>
                  <a:pt x="822" y="272"/>
                  <a:pt x="816" y="299"/>
                </a:cubicBezTo>
                <a:cubicBezTo>
                  <a:pt x="810" y="326"/>
                  <a:pt x="805" y="355"/>
                  <a:pt x="805" y="374"/>
                </a:cubicBezTo>
                <a:cubicBezTo>
                  <a:pt x="805" y="393"/>
                  <a:pt x="816" y="403"/>
                  <a:pt x="816" y="412"/>
                </a:cubicBezTo>
                <a:cubicBezTo>
                  <a:pt x="816" y="421"/>
                  <a:pt x="813" y="420"/>
                  <a:pt x="802" y="427"/>
                </a:cubicBezTo>
                <a:cubicBezTo>
                  <a:pt x="791" y="434"/>
                  <a:pt x="783" y="436"/>
                  <a:pt x="747" y="454"/>
                </a:cubicBezTo>
                <a:cubicBezTo>
                  <a:pt x="711" y="472"/>
                  <a:pt x="634" y="524"/>
                  <a:pt x="585" y="538"/>
                </a:cubicBezTo>
                <a:cubicBezTo>
                  <a:pt x="536" y="552"/>
                  <a:pt x="484" y="541"/>
                  <a:pt x="451" y="539"/>
                </a:cubicBezTo>
                <a:cubicBezTo>
                  <a:pt x="418" y="537"/>
                  <a:pt x="414" y="533"/>
                  <a:pt x="388" y="527"/>
                </a:cubicBezTo>
                <a:cubicBezTo>
                  <a:pt x="362" y="521"/>
                  <a:pt x="317" y="507"/>
                  <a:pt x="294" y="502"/>
                </a:cubicBezTo>
                <a:cubicBezTo>
                  <a:pt x="271" y="497"/>
                  <a:pt x="274" y="474"/>
                  <a:pt x="252" y="496"/>
                </a:cubicBezTo>
                <a:cubicBezTo>
                  <a:pt x="230" y="518"/>
                  <a:pt x="191" y="604"/>
                  <a:pt x="163" y="634"/>
                </a:cubicBezTo>
                <a:cubicBezTo>
                  <a:pt x="135" y="664"/>
                  <a:pt x="103" y="666"/>
                  <a:pt x="81" y="676"/>
                </a:cubicBezTo>
                <a:cubicBezTo>
                  <a:pt x="59" y="686"/>
                  <a:pt x="43" y="675"/>
                  <a:pt x="30" y="694"/>
                </a:cubicBezTo>
                <a:cubicBezTo>
                  <a:pt x="17" y="713"/>
                  <a:pt x="2" y="760"/>
                  <a:pt x="1" y="788"/>
                </a:cubicBezTo>
                <a:cubicBezTo>
                  <a:pt x="0" y="816"/>
                  <a:pt x="19" y="839"/>
                  <a:pt x="24" y="860"/>
                </a:cubicBezTo>
                <a:cubicBezTo>
                  <a:pt x="29" y="881"/>
                  <a:pt x="24" y="892"/>
                  <a:pt x="34" y="913"/>
                </a:cubicBezTo>
                <a:cubicBezTo>
                  <a:pt x="44" y="934"/>
                  <a:pt x="77" y="967"/>
                  <a:pt x="85" y="988"/>
                </a:cubicBezTo>
                <a:cubicBezTo>
                  <a:pt x="93" y="1009"/>
                  <a:pt x="80" y="1021"/>
                  <a:pt x="84" y="1039"/>
                </a:cubicBezTo>
                <a:cubicBezTo>
                  <a:pt x="88" y="1057"/>
                  <a:pt x="105" y="1096"/>
                  <a:pt x="111" y="1096"/>
                </a:cubicBezTo>
                <a:cubicBezTo>
                  <a:pt x="117" y="1096"/>
                  <a:pt x="120" y="1055"/>
                  <a:pt x="120" y="1042"/>
                </a:cubicBezTo>
                <a:cubicBezTo>
                  <a:pt x="120" y="1029"/>
                  <a:pt x="112" y="1022"/>
                  <a:pt x="111" y="1015"/>
                </a:cubicBezTo>
                <a:lnTo>
                  <a:pt x="115" y="1001"/>
                </a:lnTo>
                <a:cubicBezTo>
                  <a:pt x="120" y="1005"/>
                  <a:pt x="139" y="1030"/>
                  <a:pt x="144" y="1042"/>
                </a:cubicBezTo>
                <a:cubicBezTo>
                  <a:pt x="149" y="1054"/>
                  <a:pt x="144" y="1066"/>
                  <a:pt x="147" y="1073"/>
                </a:cubicBezTo>
                <a:cubicBezTo>
                  <a:pt x="150" y="1080"/>
                  <a:pt x="162" y="1079"/>
                  <a:pt x="165" y="1087"/>
                </a:cubicBezTo>
                <a:cubicBezTo>
                  <a:pt x="168" y="1095"/>
                  <a:pt x="165" y="1117"/>
                  <a:pt x="166" y="1120"/>
                </a:cubicBezTo>
                <a:cubicBezTo>
                  <a:pt x="167" y="1123"/>
                  <a:pt x="168" y="1114"/>
                  <a:pt x="174" y="1103"/>
                </a:cubicBezTo>
                <a:cubicBezTo>
                  <a:pt x="180" y="1092"/>
                  <a:pt x="200" y="1065"/>
                  <a:pt x="204" y="1055"/>
                </a:cubicBezTo>
                <a:cubicBezTo>
                  <a:pt x="208" y="1045"/>
                  <a:pt x="202" y="1040"/>
                  <a:pt x="199" y="1039"/>
                </a:cubicBezTo>
                <a:cubicBezTo>
                  <a:pt x="196" y="1038"/>
                  <a:pt x="189" y="1054"/>
                  <a:pt x="184" y="1052"/>
                </a:cubicBezTo>
                <a:cubicBezTo>
                  <a:pt x="179" y="1050"/>
                  <a:pt x="172" y="1038"/>
                  <a:pt x="166" y="1024"/>
                </a:cubicBezTo>
                <a:cubicBezTo>
                  <a:pt x="160" y="1010"/>
                  <a:pt x="152" y="988"/>
                  <a:pt x="150" y="968"/>
                </a:cubicBezTo>
                <a:cubicBezTo>
                  <a:pt x="148" y="948"/>
                  <a:pt x="149" y="900"/>
                  <a:pt x="154" y="905"/>
                </a:cubicBezTo>
                <a:cubicBezTo>
                  <a:pt x="159" y="910"/>
                  <a:pt x="175" y="983"/>
                  <a:pt x="183" y="1000"/>
                </a:cubicBezTo>
                <a:cubicBezTo>
                  <a:pt x="191" y="1017"/>
                  <a:pt x="197" y="1007"/>
                  <a:pt x="205" y="1010"/>
                </a:cubicBezTo>
                <a:cubicBezTo>
                  <a:pt x="213" y="1013"/>
                  <a:pt x="205" y="1035"/>
                  <a:pt x="232" y="1018"/>
                </a:cubicBezTo>
                <a:cubicBezTo>
                  <a:pt x="259" y="1001"/>
                  <a:pt x="331" y="926"/>
                  <a:pt x="370" y="907"/>
                </a:cubicBezTo>
                <a:cubicBezTo>
                  <a:pt x="409" y="888"/>
                  <a:pt x="453" y="896"/>
                  <a:pt x="468" y="904"/>
                </a:cubicBezTo>
                <a:cubicBezTo>
                  <a:pt x="483" y="912"/>
                  <a:pt x="467" y="943"/>
                  <a:pt x="462" y="956"/>
                </a:cubicBezTo>
                <a:cubicBezTo>
                  <a:pt x="457" y="969"/>
                  <a:pt x="438" y="980"/>
                  <a:pt x="439" y="982"/>
                </a:cubicBezTo>
                <a:cubicBezTo>
                  <a:pt x="440" y="984"/>
                  <a:pt x="464" y="979"/>
                  <a:pt x="471" y="968"/>
                </a:cubicBezTo>
                <a:cubicBezTo>
                  <a:pt x="478" y="957"/>
                  <a:pt x="475" y="926"/>
                  <a:pt x="480" y="914"/>
                </a:cubicBezTo>
                <a:cubicBezTo>
                  <a:pt x="485" y="902"/>
                  <a:pt x="480" y="913"/>
                  <a:pt x="499" y="898"/>
                </a:cubicBezTo>
                <a:cubicBezTo>
                  <a:pt x="518" y="883"/>
                  <a:pt x="566" y="833"/>
                  <a:pt x="592" y="824"/>
                </a:cubicBezTo>
                <a:cubicBezTo>
                  <a:pt x="618" y="815"/>
                  <a:pt x="646" y="831"/>
                  <a:pt x="655" y="842"/>
                </a:cubicBezTo>
                <a:cubicBezTo>
                  <a:pt x="664" y="853"/>
                  <a:pt x="642" y="882"/>
                  <a:pt x="643" y="887"/>
                </a:cubicBezTo>
                <a:cubicBezTo>
                  <a:pt x="644" y="892"/>
                  <a:pt x="658" y="888"/>
                  <a:pt x="664" y="875"/>
                </a:cubicBezTo>
                <a:cubicBezTo>
                  <a:pt x="670" y="862"/>
                  <a:pt x="678" y="818"/>
                  <a:pt x="682" y="806"/>
                </a:cubicBezTo>
                <a:cubicBezTo>
                  <a:pt x="686" y="794"/>
                  <a:pt x="680" y="809"/>
                  <a:pt x="691" y="799"/>
                </a:cubicBezTo>
                <a:cubicBezTo>
                  <a:pt x="702" y="789"/>
                  <a:pt x="730" y="760"/>
                  <a:pt x="748" y="748"/>
                </a:cubicBezTo>
                <a:cubicBezTo>
                  <a:pt x="766" y="736"/>
                  <a:pt x="785" y="727"/>
                  <a:pt x="798" y="728"/>
                </a:cubicBezTo>
                <a:cubicBezTo>
                  <a:pt x="811" y="729"/>
                  <a:pt x="811" y="765"/>
                  <a:pt x="826" y="752"/>
                </a:cubicBezTo>
                <a:cubicBezTo>
                  <a:pt x="841" y="739"/>
                  <a:pt x="867" y="669"/>
                  <a:pt x="888" y="652"/>
                </a:cubicBezTo>
                <a:cubicBezTo>
                  <a:pt x="909" y="635"/>
                  <a:pt x="940" y="652"/>
                  <a:pt x="955" y="650"/>
                </a:cubicBezTo>
                <a:cubicBezTo>
                  <a:pt x="970" y="648"/>
                  <a:pt x="972" y="641"/>
                  <a:pt x="981" y="641"/>
                </a:cubicBezTo>
                <a:cubicBezTo>
                  <a:pt x="990" y="641"/>
                  <a:pt x="1001" y="648"/>
                  <a:pt x="1012" y="647"/>
                </a:cubicBezTo>
                <a:cubicBezTo>
                  <a:pt x="1023" y="646"/>
                  <a:pt x="1039" y="632"/>
                  <a:pt x="1048" y="632"/>
                </a:cubicBezTo>
                <a:cubicBezTo>
                  <a:pt x="1057" y="632"/>
                  <a:pt x="1056" y="652"/>
                  <a:pt x="1065" y="650"/>
                </a:cubicBezTo>
                <a:cubicBezTo>
                  <a:pt x="1074" y="648"/>
                  <a:pt x="1097" y="631"/>
                  <a:pt x="1102" y="619"/>
                </a:cubicBezTo>
                <a:cubicBezTo>
                  <a:pt x="1107" y="607"/>
                  <a:pt x="1093" y="593"/>
                  <a:pt x="1095" y="577"/>
                </a:cubicBezTo>
                <a:cubicBezTo>
                  <a:pt x="1097" y="561"/>
                  <a:pt x="1111" y="536"/>
                  <a:pt x="1111" y="523"/>
                </a:cubicBezTo>
                <a:cubicBezTo>
                  <a:pt x="1111" y="510"/>
                  <a:pt x="1097" y="519"/>
                  <a:pt x="1096" y="500"/>
                </a:cubicBezTo>
                <a:cubicBezTo>
                  <a:pt x="1095" y="481"/>
                  <a:pt x="1106" y="428"/>
                  <a:pt x="1108" y="409"/>
                </a:cubicBezTo>
                <a:close/>
              </a:path>
            </a:pathLst>
          </a:custGeom>
          <a:solidFill>
            <a:srgbClr val="66FFCC">
              <a:alpha val="50195"/>
            </a:srgbClr>
          </a:solidFill>
          <a:ln w="9525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" name="Полілінія 54"/>
          <p:cNvSpPr/>
          <p:nvPr/>
        </p:nvSpPr>
        <p:spPr>
          <a:xfrm>
            <a:off x="6738938" y="4506913"/>
            <a:ext cx="457200" cy="541337"/>
          </a:xfrm>
          <a:custGeom>
            <a:avLst/>
            <a:gdLst>
              <a:gd name="connsiteX0" fmla="*/ 457200 w 457200"/>
              <a:gd name="connsiteY0" fmla="*/ 92964 h 541020"/>
              <a:gd name="connsiteX1" fmla="*/ 411480 w 457200"/>
              <a:gd name="connsiteY1" fmla="*/ 38100 h 541020"/>
              <a:gd name="connsiteX2" fmla="*/ 356616 w 457200"/>
              <a:gd name="connsiteY2" fmla="*/ 10668 h 541020"/>
              <a:gd name="connsiteX3" fmla="*/ 256032 w 457200"/>
              <a:gd name="connsiteY3" fmla="*/ 1524 h 541020"/>
              <a:gd name="connsiteX4" fmla="*/ 192024 w 457200"/>
              <a:gd name="connsiteY4" fmla="*/ 19812 h 541020"/>
              <a:gd name="connsiteX5" fmla="*/ 128016 w 457200"/>
              <a:gd name="connsiteY5" fmla="*/ 83820 h 541020"/>
              <a:gd name="connsiteX6" fmla="*/ 109728 w 457200"/>
              <a:gd name="connsiteY6" fmla="*/ 138684 h 541020"/>
              <a:gd name="connsiteX7" fmla="*/ 54864 w 457200"/>
              <a:gd name="connsiteY7" fmla="*/ 220980 h 541020"/>
              <a:gd name="connsiteX8" fmla="*/ 36576 w 457200"/>
              <a:gd name="connsiteY8" fmla="*/ 422148 h 541020"/>
              <a:gd name="connsiteX9" fmla="*/ 0 w 457200"/>
              <a:gd name="connsiteY9" fmla="*/ 541020 h 541020"/>
              <a:gd name="connsiteX10" fmla="*/ 0 w 457200"/>
              <a:gd name="connsiteY10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" h="541020">
                <a:moveTo>
                  <a:pt x="457200" y="92964"/>
                </a:moveTo>
                <a:cubicBezTo>
                  <a:pt x="442722" y="72390"/>
                  <a:pt x="428244" y="51816"/>
                  <a:pt x="411480" y="38100"/>
                </a:cubicBezTo>
                <a:cubicBezTo>
                  <a:pt x="394716" y="24384"/>
                  <a:pt x="382524" y="16764"/>
                  <a:pt x="356616" y="10668"/>
                </a:cubicBezTo>
                <a:cubicBezTo>
                  <a:pt x="330708" y="4572"/>
                  <a:pt x="283464" y="0"/>
                  <a:pt x="256032" y="1524"/>
                </a:cubicBezTo>
                <a:cubicBezTo>
                  <a:pt x="228600" y="3048"/>
                  <a:pt x="213360" y="6096"/>
                  <a:pt x="192024" y="19812"/>
                </a:cubicBezTo>
                <a:cubicBezTo>
                  <a:pt x="170688" y="33528"/>
                  <a:pt x="141732" y="64008"/>
                  <a:pt x="128016" y="83820"/>
                </a:cubicBezTo>
                <a:cubicBezTo>
                  <a:pt x="114300" y="103632"/>
                  <a:pt x="121920" y="115824"/>
                  <a:pt x="109728" y="138684"/>
                </a:cubicBezTo>
                <a:cubicBezTo>
                  <a:pt x="97536" y="161544"/>
                  <a:pt x="67056" y="173736"/>
                  <a:pt x="54864" y="220980"/>
                </a:cubicBezTo>
                <a:cubicBezTo>
                  <a:pt x="42672" y="268224"/>
                  <a:pt x="45720" y="368808"/>
                  <a:pt x="36576" y="422148"/>
                </a:cubicBezTo>
                <a:cubicBezTo>
                  <a:pt x="27432" y="475488"/>
                  <a:pt x="0" y="541020"/>
                  <a:pt x="0" y="541020"/>
                </a:cubicBezTo>
                <a:lnTo>
                  <a:pt x="0" y="541020"/>
                </a:lnTo>
              </a:path>
            </a:pathLst>
          </a:custGeom>
          <a:ln w="1905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Полілінія 58"/>
          <p:cNvSpPr/>
          <p:nvPr/>
        </p:nvSpPr>
        <p:spPr>
          <a:xfrm>
            <a:off x="7845425" y="3849688"/>
            <a:ext cx="239713" cy="749300"/>
          </a:xfrm>
          <a:custGeom>
            <a:avLst/>
            <a:gdLst>
              <a:gd name="connsiteX0" fmla="*/ 0 w 239268"/>
              <a:gd name="connsiteY0" fmla="*/ 0 h 749808"/>
              <a:gd name="connsiteX1" fmla="*/ 82296 w 239268"/>
              <a:gd name="connsiteY1" fmla="*/ 54864 h 749808"/>
              <a:gd name="connsiteX2" fmla="*/ 155448 w 239268"/>
              <a:gd name="connsiteY2" fmla="*/ 91440 h 749808"/>
              <a:gd name="connsiteX3" fmla="*/ 164592 w 239268"/>
              <a:gd name="connsiteY3" fmla="*/ 128016 h 749808"/>
              <a:gd name="connsiteX4" fmla="*/ 192024 w 239268"/>
              <a:gd name="connsiteY4" fmla="*/ 210312 h 749808"/>
              <a:gd name="connsiteX5" fmla="*/ 237744 w 239268"/>
              <a:gd name="connsiteY5" fmla="*/ 256032 h 749808"/>
              <a:gd name="connsiteX6" fmla="*/ 201168 w 239268"/>
              <a:gd name="connsiteY6" fmla="*/ 329184 h 749808"/>
              <a:gd name="connsiteX7" fmla="*/ 219456 w 239268"/>
              <a:gd name="connsiteY7" fmla="*/ 402336 h 749808"/>
              <a:gd name="connsiteX8" fmla="*/ 182880 w 239268"/>
              <a:gd name="connsiteY8" fmla="*/ 420624 h 749808"/>
              <a:gd name="connsiteX9" fmla="*/ 155448 w 239268"/>
              <a:gd name="connsiteY9" fmla="*/ 521208 h 749808"/>
              <a:gd name="connsiteX10" fmla="*/ 128016 w 239268"/>
              <a:gd name="connsiteY10" fmla="*/ 630936 h 749808"/>
              <a:gd name="connsiteX11" fmla="*/ 155448 w 239268"/>
              <a:gd name="connsiteY11" fmla="*/ 685800 h 749808"/>
              <a:gd name="connsiteX12" fmla="*/ 128016 w 239268"/>
              <a:gd name="connsiteY12" fmla="*/ 694944 h 749808"/>
              <a:gd name="connsiteX13" fmla="*/ 82296 w 239268"/>
              <a:gd name="connsiteY13" fmla="*/ 722376 h 749808"/>
              <a:gd name="connsiteX14" fmla="*/ 82296 w 239268"/>
              <a:gd name="connsiteY14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268" h="749808">
                <a:moveTo>
                  <a:pt x="0" y="0"/>
                </a:moveTo>
                <a:cubicBezTo>
                  <a:pt x="28194" y="19812"/>
                  <a:pt x="56388" y="39624"/>
                  <a:pt x="82296" y="54864"/>
                </a:cubicBezTo>
                <a:cubicBezTo>
                  <a:pt x="108204" y="70104"/>
                  <a:pt x="141732" y="79248"/>
                  <a:pt x="155448" y="91440"/>
                </a:cubicBezTo>
                <a:cubicBezTo>
                  <a:pt x="169164" y="103632"/>
                  <a:pt x="158496" y="108204"/>
                  <a:pt x="164592" y="128016"/>
                </a:cubicBezTo>
                <a:cubicBezTo>
                  <a:pt x="170688" y="147828"/>
                  <a:pt x="179832" y="188976"/>
                  <a:pt x="192024" y="210312"/>
                </a:cubicBezTo>
                <a:cubicBezTo>
                  <a:pt x="204216" y="231648"/>
                  <a:pt x="236220" y="236220"/>
                  <a:pt x="237744" y="256032"/>
                </a:cubicBezTo>
                <a:cubicBezTo>
                  <a:pt x="239268" y="275844"/>
                  <a:pt x="204216" y="304800"/>
                  <a:pt x="201168" y="329184"/>
                </a:cubicBezTo>
                <a:cubicBezTo>
                  <a:pt x="198120" y="353568"/>
                  <a:pt x="222504" y="387096"/>
                  <a:pt x="219456" y="402336"/>
                </a:cubicBezTo>
                <a:cubicBezTo>
                  <a:pt x="216408" y="417576"/>
                  <a:pt x="193548" y="400812"/>
                  <a:pt x="182880" y="420624"/>
                </a:cubicBezTo>
                <a:cubicBezTo>
                  <a:pt x="172212" y="440436"/>
                  <a:pt x="164592" y="486156"/>
                  <a:pt x="155448" y="521208"/>
                </a:cubicBezTo>
                <a:cubicBezTo>
                  <a:pt x="146304" y="556260"/>
                  <a:pt x="128016" y="603504"/>
                  <a:pt x="128016" y="630936"/>
                </a:cubicBezTo>
                <a:cubicBezTo>
                  <a:pt x="128016" y="658368"/>
                  <a:pt x="155448" y="675132"/>
                  <a:pt x="155448" y="685800"/>
                </a:cubicBezTo>
                <a:cubicBezTo>
                  <a:pt x="155448" y="696468"/>
                  <a:pt x="140208" y="688848"/>
                  <a:pt x="128016" y="694944"/>
                </a:cubicBezTo>
                <a:cubicBezTo>
                  <a:pt x="115824" y="701040"/>
                  <a:pt x="89916" y="713232"/>
                  <a:pt x="82296" y="722376"/>
                </a:cubicBezTo>
                <a:cubicBezTo>
                  <a:pt x="74676" y="731520"/>
                  <a:pt x="82296" y="749808"/>
                  <a:pt x="82296" y="749808"/>
                </a:cubicBezTo>
              </a:path>
            </a:pathLst>
          </a:custGeom>
          <a:ln w="19050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WordArt 161"/>
          <p:cNvSpPr>
            <a:spLocks noChangeArrowheads="1" noChangeShapeType="1" noTextEdit="1"/>
          </p:cNvSpPr>
          <p:nvPr/>
        </p:nvSpPr>
        <p:spPr bwMode="auto">
          <a:xfrm rot="-2729051">
            <a:off x="6631782" y="4515643"/>
            <a:ext cx="571500" cy="3603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ru-RU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Monotype Corsiva"/>
              </a:rPr>
              <a:t>Молочна</a:t>
            </a:r>
          </a:p>
        </p:txBody>
      </p:sp>
      <p:sp>
        <p:nvSpPr>
          <p:cNvPr id="61" name="Text Box 164"/>
          <p:cNvSpPr txBox="1">
            <a:spLocks noChangeArrowheads="1"/>
          </p:cNvSpPr>
          <p:nvPr/>
        </p:nvSpPr>
        <p:spPr bwMode="auto">
          <a:xfrm rot="-4654695">
            <a:off x="7177881" y="4117182"/>
            <a:ext cx="1303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b="1" i="1">
                <a:solidFill>
                  <a:srgbClr val="0000FF"/>
                </a:solidFill>
                <a:latin typeface="Monotype Corsiva" pitchFamily="66" charset="0"/>
              </a:rPr>
              <a:t>Кальміус</a:t>
            </a:r>
            <a:endParaRPr lang="ru-RU" sz="2000" b="1">
              <a:latin typeface="Monotype Corsiva" pitchFamily="66" charset="0"/>
            </a:endParaRPr>
          </a:p>
        </p:txBody>
      </p:sp>
      <p:sp>
        <p:nvSpPr>
          <p:cNvPr id="62" name="Rectangle 166"/>
          <p:cNvSpPr>
            <a:spLocks noChangeArrowheads="1"/>
          </p:cNvSpPr>
          <p:nvPr/>
        </p:nvSpPr>
        <p:spPr bwMode="auto">
          <a:xfrm>
            <a:off x="107950" y="6381750"/>
            <a:ext cx="366713" cy="215900"/>
          </a:xfrm>
          <a:prstGeom prst="rect">
            <a:avLst/>
          </a:prstGeom>
          <a:solidFill>
            <a:srgbClr val="FF66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Text Box 167"/>
          <p:cNvSpPr txBox="1">
            <a:spLocks noChangeArrowheads="1"/>
          </p:cNvSpPr>
          <p:nvPr/>
        </p:nvSpPr>
        <p:spPr bwMode="auto">
          <a:xfrm>
            <a:off x="468313" y="6308725"/>
            <a:ext cx="24304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Чорного моря</a:t>
            </a:r>
            <a:r>
              <a:rPr lang="uk-UA" sz="1600" b="1" i="1">
                <a:latin typeface="Times New Roman" pitchFamily="18" charset="0"/>
              </a:rPr>
              <a:t> </a:t>
            </a:r>
            <a:endParaRPr lang="ru-RU" sz="1600" b="1" i="1">
              <a:latin typeface="Times New Roman" pitchFamily="18" charset="0"/>
            </a:endParaRPr>
          </a:p>
        </p:txBody>
      </p:sp>
      <p:sp>
        <p:nvSpPr>
          <p:cNvPr id="64" name="Freeform 24"/>
          <p:cNvSpPr>
            <a:spLocks/>
          </p:cNvSpPr>
          <p:nvPr/>
        </p:nvSpPr>
        <p:spPr bwMode="auto">
          <a:xfrm>
            <a:off x="3686175" y="4211638"/>
            <a:ext cx="1146175" cy="1397000"/>
          </a:xfrm>
          <a:custGeom>
            <a:avLst/>
            <a:gdLst>
              <a:gd name="T0" fmla="*/ 2147483647 w 722"/>
              <a:gd name="T1" fmla="*/ 2147483647 h 880"/>
              <a:gd name="T2" fmla="*/ 2147483647 w 722"/>
              <a:gd name="T3" fmla="*/ 2147483647 h 880"/>
              <a:gd name="T4" fmla="*/ 2147483647 w 722"/>
              <a:gd name="T5" fmla="*/ 2147483647 h 880"/>
              <a:gd name="T6" fmla="*/ 2147483647 w 722"/>
              <a:gd name="T7" fmla="*/ 2147483647 h 880"/>
              <a:gd name="T8" fmla="*/ 2147483647 w 722"/>
              <a:gd name="T9" fmla="*/ 2147483647 h 880"/>
              <a:gd name="T10" fmla="*/ 2147483647 w 722"/>
              <a:gd name="T11" fmla="*/ 2147483647 h 880"/>
              <a:gd name="T12" fmla="*/ 2147483647 w 722"/>
              <a:gd name="T13" fmla="*/ 2147483647 h 880"/>
              <a:gd name="T14" fmla="*/ 2147483647 w 722"/>
              <a:gd name="T15" fmla="*/ 2147483647 h 880"/>
              <a:gd name="T16" fmla="*/ 2147483647 w 722"/>
              <a:gd name="T17" fmla="*/ 2147483647 h 880"/>
              <a:gd name="T18" fmla="*/ 2147483647 w 722"/>
              <a:gd name="T19" fmla="*/ 2147483647 h 880"/>
              <a:gd name="T20" fmla="*/ 2147483647 w 722"/>
              <a:gd name="T21" fmla="*/ 2147483647 h 880"/>
              <a:gd name="T22" fmla="*/ 2147483647 w 722"/>
              <a:gd name="T23" fmla="*/ 2147483647 h 880"/>
              <a:gd name="T24" fmla="*/ 2147483647 w 722"/>
              <a:gd name="T25" fmla="*/ 2147483647 h 880"/>
              <a:gd name="T26" fmla="*/ 2147483647 w 722"/>
              <a:gd name="T27" fmla="*/ 2147483647 h 880"/>
              <a:gd name="T28" fmla="*/ 2147483647 w 722"/>
              <a:gd name="T29" fmla="*/ 2147483647 h 880"/>
              <a:gd name="T30" fmla="*/ 2147483647 w 722"/>
              <a:gd name="T31" fmla="*/ 2147483647 h 880"/>
              <a:gd name="T32" fmla="*/ 2147483647 w 722"/>
              <a:gd name="T33" fmla="*/ 2147483647 h 880"/>
              <a:gd name="T34" fmla="*/ 2147483647 w 722"/>
              <a:gd name="T35" fmla="*/ 2147483647 h 880"/>
              <a:gd name="T36" fmla="*/ 2147483647 w 722"/>
              <a:gd name="T37" fmla="*/ 2147483647 h 880"/>
              <a:gd name="T38" fmla="*/ 2147483647 w 722"/>
              <a:gd name="T39" fmla="*/ 2147483647 h 880"/>
              <a:gd name="T40" fmla="*/ 2147483647 w 722"/>
              <a:gd name="T41" fmla="*/ 2147483647 h 880"/>
              <a:gd name="T42" fmla="*/ 2147483647 w 722"/>
              <a:gd name="T43" fmla="*/ 2147483647 h 880"/>
              <a:gd name="T44" fmla="*/ 2147483647 w 722"/>
              <a:gd name="T45" fmla="*/ 2147483647 h 880"/>
              <a:gd name="T46" fmla="*/ 2147483647 w 722"/>
              <a:gd name="T47" fmla="*/ 2147483647 h 880"/>
              <a:gd name="T48" fmla="*/ 2147483647 w 722"/>
              <a:gd name="T49" fmla="*/ 2147483647 h 880"/>
              <a:gd name="T50" fmla="*/ 2147483647 w 722"/>
              <a:gd name="T51" fmla="*/ 2147483647 h 880"/>
              <a:gd name="T52" fmla="*/ 2147483647 w 722"/>
              <a:gd name="T53" fmla="*/ 2147483647 h 880"/>
              <a:gd name="T54" fmla="*/ 2147483647 w 722"/>
              <a:gd name="T55" fmla="*/ 2147483647 h 880"/>
              <a:gd name="T56" fmla="*/ 2147483647 w 722"/>
              <a:gd name="T57" fmla="*/ 2147483647 h 880"/>
              <a:gd name="T58" fmla="*/ 2147483647 w 722"/>
              <a:gd name="T59" fmla="*/ 2147483647 h 880"/>
              <a:gd name="T60" fmla="*/ 2147483647 w 722"/>
              <a:gd name="T61" fmla="*/ 2147483647 h 880"/>
              <a:gd name="T62" fmla="*/ 2147483647 w 722"/>
              <a:gd name="T63" fmla="*/ 2147483647 h 880"/>
              <a:gd name="T64" fmla="*/ 2147483647 w 722"/>
              <a:gd name="T65" fmla="*/ 2147483647 h 880"/>
              <a:gd name="T66" fmla="*/ 2147483647 w 722"/>
              <a:gd name="T67" fmla="*/ 2147483647 h 8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2"/>
              <a:gd name="T103" fmla="*/ 0 h 880"/>
              <a:gd name="T104" fmla="*/ 722 w 722"/>
              <a:gd name="T105" fmla="*/ 880 h 8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2" h="880">
                <a:moveTo>
                  <a:pt x="638" y="587"/>
                </a:moveTo>
                <a:cubicBezTo>
                  <a:pt x="647" y="578"/>
                  <a:pt x="694" y="510"/>
                  <a:pt x="707" y="484"/>
                </a:cubicBezTo>
                <a:cubicBezTo>
                  <a:pt x="720" y="458"/>
                  <a:pt x="722" y="456"/>
                  <a:pt x="717" y="431"/>
                </a:cubicBezTo>
                <a:cubicBezTo>
                  <a:pt x="712" y="406"/>
                  <a:pt x="685" y="353"/>
                  <a:pt x="674" y="334"/>
                </a:cubicBezTo>
                <a:cubicBezTo>
                  <a:pt x="663" y="315"/>
                  <a:pt x="661" y="324"/>
                  <a:pt x="648" y="314"/>
                </a:cubicBezTo>
                <a:cubicBezTo>
                  <a:pt x="635" y="304"/>
                  <a:pt x="613" y="280"/>
                  <a:pt x="597" y="274"/>
                </a:cubicBezTo>
                <a:cubicBezTo>
                  <a:pt x="581" y="268"/>
                  <a:pt x="567" y="278"/>
                  <a:pt x="549" y="277"/>
                </a:cubicBezTo>
                <a:cubicBezTo>
                  <a:pt x="531" y="276"/>
                  <a:pt x="525" y="281"/>
                  <a:pt x="491" y="266"/>
                </a:cubicBezTo>
                <a:cubicBezTo>
                  <a:pt x="457" y="251"/>
                  <a:pt x="384" y="215"/>
                  <a:pt x="347" y="185"/>
                </a:cubicBezTo>
                <a:cubicBezTo>
                  <a:pt x="310" y="155"/>
                  <a:pt x="289" y="107"/>
                  <a:pt x="267" y="86"/>
                </a:cubicBezTo>
                <a:cubicBezTo>
                  <a:pt x="245" y="65"/>
                  <a:pt x="224" y="65"/>
                  <a:pt x="212" y="56"/>
                </a:cubicBezTo>
                <a:cubicBezTo>
                  <a:pt x="200" y="47"/>
                  <a:pt x="210" y="39"/>
                  <a:pt x="195" y="34"/>
                </a:cubicBezTo>
                <a:cubicBezTo>
                  <a:pt x="180" y="29"/>
                  <a:pt x="144" y="31"/>
                  <a:pt x="119" y="28"/>
                </a:cubicBezTo>
                <a:cubicBezTo>
                  <a:pt x="94" y="25"/>
                  <a:pt x="64" y="19"/>
                  <a:pt x="45" y="17"/>
                </a:cubicBezTo>
                <a:cubicBezTo>
                  <a:pt x="26" y="15"/>
                  <a:pt x="6" y="0"/>
                  <a:pt x="3" y="14"/>
                </a:cubicBezTo>
                <a:cubicBezTo>
                  <a:pt x="0" y="28"/>
                  <a:pt x="15" y="73"/>
                  <a:pt x="26" y="101"/>
                </a:cubicBezTo>
                <a:cubicBezTo>
                  <a:pt x="37" y="129"/>
                  <a:pt x="55" y="152"/>
                  <a:pt x="68" y="181"/>
                </a:cubicBezTo>
                <a:cubicBezTo>
                  <a:pt x="81" y="210"/>
                  <a:pt x="87" y="237"/>
                  <a:pt x="104" y="277"/>
                </a:cubicBezTo>
                <a:cubicBezTo>
                  <a:pt x="121" y="317"/>
                  <a:pt x="157" y="387"/>
                  <a:pt x="170" y="418"/>
                </a:cubicBezTo>
                <a:lnTo>
                  <a:pt x="180" y="461"/>
                </a:lnTo>
                <a:lnTo>
                  <a:pt x="218" y="592"/>
                </a:lnTo>
                <a:cubicBezTo>
                  <a:pt x="244" y="657"/>
                  <a:pt x="309" y="820"/>
                  <a:pt x="333" y="850"/>
                </a:cubicBezTo>
                <a:cubicBezTo>
                  <a:pt x="357" y="880"/>
                  <a:pt x="351" y="793"/>
                  <a:pt x="362" y="775"/>
                </a:cubicBezTo>
                <a:cubicBezTo>
                  <a:pt x="373" y="757"/>
                  <a:pt x="393" y="753"/>
                  <a:pt x="398" y="740"/>
                </a:cubicBezTo>
                <a:cubicBezTo>
                  <a:pt x="403" y="727"/>
                  <a:pt x="390" y="705"/>
                  <a:pt x="390" y="694"/>
                </a:cubicBezTo>
                <a:cubicBezTo>
                  <a:pt x="390" y="683"/>
                  <a:pt x="388" y="681"/>
                  <a:pt x="401" y="674"/>
                </a:cubicBezTo>
                <a:cubicBezTo>
                  <a:pt x="414" y="667"/>
                  <a:pt x="449" y="658"/>
                  <a:pt x="467" y="652"/>
                </a:cubicBezTo>
                <a:cubicBezTo>
                  <a:pt x="485" y="646"/>
                  <a:pt x="489" y="643"/>
                  <a:pt x="509" y="640"/>
                </a:cubicBezTo>
                <a:cubicBezTo>
                  <a:pt x="529" y="637"/>
                  <a:pt x="570" y="641"/>
                  <a:pt x="588" y="632"/>
                </a:cubicBezTo>
                <a:cubicBezTo>
                  <a:pt x="606" y="623"/>
                  <a:pt x="614" y="599"/>
                  <a:pt x="618" y="587"/>
                </a:cubicBezTo>
                <a:cubicBezTo>
                  <a:pt x="622" y="575"/>
                  <a:pt x="609" y="561"/>
                  <a:pt x="611" y="557"/>
                </a:cubicBezTo>
                <a:cubicBezTo>
                  <a:pt x="613" y="553"/>
                  <a:pt x="623" y="568"/>
                  <a:pt x="630" y="565"/>
                </a:cubicBezTo>
                <a:cubicBezTo>
                  <a:pt x="637" y="562"/>
                  <a:pt x="653" y="534"/>
                  <a:pt x="654" y="538"/>
                </a:cubicBezTo>
                <a:cubicBezTo>
                  <a:pt x="655" y="542"/>
                  <a:pt x="631" y="596"/>
                  <a:pt x="638" y="587"/>
                </a:cubicBezTo>
                <a:close/>
              </a:path>
            </a:pathLst>
          </a:custGeom>
          <a:solidFill>
            <a:srgbClr val="FF66FF">
              <a:alpha val="32156"/>
            </a:srgbClr>
          </a:solidFill>
          <a:ln w="9525" cap="rnd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" name="Freeform 23"/>
          <p:cNvSpPr>
            <a:spLocks/>
          </p:cNvSpPr>
          <p:nvPr/>
        </p:nvSpPr>
        <p:spPr bwMode="auto">
          <a:xfrm>
            <a:off x="3394075" y="5278438"/>
            <a:ext cx="611188" cy="839787"/>
          </a:xfrm>
          <a:custGeom>
            <a:avLst/>
            <a:gdLst>
              <a:gd name="T0" fmla="*/ 2147483647 w 385"/>
              <a:gd name="T1" fmla="*/ 2147483647 h 529"/>
              <a:gd name="T2" fmla="*/ 2147483647 w 385"/>
              <a:gd name="T3" fmla="*/ 2147483647 h 529"/>
              <a:gd name="T4" fmla="*/ 2147483647 w 385"/>
              <a:gd name="T5" fmla="*/ 2147483647 h 529"/>
              <a:gd name="T6" fmla="*/ 2147483647 w 385"/>
              <a:gd name="T7" fmla="*/ 2147483647 h 529"/>
              <a:gd name="T8" fmla="*/ 2147483647 w 385"/>
              <a:gd name="T9" fmla="*/ 2147483647 h 529"/>
              <a:gd name="T10" fmla="*/ 2147483647 w 385"/>
              <a:gd name="T11" fmla="*/ 2147483647 h 529"/>
              <a:gd name="T12" fmla="*/ 2147483647 w 385"/>
              <a:gd name="T13" fmla="*/ 2147483647 h 529"/>
              <a:gd name="T14" fmla="*/ 2147483647 w 385"/>
              <a:gd name="T15" fmla="*/ 2147483647 h 529"/>
              <a:gd name="T16" fmla="*/ 2147483647 w 385"/>
              <a:gd name="T17" fmla="*/ 2147483647 h 529"/>
              <a:gd name="T18" fmla="*/ 2147483647 w 385"/>
              <a:gd name="T19" fmla="*/ 2147483647 h 529"/>
              <a:gd name="T20" fmla="*/ 2147483647 w 385"/>
              <a:gd name="T21" fmla="*/ 2147483647 h 529"/>
              <a:gd name="T22" fmla="*/ 2147483647 w 385"/>
              <a:gd name="T23" fmla="*/ 2147483647 h 529"/>
              <a:gd name="T24" fmla="*/ 2147483647 w 385"/>
              <a:gd name="T25" fmla="*/ 2147483647 h 529"/>
              <a:gd name="T26" fmla="*/ 2147483647 w 385"/>
              <a:gd name="T27" fmla="*/ 2147483647 h 529"/>
              <a:gd name="T28" fmla="*/ 2147483647 w 385"/>
              <a:gd name="T29" fmla="*/ 2147483647 h 529"/>
              <a:gd name="T30" fmla="*/ 2147483647 w 385"/>
              <a:gd name="T31" fmla="*/ 2147483647 h 529"/>
              <a:gd name="T32" fmla="*/ 2147483647 w 385"/>
              <a:gd name="T33" fmla="*/ 2147483647 h 529"/>
              <a:gd name="T34" fmla="*/ 2147483647 w 385"/>
              <a:gd name="T35" fmla="*/ 2147483647 h 529"/>
              <a:gd name="T36" fmla="*/ 2147483647 w 385"/>
              <a:gd name="T37" fmla="*/ 2147483647 h 529"/>
              <a:gd name="T38" fmla="*/ 2147483647 w 385"/>
              <a:gd name="T39" fmla="*/ 2147483647 h 529"/>
              <a:gd name="T40" fmla="*/ 2147483647 w 385"/>
              <a:gd name="T41" fmla="*/ 2147483647 h 529"/>
              <a:gd name="T42" fmla="*/ 2147483647 w 385"/>
              <a:gd name="T43" fmla="*/ 2147483647 h 529"/>
              <a:gd name="T44" fmla="*/ 2147483647 w 385"/>
              <a:gd name="T45" fmla="*/ 2147483647 h 529"/>
              <a:gd name="T46" fmla="*/ 2147483647 w 385"/>
              <a:gd name="T47" fmla="*/ 2147483647 h 529"/>
              <a:gd name="T48" fmla="*/ 2147483647 w 385"/>
              <a:gd name="T49" fmla="*/ 2147483647 h 529"/>
              <a:gd name="T50" fmla="*/ 2147483647 w 385"/>
              <a:gd name="T51" fmla="*/ 2147483647 h 529"/>
              <a:gd name="T52" fmla="*/ 2147483647 w 385"/>
              <a:gd name="T53" fmla="*/ 2147483647 h 529"/>
              <a:gd name="T54" fmla="*/ 2147483647 w 385"/>
              <a:gd name="T55" fmla="*/ 2147483647 h 529"/>
              <a:gd name="T56" fmla="*/ 2147483647 w 385"/>
              <a:gd name="T57" fmla="*/ 2147483647 h 529"/>
              <a:gd name="T58" fmla="*/ 2147483647 w 385"/>
              <a:gd name="T59" fmla="*/ 2147483647 h 529"/>
              <a:gd name="T60" fmla="*/ 2147483647 w 385"/>
              <a:gd name="T61" fmla="*/ 2147483647 h 529"/>
              <a:gd name="T62" fmla="*/ 2147483647 w 385"/>
              <a:gd name="T63" fmla="*/ 2147483647 h 529"/>
              <a:gd name="T64" fmla="*/ 2147483647 w 385"/>
              <a:gd name="T65" fmla="*/ 2147483647 h 529"/>
              <a:gd name="T66" fmla="*/ 2147483647 w 385"/>
              <a:gd name="T67" fmla="*/ 2147483647 h 529"/>
              <a:gd name="T68" fmla="*/ 2147483647 w 385"/>
              <a:gd name="T69" fmla="*/ 2147483647 h 529"/>
              <a:gd name="T70" fmla="*/ 2147483647 w 385"/>
              <a:gd name="T71" fmla="*/ 2147483647 h 5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85"/>
              <a:gd name="T109" fmla="*/ 0 h 529"/>
              <a:gd name="T110" fmla="*/ 385 w 385"/>
              <a:gd name="T111" fmla="*/ 529 h 52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85" h="529">
                <a:moveTo>
                  <a:pt x="225" y="517"/>
                </a:moveTo>
                <a:cubicBezTo>
                  <a:pt x="224" y="521"/>
                  <a:pt x="216" y="529"/>
                  <a:pt x="211" y="515"/>
                </a:cubicBezTo>
                <a:cubicBezTo>
                  <a:pt x="206" y="501"/>
                  <a:pt x="198" y="457"/>
                  <a:pt x="196" y="431"/>
                </a:cubicBezTo>
                <a:cubicBezTo>
                  <a:pt x="194" y="405"/>
                  <a:pt x="197" y="375"/>
                  <a:pt x="196" y="356"/>
                </a:cubicBezTo>
                <a:cubicBezTo>
                  <a:pt x="195" y="337"/>
                  <a:pt x="198" y="326"/>
                  <a:pt x="187" y="316"/>
                </a:cubicBezTo>
                <a:cubicBezTo>
                  <a:pt x="176" y="306"/>
                  <a:pt x="153" y="310"/>
                  <a:pt x="130" y="295"/>
                </a:cubicBezTo>
                <a:cubicBezTo>
                  <a:pt x="107" y="280"/>
                  <a:pt x="68" y="245"/>
                  <a:pt x="49" y="227"/>
                </a:cubicBezTo>
                <a:cubicBezTo>
                  <a:pt x="30" y="209"/>
                  <a:pt x="22" y="206"/>
                  <a:pt x="16" y="185"/>
                </a:cubicBezTo>
                <a:cubicBezTo>
                  <a:pt x="10" y="164"/>
                  <a:pt x="14" y="121"/>
                  <a:pt x="12" y="98"/>
                </a:cubicBezTo>
                <a:cubicBezTo>
                  <a:pt x="10" y="75"/>
                  <a:pt x="0" y="57"/>
                  <a:pt x="4" y="44"/>
                </a:cubicBezTo>
                <a:cubicBezTo>
                  <a:pt x="8" y="31"/>
                  <a:pt x="28" y="24"/>
                  <a:pt x="37" y="19"/>
                </a:cubicBezTo>
                <a:cubicBezTo>
                  <a:pt x="46" y="14"/>
                  <a:pt x="52" y="15"/>
                  <a:pt x="58" y="13"/>
                </a:cubicBezTo>
                <a:cubicBezTo>
                  <a:pt x="64" y="11"/>
                  <a:pt x="68" y="5"/>
                  <a:pt x="73" y="4"/>
                </a:cubicBezTo>
                <a:cubicBezTo>
                  <a:pt x="78" y="3"/>
                  <a:pt x="86" y="0"/>
                  <a:pt x="88" y="10"/>
                </a:cubicBezTo>
                <a:cubicBezTo>
                  <a:pt x="90" y="20"/>
                  <a:pt x="75" y="62"/>
                  <a:pt x="84" y="65"/>
                </a:cubicBezTo>
                <a:cubicBezTo>
                  <a:pt x="93" y="68"/>
                  <a:pt x="132" y="35"/>
                  <a:pt x="144" y="29"/>
                </a:cubicBezTo>
                <a:cubicBezTo>
                  <a:pt x="156" y="23"/>
                  <a:pt x="145" y="23"/>
                  <a:pt x="157" y="28"/>
                </a:cubicBezTo>
                <a:cubicBezTo>
                  <a:pt x="169" y="33"/>
                  <a:pt x="197" y="58"/>
                  <a:pt x="214" y="62"/>
                </a:cubicBezTo>
                <a:cubicBezTo>
                  <a:pt x="231" y="66"/>
                  <a:pt x="245" y="48"/>
                  <a:pt x="259" y="50"/>
                </a:cubicBezTo>
                <a:cubicBezTo>
                  <a:pt x="273" y="52"/>
                  <a:pt x="288" y="69"/>
                  <a:pt x="300" y="76"/>
                </a:cubicBezTo>
                <a:cubicBezTo>
                  <a:pt x="312" y="83"/>
                  <a:pt x="317" y="54"/>
                  <a:pt x="330" y="92"/>
                </a:cubicBezTo>
                <a:lnTo>
                  <a:pt x="379" y="305"/>
                </a:lnTo>
                <a:cubicBezTo>
                  <a:pt x="385" y="348"/>
                  <a:pt x="371" y="343"/>
                  <a:pt x="364" y="349"/>
                </a:cubicBezTo>
                <a:cubicBezTo>
                  <a:pt x="357" y="355"/>
                  <a:pt x="344" y="337"/>
                  <a:pt x="337" y="340"/>
                </a:cubicBezTo>
                <a:cubicBezTo>
                  <a:pt x="330" y="343"/>
                  <a:pt x="330" y="359"/>
                  <a:pt x="322" y="364"/>
                </a:cubicBezTo>
                <a:cubicBezTo>
                  <a:pt x="314" y="369"/>
                  <a:pt x="294" y="365"/>
                  <a:pt x="286" y="370"/>
                </a:cubicBezTo>
                <a:cubicBezTo>
                  <a:pt x="278" y="375"/>
                  <a:pt x="272" y="389"/>
                  <a:pt x="273" y="397"/>
                </a:cubicBezTo>
                <a:cubicBezTo>
                  <a:pt x="274" y="405"/>
                  <a:pt x="292" y="410"/>
                  <a:pt x="291" y="418"/>
                </a:cubicBezTo>
                <a:lnTo>
                  <a:pt x="268" y="448"/>
                </a:lnTo>
                <a:cubicBezTo>
                  <a:pt x="261" y="445"/>
                  <a:pt x="250" y="416"/>
                  <a:pt x="246" y="400"/>
                </a:cubicBezTo>
                <a:cubicBezTo>
                  <a:pt x="242" y="384"/>
                  <a:pt x="249" y="357"/>
                  <a:pt x="246" y="349"/>
                </a:cubicBezTo>
                <a:cubicBezTo>
                  <a:pt x="243" y="341"/>
                  <a:pt x="230" y="340"/>
                  <a:pt x="226" y="350"/>
                </a:cubicBezTo>
                <a:cubicBezTo>
                  <a:pt x="222" y="360"/>
                  <a:pt x="221" y="396"/>
                  <a:pt x="220" y="412"/>
                </a:cubicBezTo>
                <a:cubicBezTo>
                  <a:pt x="219" y="428"/>
                  <a:pt x="219" y="435"/>
                  <a:pt x="219" y="448"/>
                </a:cubicBezTo>
                <a:cubicBezTo>
                  <a:pt x="219" y="461"/>
                  <a:pt x="218" y="479"/>
                  <a:pt x="219" y="490"/>
                </a:cubicBezTo>
                <a:cubicBezTo>
                  <a:pt x="220" y="501"/>
                  <a:pt x="226" y="518"/>
                  <a:pt x="225" y="517"/>
                </a:cubicBezTo>
                <a:close/>
              </a:path>
            </a:pathLst>
          </a:custGeom>
          <a:solidFill>
            <a:srgbClr val="FF66FF">
              <a:alpha val="32156"/>
            </a:srgbClr>
          </a:solidFill>
          <a:ln w="9525" cap="rnd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" name="Freeform 26" descr="Крупное конфетти"/>
          <p:cNvSpPr>
            <a:spLocks/>
          </p:cNvSpPr>
          <p:nvPr/>
        </p:nvSpPr>
        <p:spPr bwMode="auto">
          <a:xfrm>
            <a:off x="5497513" y="4648200"/>
            <a:ext cx="1169987" cy="954088"/>
          </a:xfrm>
          <a:custGeom>
            <a:avLst/>
            <a:gdLst>
              <a:gd name="T0" fmla="*/ 2147483647 w 737"/>
              <a:gd name="T1" fmla="*/ 2147483647 h 601"/>
              <a:gd name="T2" fmla="*/ 2147483647 w 737"/>
              <a:gd name="T3" fmla="*/ 2147483647 h 601"/>
              <a:gd name="T4" fmla="*/ 2147483647 w 737"/>
              <a:gd name="T5" fmla="*/ 2147483647 h 601"/>
              <a:gd name="T6" fmla="*/ 2147483647 w 737"/>
              <a:gd name="T7" fmla="*/ 2147483647 h 601"/>
              <a:gd name="T8" fmla="*/ 2147483647 w 737"/>
              <a:gd name="T9" fmla="*/ 2147483647 h 601"/>
              <a:gd name="T10" fmla="*/ 2147483647 w 737"/>
              <a:gd name="T11" fmla="*/ 2147483647 h 601"/>
              <a:gd name="T12" fmla="*/ 2147483647 w 737"/>
              <a:gd name="T13" fmla="*/ 2147483647 h 601"/>
              <a:gd name="T14" fmla="*/ 2147483647 w 737"/>
              <a:gd name="T15" fmla="*/ 2147483647 h 601"/>
              <a:gd name="T16" fmla="*/ 2147483647 w 737"/>
              <a:gd name="T17" fmla="*/ 2147483647 h 601"/>
              <a:gd name="T18" fmla="*/ 2147483647 w 737"/>
              <a:gd name="T19" fmla="*/ 2147483647 h 601"/>
              <a:gd name="T20" fmla="*/ 2147483647 w 737"/>
              <a:gd name="T21" fmla="*/ 2147483647 h 601"/>
              <a:gd name="T22" fmla="*/ 2147483647 w 737"/>
              <a:gd name="T23" fmla="*/ 2147483647 h 601"/>
              <a:gd name="T24" fmla="*/ 2147483647 w 737"/>
              <a:gd name="T25" fmla="*/ 2147483647 h 601"/>
              <a:gd name="T26" fmla="*/ 2147483647 w 737"/>
              <a:gd name="T27" fmla="*/ 2147483647 h 601"/>
              <a:gd name="T28" fmla="*/ 2147483647 w 737"/>
              <a:gd name="T29" fmla="*/ 2147483647 h 601"/>
              <a:gd name="T30" fmla="*/ 2147483647 w 737"/>
              <a:gd name="T31" fmla="*/ 2147483647 h 601"/>
              <a:gd name="T32" fmla="*/ 2147483647 w 737"/>
              <a:gd name="T33" fmla="*/ 2147483647 h 601"/>
              <a:gd name="T34" fmla="*/ 2147483647 w 737"/>
              <a:gd name="T35" fmla="*/ 2147483647 h 601"/>
              <a:gd name="T36" fmla="*/ 2147483647 w 737"/>
              <a:gd name="T37" fmla="*/ 2147483647 h 601"/>
              <a:gd name="T38" fmla="*/ 2147483647 w 737"/>
              <a:gd name="T39" fmla="*/ 2147483647 h 601"/>
              <a:gd name="T40" fmla="*/ 2147483647 w 737"/>
              <a:gd name="T41" fmla="*/ 2147483647 h 601"/>
              <a:gd name="T42" fmla="*/ 2147483647 w 737"/>
              <a:gd name="T43" fmla="*/ 2147483647 h 601"/>
              <a:gd name="T44" fmla="*/ 2147483647 w 737"/>
              <a:gd name="T45" fmla="*/ 2147483647 h 601"/>
              <a:gd name="T46" fmla="*/ 2147483647 w 737"/>
              <a:gd name="T47" fmla="*/ 2147483647 h 601"/>
              <a:gd name="T48" fmla="*/ 2147483647 w 737"/>
              <a:gd name="T49" fmla="*/ 2147483647 h 601"/>
              <a:gd name="T50" fmla="*/ 2147483647 w 737"/>
              <a:gd name="T51" fmla="*/ 2147483647 h 601"/>
              <a:gd name="T52" fmla="*/ 2147483647 w 737"/>
              <a:gd name="T53" fmla="*/ 2147483647 h 601"/>
              <a:gd name="T54" fmla="*/ 2147483647 w 737"/>
              <a:gd name="T55" fmla="*/ 2147483647 h 601"/>
              <a:gd name="T56" fmla="*/ 2147483647 w 737"/>
              <a:gd name="T57" fmla="*/ 2147483647 h 601"/>
              <a:gd name="T58" fmla="*/ 2147483647 w 737"/>
              <a:gd name="T59" fmla="*/ 2147483647 h 601"/>
              <a:gd name="T60" fmla="*/ 2147483647 w 737"/>
              <a:gd name="T61" fmla="*/ 2147483647 h 601"/>
              <a:gd name="T62" fmla="*/ 2147483647 w 737"/>
              <a:gd name="T63" fmla="*/ 2147483647 h 601"/>
              <a:gd name="T64" fmla="*/ 2147483647 w 737"/>
              <a:gd name="T65" fmla="*/ 2147483647 h 601"/>
              <a:gd name="T66" fmla="*/ 2147483647 w 737"/>
              <a:gd name="T67" fmla="*/ 2147483647 h 601"/>
              <a:gd name="T68" fmla="*/ 2147483647 w 737"/>
              <a:gd name="T69" fmla="*/ 2147483647 h 601"/>
              <a:gd name="T70" fmla="*/ 2147483647 w 737"/>
              <a:gd name="T71" fmla="*/ 2147483647 h 601"/>
              <a:gd name="T72" fmla="*/ 2147483647 w 737"/>
              <a:gd name="T73" fmla="*/ 2147483647 h 601"/>
              <a:gd name="T74" fmla="*/ 2147483647 w 737"/>
              <a:gd name="T75" fmla="*/ 2147483647 h 601"/>
              <a:gd name="T76" fmla="*/ 2147483647 w 737"/>
              <a:gd name="T77" fmla="*/ 2147483647 h 601"/>
              <a:gd name="T78" fmla="*/ 2147483647 w 737"/>
              <a:gd name="T79" fmla="*/ 2147483647 h 601"/>
              <a:gd name="T80" fmla="*/ 2147483647 w 737"/>
              <a:gd name="T81" fmla="*/ 2147483647 h 601"/>
              <a:gd name="T82" fmla="*/ 2147483647 w 737"/>
              <a:gd name="T83" fmla="*/ 2147483647 h 601"/>
              <a:gd name="T84" fmla="*/ 2147483647 w 737"/>
              <a:gd name="T85" fmla="*/ 2147483647 h 601"/>
              <a:gd name="T86" fmla="*/ 2147483647 w 737"/>
              <a:gd name="T87" fmla="*/ 2147483647 h 601"/>
              <a:gd name="T88" fmla="*/ 2147483647 w 737"/>
              <a:gd name="T89" fmla="*/ 2147483647 h 601"/>
              <a:gd name="T90" fmla="*/ 2147483647 w 737"/>
              <a:gd name="T91" fmla="*/ 2147483647 h 601"/>
              <a:gd name="T92" fmla="*/ 2147483647 w 737"/>
              <a:gd name="T93" fmla="*/ 2147483647 h 601"/>
              <a:gd name="T94" fmla="*/ 2147483647 w 737"/>
              <a:gd name="T95" fmla="*/ 2147483647 h 601"/>
              <a:gd name="T96" fmla="*/ 2147483647 w 737"/>
              <a:gd name="T97" fmla="*/ 2147483647 h 601"/>
              <a:gd name="T98" fmla="*/ 2147483647 w 737"/>
              <a:gd name="T99" fmla="*/ 2147483647 h 601"/>
              <a:gd name="T100" fmla="*/ 2147483647 w 737"/>
              <a:gd name="T101" fmla="*/ 2147483647 h 601"/>
              <a:gd name="T102" fmla="*/ 2147483647 w 737"/>
              <a:gd name="T103" fmla="*/ 2147483647 h 601"/>
              <a:gd name="T104" fmla="*/ 2147483647 w 737"/>
              <a:gd name="T105" fmla="*/ 2147483647 h 601"/>
              <a:gd name="T106" fmla="*/ 2147483647 w 737"/>
              <a:gd name="T107" fmla="*/ 2147483647 h 601"/>
              <a:gd name="T108" fmla="*/ 2147483647 w 737"/>
              <a:gd name="T109" fmla="*/ 2147483647 h 601"/>
              <a:gd name="T110" fmla="*/ 2147483647 w 737"/>
              <a:gd name="T111" fmla="*/ 2147483647 h 601"/>
              <a:gd name="T112" fmla="*/ 2147483647 w 737"/>
              <a:gd name="T113" fmla="*/ 2147483647 h 601"/>
              <a:gd name="T114" fmla="*/ 2147483647 w 737"/>
              <a:gd name="T115" fmla="*/ 2147483647 h 601"/>
              <a:gd name="T116" fmla="*/ 2147483647 w 737"/>
              <a:gd name="T117" fmla="*/ 2147483647 h 601"/>
              <a:gd name="T118" fmla="*/ 2147483647 w 737"/>
              <a:gd name="T119" fmla="*/ 2147483647 h 601"/>
              <a:gd name="T120" fmla="*/ 2147483647 w 737"/>
              <a:gd name="T121" fmla="*/ 2147483647 h 601"/>
              <a:gd name="T122" fmla="*/ 2147483647 w 737"/>
              <a:gd name="T123" fmla="*/ 2147483647 h 601"/>
              <a:gd name="T124" fmla="*/ 2147483647 w 737"/>
              <a:gd name="T125" fmla="*/ 2147483647 h 6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37"/>
              <a:gd name="T190" fmla="*/ 0 h 601"/>
              <a:gd name="T191" fmla="*/ 737 w 737"/>
              <a:gd name="T192" fmla="*/ 601 h 6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37" h="601">
                <a:moveTo>
                  <a:pt x="737" y="413"/>
                </a:moveTo>
                <a:cubicBezTo>
                  <a:pt x="737" y="399"/>
                  <a:pt x="719" y="373"/>
                  <a:pt x="715" y="354"/>
                </a:cubicBezTo>
                <a:cubicBezTo>
                  <a:pt x="711" y="335"/>
                  <a:pt x="719" y="318"/>
                  <a:pt x="710" y="296"/>
                </a:cubicBezTo>
                <a:cubicBezTo>
                  <a:pt x="701" y="274"/>
                  <a:pt x="673" y="241"/>
                  <a:pt x="664" y="221"/>
                </a:cubicBezTo>
                <a:cubicBezTo>
                  <a:pt x="655" y="201"/>
                  <a:pt x="660" y="190"/>
                  <a:pt x="655" y="173"/>
                </a:cubicBezTo>
                <a:cubicBezTo>
                  <a:pt x="650" y="156"/>
                  <a:pt x="635" y="139"/>
                  <a:pt x="632" y="120"/>
                </a:cubicBezTo>
                <a:cubicBezTo>
                  <a:pt x="629" y="101"/>
                  <a:pt x="634" y="77"/>
                  <a:pt x="637" y="60"/>
                </a:cubicBezTo>
                <a:cubicBezTo>
                  <a:pt x="640" y="43"/>
                  <a:pt x="650" y="26"/>
                  <a:pt x="653" y="17"/>
                </a:cubicBezTo>
                <a:cubicBezTo>
                  <a:pt x="656" y="8"/>
                  <a:pt x="678" y="0"/>
                  <a:pt x="653" y="5"/>
                </a:cubicBezTo>
                <a:cubicBezTo>
                  <a:pt x="628" y="10"/>
                  <a:pt x="568" y="20"/>
                  <a:pt x="502" y="50"/>
                </a:cubicBezTo>
                <a:cubicBezTo>
                  <a:pt x="436" y="80"/>
                  <a:pt x="315" y="147"/>
                  <a:pt x="256" y="185"/>
                </a:cubicBezTo>
                <a:cubicBezTo>
                  <a:pt x="197" y="223"/>
                  <a:pt x="174" y="247"/>
                  <a:pt x="146" y="276"/>
                </a:cubicBezTo>
                <a:cubicBezTo>
                  <a:pt x="118" y="305"/>
                  <a:pt x="109" y="323"/>
                  <a:pt x="89" y="359"/>
                </a:cubicBezTo>
                <a:cubicBezTo>
                  <a:pt x="69" y="395"/>
                  <a:pt x="39" y="464"/>
                  <a:pt x="26" y="492"/>
                </a:cubicBezTo>
                <a:cubicBezTo>
                  <a:pt x="13" y="520"/>
                  <a:pt x="14" y="519"/>
                  <a:pt x="11" y="527"/>
                </a:cubicBezTo>
                <a:cubicBezTo>
                  <a:pt x="8" y="535"/>
                  <a:pt x="0" y="538"/>
                  <a:pt x="7" y="542"/>
                </a:cubicBezTo>
                <a:cubicBezTo>
                  <a:pt x="14" y="546"/>
                  <a:pt x="43" y="552"/>
                  <a:pt x="52" y="549"/>
                </a:cubicBezTo>
                <a:cubicBezTo>
                  <a:pt x="61" y="546"/>
                  <a:pt x="60" y="526"/>
                  <a:pt x="64" y="521"/>
                </a:cubicBezTo>
                <a:cubicBezTo>
                  <a:pt x="68" y="516"/>
                  <a:pt x="72" y="514"/>
                  <a:pt x="74" y="519"/>
                </a:cubicBezTo>
                <a:cubicBezTo>
                  <a:pt x="76" y="524"/>
                  <a:pt x="74" y="545"/>
                  <a:pt x="77" y="551"/>
                </a:cubicBezTo>
                <a:cubicBezTo>
                  <a:pt x="80" y="557"/>
                  <a:pt x="87" y="557"/>
                  <a:pt x="91" y="557"/>
                </a:cubicBezTo>
                <a:cubicBezTo>
                  <a:pt x="95" y="557"/>
                  <a:pt x="93" y="550"/>
                  <a:pt x="100" y="552"/>
                </a:cubicBezTo>
                <a:cubicBezTo>
                  <a:pt x="107" y="554"/>
                  <a:pt x="121" y="562"/>
                  <a:pt x="131" y="569"/>
                </a:cubicBezTo>
                <a:cubicBezTo>
                  <a:pt x="141" y="576"/>
                  <a:pt x="150" y="592"/>
                  <a:pt x="158" y="594"/>
                </a:cubicBezTo>
                <a:cubicBezTo>
                  <a:pt x="166" y="596"/>
                  <a:pt x="176" y="586"/>
                  <a:pt x="181" y="581"/>
                </a:cubicBezTo>
                <a:cubicBezTo>
                  <a:pt x="186" y="576"/>
                  <a:pt x="186" y="571"/>
                  <a:pt x="187" y="566"/>
                </a:cubicBezTo>
                <a:cubicBezTo>
                  <a:pt x="188" y="561"/>
                  <a:pt x="185" y="553"/>
                  <a:pt x="188" y="548"/>
                </a:cubicBezTo>
                <a:cubicBezTo>
                  <a:pt x="191" y="543"/>
                  <a:pt x="201" y="536"/>
                  <a:pt x="206" y="533"/>
                </a:cubicBezTo>
                <a:cubicBezTo>
                  <a:pt x="211" y="530"/>
                  <a:pt x="209" y="533"/>
                  <a:pt x="215" y="528"/>
                </a:cubicBezTo>
                <a:cubicBezTo>
                  <a:pt x="221" y="523"/>
                  <a:pt x="234" y="506"/>
                  <a:pt x="241" y="500"/>
                </a:cubicBezTo>
                <a:cubicBezTo>
                  <a:pt x="248" y="494"/>
                  <a:pt x="252" y="495"/>
                  <a:pt x="257" y="492"/>
                </a:cubicBezTo>
                <a:cubicBezTo>
                  <a:pt x="262" y="489"/>
                  <a:pt x="268" y="480"/>
                  <a:pt x="274" y="480"/>
                </a:cubicBezTo>
                <a:cubicBezTo>
                  <a:pt x="280" y="480"/>
                  <a:pt x="285" y="487"/>
                  <a:pt x="296" y="489"/>
                </a:cubicBezTo>
                <a:cubicBezTo>
                  <a:pt x="307" y="491"/>
                  <a:pt x="328" y="486"/>
                  <a:pt x="340" y="491"/>
                </a:cubicBezTo>
                <a:cubicBezTo>
                  <a:pt x="352" y="496"/>
                  <a:pt x="359" y="516"/>
                  <a:pt x="370" y="521"/>
                </a:cubicBezTo>
                <a:cubicBezTo>
                  <a:pt x="381" y="526"/>
                  <a:pt x="402" y="526"/>
                  <a:pt x="406" y="522"/>
                </a:cubicBezTo>
                <a:cubicBezTo>
                  <a:pt x="410" y="518"/>
                  <a:pt x="390" y="496"/>
                  <a:pt x="392" y="494"/>
                </a:cubicBezTo>
                <a:cubicBezTo>
                  <a:pt x="394" y="492"/>
                  <a:pt x="411" y="508"/>
                  <a:pt x="416" y="509"/>
                </a:cubicBezTo>
                <a:cubicBezTo>
                  <a:pt x="421" y="510"/>
                  <a:pt x="420" y="493"/>
                  <a:pt x="422" y="498"/>
                </a:cubicBezTo>
                <a:cubicBezTo>
                  <a:pt x="424" y="503"/>
                  <a:pt x="424" y="530"/>
                  <a:pt x="428" y="537"/>
                </a:cubicBezTo>
                <a:cubicBezTo>
                  <a:pt x="432" y="544"/>
                  <a:pt x="448" y="546"/>
                  <a:pt x="449" y="540"/>
                </a:cubicBezTo>
                <a:cubicBezTo>
                  <a:pt x="450" y="534"/>
                  <a:pt x="445" y="517"/>
                  <a:pt x="436" y="503"/>
                </a:cubicBezTo>
                <a:cubicBezTo>
                  <a:pt x="427" y="489"/>
                  <a:pt x="398" y="462"/>
                  <a:pt x="395" y="453"/>
                </a:cubicBezTo>
                <a:cubicBezTo>
                  <a:pt x="392" y="444"/>
                  <a:pt x="406" y="437"/>
                  <a:pt x="418" y="449"/>
                </a:cubicBezTo>
                <a:cubicBezTo>
                  <a:pt x="430" y="461"/>
                  <a:pt x="457" y="519"/>
                  <a:pt x="466" y="524"/>
                </a:cubicBezTo>
                <a:cubicBezTo>
                  <a:pt x="475" y="529"/>
                  <a:pt x="465" y="484"/>
                  <a:pt x="472" y="480"/>
                </a:cubicBezTo>
                <a:cubicBezTo>
                  <a:pt x="479" y="476"/>
                  <a:pt x="493" y="494"/>
                  <a:pt x="506" y="502"/>
                </a:cubicBezTo>
                <a:cubicBezTo>
                  <a:pt x="519" y="510"/>
                  <a:pt x="542" y="528"/>
                  <a:pt x="551" y="527"/>
                </a:cubicBezTo>
                <a:cubicBezTo>
                  <a:pt x="560" y="526"/>
                  <a:pt x="561" y="505"/>
                  <a:pt x="559" y="497"/>
                </a:cubicBezTo>
                <a:cubicBezTo>
                  <a:pt x="557" y="489"/>
                  <a:pt x="546" y="480"/>
                  <a:pt x="542" y="480"/>
                </a:cubicBezTo>
                <a:cubicBezTo>
                  <a:pt x="538" y="480"/>
                  <a:pt x="538" y="488"/>
                  <a:pt x="536" y="495"/>
                </a:cubicBezTo>
                <a:cubicBezTo>
                  <a:pt x="534" y="502"/>
                  <a:pt x="535" y="517"/>
                  <a:pt x="532" y="522"/>
                </a:cubicBezTo>
                <a:cubicBezTo>
                  <a:pt x="529" y="527"/>
                  <a:pt x="522" y="520"/>
                  <a:pt x="520" y="525"/>
                </a:cubicBezTo>
                <a:cubicBezTo>
                  <a:pt x="518" y="530"/>
                  <a:pt x="520" y="544"/>
                  <a:pt x="521" y="555"/>
                </a:cubicBezTo>
                <a:cubicBezTo>
                  <a:pt x="522" y="566"/>
                  <a:pt x="519" y="584"/>
                  <a:pt x="524" y="590"/>
                </a:cubicBezTo>
                <a:cubicBezTo>
                  <a:pt x="529" y="596"/>
                  <a:pt x="541" y="601"/>
                  <a:pt x="550" y="593"/>
                </a:cubicBezTo>
                <a:cubicBezTo>
                  <a:pt x="559" y="585"/>
                  <a:pt x="572" y="561"/>
                  <a:pt x="578" y="543"/>
                </a:cubicBezTo>
                <a:cubicBezTo>
                  <a:pt x="584" y="525"/>
                  <a:pt x="577" y="493"/>
                  <a:pt x="586" y="485"/>
                </a:cubicBezTo>
                <a:cubicBezTo>
                  <a:pt x="595" y="477"/>
                  <a:pt x="623" y="504"/>
                  <a:pt x="635" y="497"/>
                </a:cubicBezTo>
                <a:cubicBezTo>
                  <a:pt x="647" y="490"/>
                  <a:pt x="652" y="451"/>
                  <a:pt x="659" y="444"/>
                </a:cubicBezTo>
                <a:cubicBezTo>
                  <a:pt x="666" y="437"/>
                  <a:pt x="668" y="456"/>
                  <a:pt x="677" y="455"/>
                </a:cubicBezTo>
                <a:cubicBezTo>
                  <a:pt x="686" y="454"/>
                  <a:pt x="703" y="445"/>
                  <a:pt x="713" y="438"/>
                </a:cubicBezTo>
                <a:cubicBezTo>
                  <a:pt x="723" y="431"/>
                  <a:pt x="737" y="427"/>
                  <a:pt x="737" y="413"/>
                </a:cubicBezTo>
                <a:close/>
              </a:path>
            </a:pathLst>
          </a:custGeom>
          <a:pattFill prst="lgConfetti">
            <a:fgClr>
              <a:srgbClr val="CC9900">
                <a:alpha val="50195"/>
              </a:srgbClr>
            </a:fgClr>
            <a:bgClr>
              <a:srgbClr val="FFFFCC">
                <a:alpha val="50195"/>
              </a:srgbClr>
            </a:bgClr>
          </a:pattFill>
          <a:ln w="3175" cap="rnd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" name="Freeform 179"/>
          <p:cNvSpPr>
            <a:spLocks/>
          </p:cNvSpPr>
          <p:nvPr/>
        </p:nvSpPr>
        <p:spPr bwMode="auto">
          <a:xfrm>
            <a:off x="511175" y="1374775"/>
            <a:ext cx="1182688" cy="1516063"/>
          </a:xfrm>
          <a:custGeom>
            <a:avLst/>
            <a:gdLst>
              <a:gd name="T0" fmla="*/ 2147483647 w 745"/>
              <a:gd name="T1" fmla="*/ 0 h 955"/>
              <a:gd name="T2" fmla="*/ 2147483647 w 745"/>
              <a:gd name="T3" fmla="*/ 2147483647 h 955"/>
              <a:gd name="T4" fmla="*/ 2147483647 w 745"/>
              <a:gd name="T5" fmla="*/ 2147483647 h 955"/>
              <a:gd name="T6" fmla="*/ 2147483647 w 745"/>
              <a:gd name="T7" fmla="*/ 2147483647 h 955"/>
              <a:gd name="T8" fmla="*/ 2147483647 w 745"/>
              <a:gd name="T9" fmla="*/ 2147483647 h 955"/>
              <a:gd name="T10" fmla="*/ 2147483647 w 745"/>
              <a:gd name="T11" fmla="*/ 2147483647 h 955"/>
              <a:gd name="T12" fmla="*/ 2147483647 w 745"/>
              <a:gd name="T13" fmla="*/ 2147483647 h 955"/>
              <a:gd name="T14" fmla="*/ 2147483647 w 745"/>
              <a:gd name="T15" fmla="*/ 2147483647 h 955"/>
              <a:gd name="T16" fmla="*/ 2147483647 w 745"/>
              <a:gd name="T17" fmla="*/ 2147483647 h 955"/>
              <a:gd name="T18" fmla="*/ 2147483647 w 745"/>
              <a:gd name="T19" fmla="*/ 2147483647 h 955"/>
              <a:gd name="T20" fmla="*/ 2147483647 w 745"/>
              <a:gd name="T21" fmla="*/ 2147483647 h 955"/>
              <a:gd name="T22" fmla="*/ 2147483647 w 745"/>
              <a:gd name="T23" fmla="*/ 2147483647 h 955"/>
              <a:gd name="T24" fmla="*/ 2147483647 w 745"/>
              <a:gd name="T25" fmla="*/ 2147483647 h 955"/>
              <a:gd name="T26" fmla="*/ 2147483647 w 745"/>
              <a:gd name="T27" fmla="*/ 2147483647 h 955"/>
              <a:gd name="T28" fmla="*/ 2147483647 w 745"/>
              <a:gd name="T29" fmla="*/ 2147483647 h 955"/>
              <a:gd name="T30" fmla="*/ 2147483647 w 745"/>
              <a:gd name="T31" fmla="*/ 2147483647 h 955"/>
              <a:gd name="T32" fmla="*/ 2147483647 w 745"/>
              <a:gd name="T33" fmla="*/ 2147483647 h 955"/>
              <a:gd name="T34" fmla="*/ 2147483647 w 745"/>
              <a:gd name="T35" fmla="*/ 2147483647 h 955"/>
              <a:gd name="T36" fmla="*/ 2147483647 w 745"/>
              <a:gd name="T37" fmla="*/ 2147483647 h 955"/>
              <a:gd name="T38" fmla="*/ 2147483647 w 745"/>
              <a:gd name="T39" fmla="*/ 2147483647 h 955"/>
              <a:gd name="T40" fmla="*/ 2147483647 w 745"/>
              <a:gd name="T41" fmla="*/ 2147483647 h 955"/>
              <a:gd name="T42" fmla="*/ 2147483647 w 745"/>
              <a:gd name="T43" fmla="*/ 2147483647 h 955"/>
              <a:gd name="T44" fmla="*/ 2147483647 w 745"/>
              <a:gd name="T45" fmla="*/ 2147483647 h 955"/>
              <a:gd name="T46" fmla="*/ 2147483647 w 745"/>
              <a:gd name="T47" fmla="*/ 2147483647 h 955"/>
              <a:gd name="T48" fmla="*/ 2147483647 w 745"/>
              <a:gd name="T49" fmla="*/ 2147483647 h 955"/>
              <a:gd name="T50" fmla="*/ 2147483647 w 745"/>
              <a:gd name="T51" fmla="*/ 2147483647 h 955"/>
              <a:gd name="T52" fmla="*/ 2147483647 w 745"/>
              <a:gd name="T53" fmla="*/ 2147483647 h 955"/>
              <a:gd name="T54" fmla="*/ 2147483647 w 745"/>
              <a:gd name="T55" fmla="*/ 2147483647 h 955"/>
              <a:gd name="T56" fmla="*/ 2147483647 w 745"/>
              <a:gd name="T57" fmla="*/ 2147483647 h 955"/>
              <a:gd name="T58" fmla="*/ 2147483647 w 745"/>
              <a:gd name="T59" fmla="*/ 2147483647 h 955"/>
              <a:gd name="T60" fmla="*/ 2147483647 w 745"/>
              <a:gd name="T61" fmla="*/ 2147483647 h 955"/>
              <a:gd name="T62" fmla="*/ 2147483647 w 745"/>
              <a:gd name="T63" fmla="*/ 2147483647 h 955"/>
              <a:gd name="T64" fmla="*/ 2147483647 w 745"/>
              <a:gd name="T65" fmla="*/ 2147483647 h 955"/>
              <a:gd name="T66" fmla="*/ 2147483647 w 745"/>
              <a:gd name="T67" fmla="*/ 2147483647 h 955"/>
              <a:gd name="T68" fmla="*/ 2147483647 w 745"/>
              <a:gd name="T69" fmla="*/ 2147483647 h 955"/>
              <a:gd name="T70" fmla="*/ 2147483647 w 745"/>
              <a:gd name="T71" fmla="*/ 2147483647 h 955"/>
              <a:gd name="T72" fmla="*/ 2147483647 w 745"/>
              <a:gd name="T73" fmla="*/ 2147483647 h 955"/>
              <a:gd name="T74" fmla="*/ 2147483647 w 745"/>
              <a:gd name="T75" fmla="*/ 2147483647 h 955"/>
              <a:gd name="T76" fmla="*/ 2147483647 w 745"/>
              <a:gd name="T77" fmla="*/ 2147483647 h 955"/>
              <a:gd name="T78" fmla="*/ 2147483647 w 745"/>
              <a:gd name="T79" fmla="*/ 2147483647 h 955"/>
              <a:gd name="T80" fmla="*/ 2147483647 w 745"/>
              <a:gd name="T81" fmla="*/ 2147483647 h 955"/>
              <a:gd name="T82" fmla="*/ 2147483647 w 745"/>
              <a:gd name="T83" fmla="*/ 2147483647 h 9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5"/>
              <a:gd name="T127" fmla="*/ 0 h 955"/>
              <a:gd name="T128" fmla="*/ 745 w 745"/>
              <a:gd name="T129" fmla="*/ 955 h 95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5" h="955">
                <a:moveTo>
                  <a:pt x="487" y="0"/>
                </a:moveTo>
                <a:cubicBezTo>
                  <a:pt x="485" y="4"/>
                  <a:pt x="477" y="16"/>
                  <a:pt x="473" y="21"/>
                </a:cubicBezTo>
                <a:cubicBezTo>
                  <a:pt x="469" y="26"/>
                  <a:pt x="466" y="26"/>
                  <a:pt x="461" y="32"/>
                </a:cubicBezTo>
                <a:cubicBezTo>
                  <a:pt x="456" y="38"/>
                  <a:pt x="452" y="52"/>
                  <a:pt x="445" y="59"/>
                </a:cubicBezTo>
                <a:cubicBezTo>
                  <a:pt x="438" y="66"/>
                  <a:pt x="426" y="67"/>
                  <a:pt x="419" y="74"/>
                </a:cubicBezTo>
                <a:cubicBezTo>
                  <a:pt x="412" y="81"/>
                  <a:pt x="403" y="93"/>
                  <a:pt x="403" y="104"/>
                </a:cubicBezTo>
                <a:cubicBezTo>
                  <a:pt x="403" y="115"/>
                  <a:pt x="411" y="128"/>
                  <a:pt x="419" y="141"/>
                </a:cubicBezTo>
                <a:cubicBezTo>
                  <a:pt x="427" y="154"/>
                  <a:pt x="438" y="160"/>
                  <a:pt x="452" y="182"/>
                </a:cubicBezTo>
                <a:cubicBezTo>
                  <a:pt x="466" y="204"/>
                  <a:pt x="488" y="251"/>
                  <a:pt x="502" y="273"/>
                </a:cubicBezTo>
                <a:cubicBezTo>
                  <a:pt x="516" y="295"/>
                  <a:pt x="517" y="298"/>
                  <a:pt x="536" y="315"/>
                </a:cubicBezTo>
                <a:cubicBezTo>
                  <a:pt x="555" y="332"/>
                  <a:pt x="598" y="361"/>
                  <a:pt x="617" y="375"/>
                </a:cubicBezTo>
                <a:cubicBezTo>
                  <a:pt x="636" y="389"/>
                  <a:pt x="640" y="388"/>
                  <a:pt x="652" y="396"/>
                </a:cubicBezTo>
                <a:cubicBezTo>
                  <a:pt x="664" y="404"/>
                  <a:pt x="684" y="416"/>
                  <a:pt x="691" y="426"/>
                </a:cubicBezTo>
                <a:cubicBezTo>
                  <a:pt x="698" y="436"/>
                  <a:pt x="694" y="449"/>
                  <a:pt x="691" y="458"/>
                </a:cubicBezTo>
                <a:cubicBezTo>
                  <a:pt x="688" y="467"/>
                  <a:pt x="682" y="465"/>
                  <a:pt x="670" y="483"/>
                </a:cubicBezTo>
                <a:cubicBezTo>
                  <a:pt x="658" y="501"/>
                  <a:pt x="629" y="537"/>
                  <a:pt x="619" y="569"/>
                </a:cubicBezTo>
                <a:cubicBezTo>
                  <a:pt x="609" y="601"/>
                  <a:pt x="605" y="642"/>
                  <a:pt x="608" y="674"/>
                </a:cubicBezTo>
                <a:cubicBezTo>
                  <a:pt x="611" y="706"/>
                  <a:pt x="622" y="739"/>
                  <a:pt x="637" y="762"/>
                </a:cubicBezTo>
                <a:cubicBezTo>
                  <a:pt x="652" y="785"/>
                  <a:pt x="688" y="802"/>
                  <a:pt x="698" y="815"/>
                </a:cubicBezTo>
                <a:cubicBezTo>
                  <a:pt x="708" y="828"/>
                  <a:pt x="690" y="829"/>
                  <a:pt x="697" y="839"/>
                </a:cubicBezTo>
                <a:cubicBezTo>
                  <a:pt x="704" y="849"/>
                  <a:pt x="735" y="867"/>
                  <a:pt x="740" y="875"/>
                </a:cubicBezTo>
                <a:cubicBezTo>
                  <a:pt x="745" y="883"/>
                  <a:pt x="737" y="885"/>
                  <a:pt x="730" y="888"/>
                </a:cubicBezTo>
                <a:cubicBezTo>
                  <a:pt x="723" y="891"/>
                  <a:pt x="738" y="898"/>
                  <a:pt x="698" y="894"/>
                </a:cubicBezTo>
                <a:cubicBezTo>
                  <a:pt x="658" y="890"/>
                  <a:pt x="536" y="872"/>
                  <a:pt x="488" y="863"/>
                </a:cubicBezTo>
                <a:cubicBezTo>
                  <a:pt x="440" y="854"/>
                  <a:pt x="429" y="847"/>
                  <a:pt x="409" y="837"/>
                </a:cubicBezTo>
                <a:cubicBezTo>
                  <a:pt x="389" y="827"/>
                  <a:pt x="382" y="816"/>
                  <a:pt x="368" y="804"/>
                </a:cubicBezTo>
                <a:cubicBezTo>
                  <a:pt x="354" y="792"/>
                  <a:pt x="337" y="776"/>
                  <a:pt x="325" y="762"/>
                </a:cubicBezTo>
                <a:cubicBezTo>
                  <a:pt x="313" y="748"/>
                  <a:pt x="304" y="725"/>
                  <a:pt x="295" y="722"/>
                </a:cubicBezTo>
                <a:cubicBezTo>
                  <a:pt x="286" y="719"/>
                  <a:pt x="273" y="735"/>
                  <a:pt x="271" y="744"/>
                </a:cubicBezTo>
                <a:cubicBezTo>
                  <a:pt x="269" y="753"/>
                  <a:pt x="281" y="771"/>
                  <a:pt x="283" y="779"/>
                </a:cubicBezTo>
                <a:cubicBezTo>
                  <a:pt x="285" y="787"/>
                  <a:pt x="286" y="780"/>
                  <a:pt x="284" y="792"/>
                </a:cubicBezTo>
                <a:cubicBezTo>
                  <a:pt x="282" y="804"/>
                  <a:pt x="275" y="826"/>
                  <a:pt x="271" y="849"/>
                </a:cubicBezTo>
                <a:cubicBezTo>
                  <a:pt x="267" y="872"/>
                  <a:pt x="264" y="916"/>
                  <a:pt x="260" y="933"/>
                </a:cubicBezTo>
                <a:cubicBezTo>
                  <a:pt x="256" y="950"/>
                  <a:pt x="256" y="951"/>
                  <a:pt x="250" y="953"/>
                </a:cubicBezTo>
                <a:cubicBezTo>
                  <a:pt x="244" y="955"/>
                  <a:pt x="237" y="952"/>
                  <a:pt x="226" y="945"/>
                </a:cubicBezTo>
                <a:cubicBezTo>
                  <a:pt x="215" y="938"/>
                  <a:pt x="196" y="917"/>
                  <a:pt x="185" y="908"/>
                </a:cubicBezTo>
                <a:cubicBezTo>
                  <a:pt x="174" y="899"/>
                  <a:pt x="170" y="893"/>
                  <a:pt x="158" y="891"/>
                </a:cubicBezTo>
                <a:cubicBezTo>
                  <a:pt x="146" y="889"/>
                  <a:pt x="122" y="894"/>
                  <a:pt x="110" y="894"/>
                </a:cubicBezTo>
                <a:cubicBezTo>
                  <a:pt x="98" y="894"/>
                  <a:pt x="96" y="893"/>
                  <a:pt x="83" y="894"/>
                </a:cubicBezTo>
                <a:cubicBezTo>
                  <a:pt x="70" y="895"/>
                  <a:pt x="42" y="902"/>
                  <a:pt x="29" y="902"/>
                </a:cubicBezTo>
                <a:cubicBezTo>
                  <a:pt x="16" y="902"/>
                  <a:pt x="0" y="903"/>
                  <a:pt x="2" y="893"/>
                </a:cubicBezTo>
                <a:lnTo>
                  <a:pt x="95" y="899"/>
                </a:lnTo>
              </a:path>
            </a:pathLst>
          </a:custGeom>
          <a:noFill/>
          <a:ln w="76200">
            <a:solidFill>
              <a:srgbClr val="FF3300">
                <a:alpha val="67058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" name="Rectangle 172"/>
          <p:cNvSpPr>
            <a:spLocks noChangeArrowheads="1"/>
          </p:cNvSpPr>
          <p:nvPr/>
        </p:nvSpPr>
        <p:spPr bwMode="auto">
          <a:xfrm>
            <a:off x="104775" y="6646863"/>
            <a:ext cx="363538" cy="211137"/>
          </a:xfrm>
          <a:prstGeom prst="rect">
            <a:avLst/>
          </a:prstGeom>
          <a:solidFill>
            <a:srgbClr val="9900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9" name="Text Box 173"/>
          <p:cNvSpPr txBox="1">
            <a:spLocks noChangeArrowheads="1"/>
          </p:cNvSpPr>
          <p:nvPr/>
        </p:nvSpPr>
        <p:spPr bwMode="auto">
          <a:xfrm>
            <a:off x="468313" y="6519863"/>
            <a:ext cx="2579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chemeClr val="accent2"/>
                </a:solidFill>
                <a:latin typeface="Times New Roman" pitchFamily="18" charset="0"/>
              </a:rPr>
              <a:t>–  Балтійського моря</a:t>
            </a:r>
            <a:r>
              <a:rPr lang="uk-UA" sz="1600" b="1">
                <a:latin typeface="Times New Roman" pitchFamily="18" charset="0"/>
              </a:rPr>
              <a:t> 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70" name="Freeform 18"/>
          <p:cNvSpPr>
            <a:spLocks/>
          </p:cNvSpPr>
          <p:nvPr/>
        </p:nvSpPr>
        <p:spPr bwMode="auto">
          <a:xfrm>
            <a:off x="511175" y="1304925"/>
            <a:ext cx="1181100" cy="1587500"/>
          </a:xfrm>
          <a:custGeom>
            <a:avLst/>
            <a:gdLst>
              <a:gd name="T0" fmla="*/ 2147483647 w 745"/>
              <a:gd name="T1" fmla="*/ 2147483647 h 1000"/>
              <a:gd name="T2" fmla="*/ 2147483647 w 745"/>
              <a:gd name="T3" fmla="*/ 2147483647 h 1000"/>
              <a:gd name="T4" fmla="*/ 2147483647 w 745"/>
              <a:gd name="T5" fmla="*/ 2147483647 h 1000"/>
              <a:gd name="T6" fmla="*/ 2147483647 w 745"/>
              <a:gd name="T7" fmla="*/ 2147483647 h 1000"/>
              <a:gd name="T8" fmla="*/ 2147483647 w 745"/>
              <a:gd name="T9" fmla="*/ 2147483647 h 1000"/>
              <a:gd name="T10" fmla="*/ 2147483647 w 745"/>
              <a:gd name="T11" fmla="*/ 2147483647 h 1000"/>
              <a:gd name="T12" fmla="*/ 2147483647 w 745"/>
              <a:gd name="T13" fmla="*/ 2147483647 h 1000"/>
              <a:gd name="T14" fmla="*/ 2147483647 w 745"/>
              <a:gd name="T15" fmla="*/ 2147483647 h 1000"/>
              <a:gd name="T16" fmla="*/ 2147483647 w 745"/>
              <a:gd name="T17" fmla="*/ 2147483647 h 1000"/>
              <a:gd name="T18" fmla="*/ 2147483647 w 745"/>
              <a:gd name="T19" fmla="*/ 2147483647 h 1000"/>
              <a:gd name="T20" fmla="*/ 2147483647 w 745"/>
              <a:gd name="T21" fmla="*/ 2147483647 h 1000"/>
              <a:gd name="T22" fmla="*/ 2147483647 w 745"/>
              <a:gd name="T23" fmla="*/ 2147483647 h 1000"/>
              <a:gd name="T24" fmla="*/ 2147483647 w 745"/>
              <a:gd name="T25" fmla="*/ 2147483647 h 1000"/>
              <a:gd name="T26" fmla="*/ 2147483647 w 745"/>
              <a:gd name="T27" fmla="*/ 2147483647 h 1000"/>
              <a:gd name="T28" fmla="*/ 2147483647 w 745"/>
              <a:gd name="T29" fmla="*/ 2147483647 h 1000"/>
              <a:gd name="T30" fmla="*/ 2147483647 w 745"/>
              <a:gd name="T31" fmla="*/ 2147483647 h 1000"/>
              <a:gd name="T32" fmla="*/ 2147483647 w 745"/>
              <a:gd name="T33" fmla="*/ 2147483647 h 1000"/>
              <a:gd name="T34" fmla="*/ 2147483647 w 745"/>
              <a:gd name="T35" fmla="*/ 2147483647 h 1000"/>
              <a:gd name="T36" fmla="*/ 2147483647 w 745"/>
              <a:gd name="T37" fmla="*/ 2147483647 h 1000"/>
              <a:gd name="T38" fmla="*/ 2147483647 w 745"/>
              <a:gd name="T39" fmla="*/ 2147483647 h 1000"/>
              <a:gd name="T40" fmla="*/ 2147483647 w 745"/>
              <a:gd name="T41" fmla="*/ 2147483647 h 1000"/>
              <a:gd name="T42" fmla="*/ 2147483647 w 745"/>
              <a:gd name="T43" fmla="*/ 2147483647 h 1000"/>
              <a:gd name="T44" fmla="*/ 2147483647 w 745"/>
              <a:gd name="T45" fmla="*/ 2147483647 h 1000"/>
              <a:gd name="T46" fmla="*/ 2147483647 w 745"/>
              <a:gd name="T47" fmla="*/ 2147483647 h 1000"/>
              <a:gd name="T48" fmla="*/ 2147483647 w 745"/>
              <a:gd name="T49" fmla="*/ 2147483647 h 1000"/>
              <a:gd name="T50" fmla="*/ 2147483647 w 745"/>
              <a:gd name="T51" fmla="*/ 2147483647 h 1000"/>
              <a:gd name="T52" fmla="*/ 2147483647 w 745"/>
              <a:gd name="T53" fmla="*/ 2147483647 h 1000"/>
              <a:gd name="T54" fmla="*/ 2147483647 w 745"/>
              <a:gd name="T55" fmla="*/ 2147483647 h 1000"/>
              <a:gd name="T56" fmla="*/ 2147483647 w 745"/>
              <a:gd name="T57" fmla="*/ 2147483647 h 1000"/>
              <a:gd name="T58" fmla="*/ 2147483647 w 745"/>
              <a:gd name="T59" fmla="*/ 2147483647 h 1000"/>
              <a:gd name="T60" fmla="*/ 2147483647 w 745"/>
              <a:gd name="T61" fmla="*/ 2147483647 h 1000"/>
              <a:gd name="T62" fmla="*/ 2147483647 w 745"/>
              <a:gd name="T63" fmla="*/ 2147483647 h 1000"/>
              <a:gd name="T64" fmla="*/ 2147483647 w 745"/>
              <a:gd name="T65" fmla="*/ 2147483647 h 1000"/>
              <a:gd name="T66" fmla="*/ 2147483647 w 745"/>
              <a:gd name="T67" fmla="*/ 2147483647 h 1000"/>
              <a:gd name="T68" fmla="*/ 2147483647 w 745"/>
              <a:gd name="T69" fmla="*/ 2147483647 h 1000"/>
              <a:gd name="T70" fmla="*/ 2147483647 w 745"/>
              <a:gd name="T71" fmla="*/ 2147483647 h 1000"/>
              <a:gd name="T72" fmla="*/ 2147483647 w 745"/>
              <a:gd name="T73" fmla="*/ 2147483647 h 1000"/>
              <a:gd name="T74" fmla="*/ 2147483647 w 745"/>
              <a:gd name="T75" fmla="*/ 2147483647 h 1000"/>
              <a:gd name="T76" fmla="*/ 2147483647 w 745"/>
              <a:gd name="T77" fmla="*/ 2147483647 h 1000"/>
              <a:gd name="T78" fmla="*/ 2147483647 w 745"/>
              <a:gd name="T79" fmla="*/ 2147483647 h 1000"/>
              <a:gd name="T80" fmla="*/ 2147483647 w 745"/>
              <a:gd name="T81" fmla="*/ 2147483647 h 1000"/>
              <a:gd name="T82" fmla="*/ 2147483647 w 745"/>
              <a:gd name="T83" fmla="*/ 2147483647 h 1000"/>
              <a:gd name="T84" fmla="*/ 2147483647 w 745"/>
              <a:gd name="T85" fmla="*/ 2147483647 h 1000"/>
              <a:gd name="T86" fmla="*/ 2147483647 w 745"/>
              <a:gd name="T87" fmla="*/ 2147483647 h 1000"/>
              <a:gd name="T88" fmla="*/ 2147483647 w 745"/>
              <a:gd name="T89" fmla="*/ 2147483647 h 1000"/>
              <a:gd name="T90" fmla="*/ 2147483647 w 745"/>
              <a:gd name="T91" fmla="*/ 2147483647 h 1000"/>
              <a:gd name="T92" fmla="*/ 2147483647 w 745"/>
              <a:gd name="T93" fmla="*/ 2147483647 h 1000"/>
              <a:gd name="T94" fmla="*/ 2147483647 w 745"/>
              <a:gd name="T95" fmla="*/ 2147483647 h 1000"/>
              <a:gd name="T96" fmla="*/ 2147483647 w 745"/>
              <a:gd name="T97" fmla="*/ 2147483647 h 1000"/>
              <a:gd name="T98" fmla="*/ 2147483647 w 745"/>
              <a:gd name="T99" fmla="*/ 2147483647 h 1000"/>
              <a:gd name="T100" fmla="*/ 2147483647 w 745"/>
              <a:gd name="T101" fmla="*/ 2147483647 h 1000"/>
              <a:gd name="T102" fmla="*/ 2147483647 w 745"/>
              <a:gd name="T103" fmla="*/ 2147483647 h 1000"/>
              <a:gd name="T104" fmla="*/ 2147483647 w 745"/>
              <a:gd name="T105" fmla="*/ 2147483647 h 1000"/>
              <a:gd name="T106" fmla="*/ 2147483647 w 745"/>
              <a:gd name="T107" fmla="*/ 2147483647 h 1000"/>
              <a:gd name="T108" fmla="*/ 2147483647 w 745"/>
              <a:gd name="T109" fmla="*/ 2147483647 h 1000"/>
              <a:gd name="T110" fmla="*/ 2147483647 w 745"/>
              <a:gd name="T111" fmla="*/ 2147483647 h 1000"/>
              <a:gd name="T112" fmla="*/ 2147483647 w 745"/>
              <a:gd name="T113" fmla="*/ 2147483647 h 1000"/>
              <a:gd name="T114" fmla="*/ 2147483647 w 745"/>
              <a:gd name="T115" fmla="*/ 2147483647 h 1000"/>
              <a:gd name="T116" fmla="*/ 2147483647 w 745"/>
              <a:gd name="T117" fmla="*/ 2147483647 h 1000"/>
              <a:gd name="T118" fmla="*/ 2147483647 w 745"/>
              <a:gd name="T119" fmla="*/ 2147483647 h 1000"/>
              <a:gd name="T120" fmla="*/ 2147483647 w 745"/>
              <a:gd name="T121" fmla="*/ 2147483647 h 1000"/>
              <a:gd name="T122" fmla="*/ 2147483647 w 745"/>
              <a:gd name="T123" fmla="*/ 2147483647 h 10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45"/>
              <a:gd name="T187" fmla="*/ 0 h 1000"/>
              <a:gd name="T188" fmla="*/ 745 w 745"/>
              <a:gd name="T189" fmla="*/ 1000 h 10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45" h="1000">
                <a:moveTo>
                  <a:pt x="487" y="45"/>
                </a:moveTo>
                <a:cubicBezTo>
                  <a:pt x="487" y="50"/>
                  <a:pt x="477" y="61"/>
                  <a:pt x="473" y="66"/>
                </a:cubicBezTo>
                <a:cubicBezTo>
                  <a:pt x="469" y="71"/>
                  <a:pt x="466" y="71"/>
                  <a:pt x="461" y="77"/>
                </a:cubicBezTo>
                <a:cubicBezTo>
                  <a:pt x="456" y="83"/>
                  <a:pt x="452" y="97"/>
                  <a:pt x="445" y="104"/>
                </a:cubicBezTo>
                <a:cubicBezTo>
                  <a:pt x="438" y="111"/>
                  <a:pt x="426" y="112"/>
                  <a:pt x="419" y="119"/>
                </a:cubicBezTo>
                <a:cubicBezTo>
                  <a:pt x="412" y="126"/>
                  <a:pt x="403" y="138"/>
                  <a:pt x="403" y="149"/>
                </a:cubicBezTo>
                <a:cubicBezTo>
                  <a:pt x="403" y="160"/>
                  <a:pt x="411" y="173"/>
                  <a:pt x="419" y="186"/>
                </a:cubicBezTo>
                <a:cubicBezTo>
                  <a:pt x="427" y="199"/>
                  <a:pt x="438" y="205"/>
                  <a:pt x="452" y="227"/>
                </a:cubicBezTo>
                <a:cubicBezTo>
                  <a:pt x="466" y="249"/>
                  <a:pt x="488" y="296"/>
                  <a:pt x="502" y="318"/>
                </a:cubicBezTo>
                <a:cubicBezTo>
                  <a:pt x="516" y="340"/>
                  <a:pt x="517" y="343"/>
                  <a:pt x="536" y="360"/>
                </a:cubicBezTo>
                <a:cubicBezTo>
                  <a:pt x="555" y="377"/>
                  <a:pt x="598" y="406"/>
                  <a:pt x="617" y="420"/>
                </a:cubicBezTo>
                <a:cubicBezTo>
                  <a:pt x="636" y="434"/>
                  <a:pt x="640" y="433"/>
                  <a:pt x="652" y="441"/>
                </a:cubicBezTo>
                <a:cubicBezTo>
                  <a:pt x="664" y="449"/>
                  <a:pt x="684" y="461"/>
                  <a:pt x="691" y="471"/>
                </a:cubicBezTo>
                <a:cubicBezTo>
                  <a:pt x="698" y="481"/>
                  <a:pt x="694" y="494"/>
                  <a:pt x="691" y="503"/>
                </a:cubicBezTo>
                <a:cubicBezTo>
                  <a:pt x="688" y="512"/>
                  <a:pt x="682" y="510"/>
                  <a:pt x="670" y="528"/>
                </a:cubicBezTo>
                <a:cubicBezTo>
                  <a:pt x="658" y="546"/>
                  <a:pt x="629" y="582"/>
                  <a:pt x="619" y="614"/>
                </a:cubicBezTo>
                <a:cubicBezTo>
                  <a:pt x="609" y="646"/>
                  <a:pt x="605" y="687"/>
                  <a:pt x="608" y="719"/>
                </a:cubicBezTo>
                <a:cubicBezTo>
                  <a:pt x="611" y="751"/>
                  <a:pt x="622" y="784"/>
                  <a:pt x="637" y="807"/>
                </a:cubicBezTo>
                <a:cubicBezTo>
                  <a:pt x="652" y="830"/>
                  <a:pt x="688" y="847"/>
                  <a:pt x="698" y="860"/>
                </a:cubicBezTo>
                <a:cubicBezTo>
                  <a:pt x="708" y="873"/>
                  <a:pt x="690" y="874"/>
                  <a:pt x="697" y="884"/>
                </a:cubicBezTo>
                <a:cubicBezTo>
                  <a:pt x="704" y="894"/>
                  <a:pt x="735" y="912"/>
                  <a:pt x="740" y="920"/>
                </a:cubicBezTo>
                <a:cubicBezTo>
                  <a:pt x="745" y="928"/>
                  <a:pt x="737" y="930"/>
                  <a:pt x="730" y="933"/>
                </a:cubicBezTo>
                <a:cubicBezTo>
                  <a:pt x="723" y="936"/>
                  <a:pt x="738" y="943"/>
                  <a:pt x="698" y="939"/>
                </a:cubicBezTo>
                <a:cubicBezTo>
                  <a:pt x="658" y="935"/>
                  <a:pt x="536" y="917"/>
                  <a:pt x="488" y="908"/>
                </a:cubicBezTo>
                <a:cubicBezTo>
                  <a:pt x="440" y="899"/>
                  <a:pt x="429" y="892"/>
                  <a:pt x="409" y="882"/>
                </a:cubicBezTo>
                <a:cubicBezTo>
                  <a:pt x="389" y="872"/>
                  <a:pt x="382" y="861"/>
                  <a:pt x="368" y="849"/>
                </a:cubicBezTo>
                <a:cubicBezTo>
                  <a:pt x="354" y="837"/>
                  <a:pt x="337" y="821"/>
                  <a:pt x="325" y="807"/>
                </a:cubicBezTo>
                <a:cubicBezTo>
                  <a:pt x="313" y="793"/>
                  <a:pt x="304" y="770"/>
                  <a:pt x="295" y="767"/>
                </a:cubicBezTo>
                <a:cubicBezTo>
                  <a:pt x="286" y="764"/>
                  <a:pt x="273" y="780"/>
                  <a:pt x="271" y="789"/>
                </a:cubicBezTo>
                <a:cubicBezTo>
                  <a:pt x="269" y="798"/>
                  <a:pt x="281" y="816"/>
                  <a:pt x="283" y="824"/>
                </a:cubicBezTo>
                <a:cubicBezTo>
                  <a:pt x="285" y="832"/>
                  <a:pt x="286" y="825"/>
                  <a:pt x="284" y="837"/>
                </a:cubicBezTo>
                <a:cubicBezTo>
                  <a:pt x="282" y="849"/>
                  <a:pt x="275" y="871"/>
                  <a:pt x="271" y="894"/>
                </a:cubicBezTo>
                <a:cubicBezTo>
                  <a:pt x="267" y="917"/>
                  <a:pt x="264" y="961"/>
                  <a:pt x="260" y="978"/>
                </a:cubicBezTo>
                <a:cubicBezTo>
                  <a:pt x="256" y="995"/>
                  <a:pt x="256" y="996"/>
                  <a:pt x="250" y="998"/>
                </a:cubicBezTo>
                <a:cubicBezTo>
                  <a:pt x="244" y="1000"/>
                  <a:pt x="237" y="997"/>
                  <a:pt x="226" y="990"/>
                </a:cubicBezTo>
                <a:cubicBezTo>
                  <a:pt x="215" y="983"/>
                  <a:pt x="196" y="962"/>
                  <a:pt x="185" y="953"/>
                </a:cubicBezTo>
                <a:cubicBezTo>
                  <a:pt x="174" y="944"/>
                  <a:pt x="170" y="938"/>
                  <a:pt x="158" y="936"/>
                </a:cubicBezTo>
                <a:cubicBezTo>
                  <a:pt x="146" y="934"/>
                  <a:pt x="122" y="939"/>
                  <a:pt x="110" y="939"/>
                </a:cubicBezTo>
                <a:cubicBezTo>
                  <a:pt x="98" y="939"/>
                  <a:pt x="96" y="938"/>
                  <a:pt x="83" y="939"/>
                </a:cubicBezTo>
                <a:cubicBezTo>
                  <a:pt x="70" y="940"/>
                  <a:pt x="42" y="947"/>
                  <a:pt x="29" y="947"/>
                </a:cubicBezTo>
                <a:cubicBezTo>
                  <a:pt x="16" y="947"/>
                  <a:pt x="0" y="948"/>
                  <a:pt x="2" y="938"/>
                </a:cubicBezTo>
                <a:lnTo>
                  <a:pt x="38" y="887"/>
                </a:lnTo>
                <a:cubicBezTo>
                  <a:pt x="62" y="861"/>
                  <a:pt x="106" y="821"/>
                  <a:pt x="145" y="783"/>
                </a:cubicBezTo>
                <a:cubicBezTo>
                  <a:pt x="184" y="745"/>
                  <a:pt x="238" y="688"/>
                  <a:pt x="274" y="657"/>
                </a:cubicBezTo>
                <a:cubicBezTo>
                  <a:pt x="310" y="626"/>
                  <a:pt x="337" y="609"/>
                  <a:pt x="358" y="599"/>
                </a:cubicBezTo>
                <a:cubicBezTo>
                  <a:pt x="379" y="589"/>
                  <a:pt x="386" y="603"/>
                  <a:pt x="400" y="599"/>
                </a:cubicBezTo>
                <a:cubicBezTo>
                  <a:pt x="414" y="595"/>
                  <a:pt x="432" y="589"/>
                  <a:pt x="440" y="576"/>
                </a:cubicBezTo>
                <a:cubicBezTo>
                  <a:pt x="448" y="563"/>
                  <a:pt x="449" y="544"/>
                  <a:pt x="446" y="519"/>
                </a:cubicBezTo>
                <a:cubicBezTo>
                  <a:pt x="443" y="494"/>
                  <a:pt x="426" y="446"/>
                  <a:pt x="422" y="426"/>
                </a:cubicBezTo>
                <a:cubicBezTo>
                  <a:pt x="418" y="406"/>
                  <a:pt x="422" y="410"/>
                  <a:pt x="424" y="401"/>
                </a:cubicBezTo>
                <a:cubicBezTo>
                  <a:pt x="426" y="392"/>
                  <a:pt x="426" y="379"/>
                  <a:pt x="434" y="371"/>
                </a:cubicBezTo>
                <a:cubicBezTo>
                  <a:pt x="442" y="363"/>
                  <a:pt x="470" y="363"/>
                  <a:pt x="472" y="354"/>
                </a:cubicBezTo>
                <a:cubicBezTo>
                  <a:pt x="474" y="345"/>
                  <a:pt x="453" y="329"/>
                  <a:pt x="446" y="317"/>
                </a:cubicBezTo>
                <a:cubicBezTo>
                  <a:pt x="439" y="305"/>
                  <a:pt x="438" y="299"/>
                  <a:pt x="430" y="281"/>
                </a:cubicBezTo>
                <a:cubicBezTo>
                  <a:pt x="422" y="263"/>
                  <a:pt x="405" y="224"/>
                  <a:pt x="395" y="209"/>
                </a:cubicBezTo>
                <a:cubicBezTo>
                  <a:pt x="385" y="194"/>
                  <a:pt x="376" y="204"/>
                  <a:pt x="368" y="191"/>
                </a:cubicBezTo>
                <a:cubicBezTo>
                  <a:pt x="360" y="178"/>
                  <a:pt x="353" y="146"/>
                  <a:pt x="350" y="128"/>
                </a:cubicBezTo>
                <a:cubicBezTo>
                  <a:pt x="347" y="110"/>
                  <a:pt x="346" y="94"/>
                  <a:pt x="350" y="84"/>
                </a:cubicBezTo>
                <a:cubicBezTo>
                  <a:pt x="354" y="74"/>
                  <a:pt x="367" y="82"/>
                  <a:pt x="373" y="69"/>
                </a:cubicBezTo>
                <a:cubicBezTo>
                  <a:pt x="379" y="56"/>
                  <a:pt x="372" y="12"/>
                  <a:pt x="389" y="6"/>
                </a:cubicBezTo>
                <a:cubicBezTo>
                  <a:pt x="406" y="0"/>
                  <a:pt x="457" y="26"/>
                  <a:pt x="473" y="33"/>
                </a:cubicBezTo>
                <a:cubicBezTo>
                  <a:pt x="489" y="40"/>
                  <a:pt x="487" y="40"/>
                  <a:pt x="487" y="45"/>
                </a:cubicBezTo>
                <a:close/>
              </a:path>
            </a:pathLst>
          </a:custGeom>
          <a:solidFill>
            <a:srgbClr val="9900CC">
              <a:alpha val="32156"/>
            </a:srgbClr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" name="Полілінія 70"/>
          <p:cNvSpPr/>
          <p:nvPr/>
        </p:nvSpPr>
        <p:spPr>
          <a:xfrm>
            <a:off x="1055688" y="1444625"/>
            <a:ext cx="452437" cy="1298575"/>
          </a:xfrm>
          <a:custGeom>
            <a:avLst/>
            <a:gdLst>
              <a:gd name="connsiteX0" fmla="*/ 452628 w 452628"/>
              <a:gd name="connsiteY0" fmla="*/ 1298448 h 1298448"/>
              <a:gd name="connsiteX1" fmla="*/ 352044 w 452628"/>
              <a:gd name="connsiteY1" fmla="*/ 1252728 h 1298448"/>
              <a:gd name="connsiteX2" fmla="*/ 352044 w 452628"/>
              <a:gd name="connsiteY2" fmla="*/ 1179576 h 1298448"/>
              <a:gd name="connsiteX3" fmla="*/ 278892 w 452628"/>
              <a:gd name="connsiteY3" fmla="*/ 1133856 h 1298448"/>
              <a:gd name="connsiteX4" fmla="*/ 315468 w 452628"/>
              <a:gd name="connsiteY4" fmla="*/ 1014984 h 1298448"/>
              <a:gd name="connsiteX5" fmla="*/ 233172 w 452628"/>
              <a:gd name="connsiteY5" fmla="*/ 941832 h 1298448"/>
              <a:gd name="connsiteX6" fmla="*/ 260604 w 452628"/>
              <a:gd name="connsiteY6" fmla="*/ 877824 h 1298448"/>
              <a:gd name="connsiteX7" fmla="*/ 260604 w 452628"/>
              <a:gd name="connsiteY7" fmla="*/ 832104 h 1298448"/>
              <a:gd name="connsiteX8" fmla="*/ 288036 w 452628"/>
              <a:gd name="connsiteY8" fmla="*/ 758952 h 1298448"/>
              <a:gd name="connsiteX9" fmla="*/ 251460 w 452628"/>
              <a:gd name="connsiteY9" fmla="*/ 731520 h 1298448"/>
              <a:gd name="connsiteX10" fmla="*/ 233172 w 452628"/>
              <a:gd name="connsiteY10" fmla="*/ 685800 h 1298448"/>
              <a:gd name="connsiteX11" fmla="*/ 178308 w 452628"/>
              <a:gd name="connsiteY11" fmla="*/ 667512 h 1298448"/>
              <a:gd name="connsiteX12" fmla="*/ 150876 w 452628"/>
              <a:gd name="connsiteY12" fmla="*/ 612648 h 1298448"/>
              <a:gd name="connsiteX13" fmla="*/ 114300 w 452628"/>
              <a:gd name="connsiteY13" fmla="*/ 548640 h 1298448"/>
              <a:gd name="connsiteX14" fmla="*/ 123444 w 452628"/>
              <a:gd name="connsiteY14" fmla="*/ 484632 h 1298448"/>
              <a:gd name="connsiteX15" fmla="*/ 196596 w 452628"/>
              <a:gd name="connsiteY15" fmla="*/ 475488 h 1298448"/>
              <a:gd name="connsiteX16" fmla="*/ 214884 w 452628"/>
              <a:gd name="connsiteY16" fmla="*/ 438912 h 1298448"/>
              <a:gd name="connsiteX17" fmla="*/ 178308 w 452628"/>
              <a:gd name="connsiteY17" fmla="*/ 384048 h 1298448"/>
              <a:gd name="connsiteX18" fmla="*/ 132588 w 452628"/>
              <a:gd name="connsiteY18" fmla="*/ 320040 h 1298448"/>
              <a:gd name="connsiteX19" fmla="*/ 123444 w 452628"/>
              <a:gd name="connsiteY19" fmla="*/ 274320 h 1298448"/>
              <a:gd name="connsiteX20" fmla="*/ 86868 w 452628"/>
              <a:gd name="connsiteY20" fmla="*/ 210312 h 1298448"/>
              <a:gd name="connsiteX21" fmla="*/ 50292 w 452628"/>
              <a:gd name="connsiteY21" fmla="*/ 192024 h 1298448"/>
              <a:gd name="connsiteX22" fmla="*/ 32004 w 452628"/>
              <a:gd name="connsiteY22" fmla="*/ 182880 h 1298448"/>
              <a:gd name="connsiteX23" fmla="*/ 4572 w 452628"/>
              <a:gd name="connsiteY23" fmla="*/ 118872 h 1298448"/>
              <a:gd name="connsiteX24" fmla="*/ 4572 w 452628"/>
              <a:gd name="connsiteY24" fmla="*/ 0 h 129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2628" h="1298448">
                <a:moveTo>
                  <a:pt x="452628" y="1298448"/>
                </a:moveTo>
                <a:cubicBezTo>
                  <a:pt x="410718" y="1285494"/>
                  <a:pt x="368808" y="1272540"/>
                  <a:pt x="352044" y="1252728"/>
                </a:cubicBezTo>
                <a:cubicBezTo>
                  <a:pt x="335280" y="1232916"/>
                  <a:pt x="364236" y="1199388"/>
                  <a:pt x="352044" y="1179576"/>
                </a:cubicBezTo>
                <a:cubicBezTo>
                  <a:pt x="339852" y="1159764"/>
                  <a:pt x="284988" y="1161288"/>
                  <a:pt x="278892" y="1133856"/>
                </a:cubicBezTo>
                <a:cubicBezTo>
                  <a:pt x="272796" y="1106424"/>
                  <a:pt x="323088" y="1046988"/>
                  <a:pt x="315468" y="1014984"/>
                </a:cubicBezTo>
                <a:cubicBezTo>
                  <a:pt x="307848" y="982980"/>
                  <a:pt x="242316" y="964692"/>
                  <a:pt x="233172" y="941832"/>
                </a:cubicBezTo>
                <a:cubicBezTo>
                  <a:pt x="224028" y="918972"/>
                  <a:pt x="256032" y="896112"/>
                  <a:pt x="260604" y="877824"/>
                </a:cubicBezTo>
                <a:cubicBezTo>
                  <a:pt x="265176" y="859536"/>
                  <a:pt x="256032" y="851916"/>
                  <a:pt x="260604" y="832104"/>
                </a:cubicBezTo>
                <a:cubicBezTo>
                  <a:pt x="265176" y="812292"/>
                  <a:pt x="289560" y="775716"/>
                  <a:pt x="288036" y="758952"/>
                </a:cubicBezTo>
                <a:cubicBezTo>
                  <a:pt x="286512" y="742188"/>
                  <a:pt x="260604" y="743712"/>
                  <a:pt x="251460" y="731520"/>
                </a:cubicBezTo>
                <a:cubicBezTo>
                  <a:pt x="242316" y="719328"/>
                  <a:pt x="245364" y="696468"/>
                  <a:pt x="233172" y="685800"/>
                </a:cubicBezTo>
                <a:cubicBezTo>
                  <a:pt x="220980" y="675132"/>
                  <a:pt x="192024" y="679704"/>
                  <a:pt x="178308" y="667512"/>
                </a:cubicBezTo>
                <a:cubicBezTo>
                  <a:pt x="164592" y="655320"/>
                  <a:pt x="161544" y="632460"/>
                  <a:pt x="150876" y="612648"/>
                </a:cubicBezTo>
                <a:cubicBezTo>
                  <a:pt x="140208" y="592836"/>
                  <a:pt x="118872" y="569976"/>
                  <a:pt x="114300" y="548640"/>
                </a:cubicBezTo>
                <a:cubicBezTo>
                  <a:pt x="109728" y="527304"/>
                  <a:pt x="109728" y="496824"/>
                  <a:pt x="123444" y="484632"/>
                </a:cubicBezTo>
                <a:cubicBezTo>
                  <a:pt x="137160" y="472440"/>
                  <a:pt x="181356" y="483108"/>
                  <a:pt x="196596" y="475488"/>
                </a:cubicBezTo>
                <a:cubicBezTo>
                  <a:pt x="211836" y="467868"/>
                  <a:pt x="217932" y="454152"/>
                  <a:pt x="214884" y="438912"/>
                </a:cubicBezTo>
                <a:cubicBezTo>
                  <a:pt x="211836" y="423672"/>
                  <a:pt x="192024" y="403860"/>
                  <a:pt x="178308" y="384048"/>
                </a:cubicBezTo>
                <a:cubicBezTo>
                  <a:pt x="164592" y="364236"/>
                  <a:pt x="141732" y="338328"/>
                  <a:pt x="132588" y="320040"/>
                </a:cubicBezTo>
                <a:cubicBezTo>
                  <a:pt x="123444" y="301752"/>
                  <a:pt x="131064" y="292608"/>
                  <a:pt x="123444" y="274320"/>
                </a:cubicBezTo>
                <a:cubicBezTo>
                  <a:pt x="115824" y="256032"/>
                  <a:pt x="99060" y="224028"/>
                  <a:pt x="86868" y="210312"/>
                </a:cubicBezTo>
                <a:cubicBezTo>
                  <a:pt x="74676" y="196596"/>
                  <a:pt x="50292" y="192024"/>
                  <a:pt x="50292" y="192024"/>
                </a:cubicBezTo>
                <a:cubicBezTo>
                  <a:pt x="41148" y="187452"/>
                  <a:pt x="39624" y="195072"/>
                  <a:pt x="32004" y="182880"/>
                </a:cubicBezTo>
                <a:cubicBezTo>
                  <a:pt x="24384" y="170688"/>
                  <a:pt x="9144" y="149352"/>
                  <a:pt x="4572" y="118872"/>
                </a:cubicBezTo>
                <a:cubicBezTo>
                  <a:pt x="0" y="88392"/>
                  <a:pt x="2286" y="44196"/>
                  <a:pt x="4572" y="0"/>
                </a:cubicBezTo>
              </a:path>
            </a:pathLst>
          </a:custGeom>
          <a:ln w="28575">
            <a:solidFill>
              <a:srgbClr val="2212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Text Box 174"/>
          <p:cNvSpPr txBox="1">
            <a:spLocks noChangeArrowheads="1"/>
          </p:cNvSpPr>
          <p:nvPr/>
        </p:nvSpPr>
        <p:spPr bwMode="auto">
          <a:xfrm rot="4565068">
            <a:off x="186532" y="2078831"/>
            <a:ext cx="1854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200" b="1" i="1">
                <a:solidFill>
                  <a:srgbClr val="0000FF"/>
                </a:solidFill>
                <a:latin typeface="Monotype Corsiva" pitchFamily="66" charset="0"/>
              </a:rPr>
              <a:t>Західний Буг</a:t>
            </a:r>
            <a:endParaRPr lang="ru-RU" sz="2400" b="1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1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8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82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8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85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7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7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950"/>
                            </p:stCondLst>
                            <p:childTnLst>
                              <p:par>
                                <p:cTn id="1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2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900"/>
                            </p:stCondLst>
                            <p:childTnLst>
                              <p:par>
                                <p:cTn id="1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9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650"/>
                            </p:stCondLst>
                            <p:childTnLst>
                              <p:par>
                                <p:cTn id="1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100"/>
                            </p:stCondLst>
                            <p:childTnLst>
                              <p:par>
                                <p:cTn id="20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3250"/>
                            </p:stCondLst>
                            <p:childTnLst>
                              <p:par>
                                <p:cTn id="2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250"/>
                            </p:stCondLst>
                            <p:childTnLst>
                              <p:par>
                                <p:cTn id="2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Эх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7250"/>
                            </p:stCondLst>
                            <p:childTnLst>
                              <p:par>
                                <p:cTn id="2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15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" grpId="0" animBg="1"/>
      <p:bldP spid="10" grpId="0" animBg="1"/>
      <p:bldP spid="11" grpId="0" animBg="1"/>
      <p:bldP spid="18" grpId="0" autoUpdateAnimBg="0"/>
      <p:bldP spid="24" grpId="0" animBg="1"/>
      <p:bldP spid="26" grpId="0" animBg="1"/>
      <p:bldP spid="27" grpId="0" autoUpdateAnimBg="0"/>
      <p:bldP spid="28" grpId="0" autoUpdateAnimBg="0"/>
      <p:bldP spid="29" grpId="0" autoUpdateAnimBg="0"/>
      <p:bldP spid="31" grpId="0" animBg="1"/>
      <p:bldP spid="37" grpId="0" autoUpdateAnimBg="0"/>
      <p:bldP spid="38" grpId="0" animBg="1"/>
      <p:bldP spid="39" grpId="0" animBg="1"/>
      <p:bldP spid="40" grpId="0" autoUpdateAnimBg="0"/>
      <p:bldP spid="42" grpId="0" autoUpdateAnimBg="0"/>
      <p:bldP spid="43" grpId="0" animBg="1"/>
      <p:bldP spid="44" grpId="0" autoUpdateAnimBg="0"/>
      <p:bldP spid="46" grpId="0" animBg="1"/>
      <p:bldP spid="47" grpId="0" animBg="1"/>
      <p:bldP spid="48" grpId="0" autoUpdateAnimBg="0"/>
      <p:bldP spid="49" grpId="0" animBg="1"/>
      <p:bldP spid="51" grpId="0" autoUpdateAnimBg="0"/>
      <p:bldP spid="52" grpId="0" animBg="1"/>
      <p:bldP spid="54" grpId="0" autoUpdateAnimBg="0"/>
      <p:bldP spid="57" grpId="0" autoUpdateAnimBg="0"/>
      <p:bldP spid="53" grpId="0" animBg="1"/>
      <p:bldP spid="60" grpId="0" animBg="1"/>
      <p:bldP spid="61" grpId="0" autoUpdateAnimBg="0"/>
      <p:bldP spid="62" grpId="0" animBg="1"/>
      <p:bldP spid="63" grpId="0" autoUpdateAnimBg="0"/>
      <p:bldP spid="64" grpId="0" animBg="1"/>
      <p:bldP spid="65" grpId="0" animBg="1"/>
      <p:bldP spid="66" grpId="0" animBg="1"/>
      <p:bldP spid="67" grpId="0" animBg="1"/>
      <p:bldP spid="68" grpId="0" animBg="1"/>
      <p:bldP spid="69" grpId="0" autoUpdateAnimBg="0"/>
      <p:bldP spid="70" grpId="0" animBg="1"/>
      <p:bldP spid="7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78486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 normalizeH="1">
                <a:ln w="9525">
                  <a:round/>
                  <a:headEnd/>
                  <a:tailEnd/>
                </a:ln>
                <a:solidFill>
                  <a:srgbClr val="3366FF">
                    <a:alpha val="65097"/>
                  </a:srgbClr>
                </a:solidFill>
                <a:latin typeface="Times New Roman"/>
                <a:cs typeface="Times New Roman"/>
              </a:rPr>
              <a:t>Річки України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50825" y="1557338"/>
            <a:ext cx="8713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Густ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 річкова сітка в Карпатах, найменш         густа — на півдні.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79388" y="2565400"/>
            <a:ext cx="8713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Виділяют рівнинні і гірські річки.</a:t>
            </a: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9388" y="3068638"/>
            <a:ext cx="8713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uk-UA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Джерелами живлення рік є талі снігові води,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атмосферні опади</a:t>
            </a:r>
            <a:r>
              <a:rPr lang="uk-UA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та підземні води.</a:t>
            </a:r>
            <a:r>
              <a:rPr lang="uk-UA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50825" y="4005263"/>
            <a:ext cx="8640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Найменш каламутні річки Полісся, найбільш — річки яружних і гірських районів</a:t>
            </a: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50825" y="5589588"/>
            <a:ext cx="8569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uk-UA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Екологічний стан переважної більшості рік України дуже складний. </a:t>
            </a: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79388" y="5084763"/>
            <a:ext cx="928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uk-UA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Хімічний склад вод річок має зональний характер.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/>
      <p:bldP spid="20488" grpId="0"/>
      <p:bldP spid="20489" grpId="0"/>
      <p:bldP spid="20490" grpId="0"/>
      <p:bldP spid="20491" grpId="0"/>
      <p:bldP spid="204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DSC054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-180975" y="1412875"/>
            <a:ext cx="6119813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Це найбільша річка України, загальною довжиною – 2201 км., на Україну припадає 981 км. Є третя за довжиною і площею басейну річка Європи та </a:t>
            </a:r>
            <a:r>
              <a:rPr lang="uk-UA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головна водна артерія в Україні</a:t>
            </a:r>
            <a:r>
              <a:rPr lang="ru-RU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Басейн займає 65% площі України. Переважна глибина річки — 3-7 м.</a:t>
            </a:r>
            <a:r>
              <a:rPr lang="uk-UA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Виконує велику господарська роль — у водопостачанні, судноплавстві, виробництві гідроелектроенергії, зрошенні земель, рекреації.</a:t>
            </a:r>
            <a:r>
              <a:rPr lang="ru-RU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800" b="1" smtClean="0">
                <a:solidFill>
                  <a:srgbClr val="9E3A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endParaRPr lang="ru-RU" sz="2800" b="1" smtClean="0">
              <a:solidFill>
                <a:srgbClr val="9E3A3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53276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2212EE"/>
                </a:solidFill>
                <a:effectLst>
                  <a:outerShdw dist="35921" dir="2700000" algn="ctr" rotWithShape="0">
                    <a:schemeClr val="bg1"/>
                  </a:outerShdw>
                </a:effectLst>
                <a:latin typeface="Monotype Corsiva"/>
              </a:rPr>
              <a:t>Дніпро</a:t>
            </a:r>
          </a:p>
        </p:txBody>
      </p:sp>
      <p:pic>
        <p:nvPicPr>
          <p:cNvPr id="8238" name="Picture 46" descr="Днепр_ист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04813"/>
            <a:ext cx="3024188" cy="2519362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79388" y="35004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400">
                <a:solidFill>
                  <a:srgbClr val="8B0E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ru-RU" sz="2800">
              <a:solidFill>
                <a:srgbClr val="8B0E8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5867400" y="2997200"/>
            <a:ext cx="30591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uk-UA" b="1" i="1">
                <a:solidFill>
                  <a:schemeClr val="bg1"/>
                </a:solidFill>
              </a:rPr>
              <a:t>Пам'ятний знак біля витоків Дніпра</a:t>
            </a:r>
            <a:endParaRPr lang="ru-RU" b="1" i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17415" name="Picture 8" descr="Айдар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1639" t="13899" r="4921" b="18901"/>
          <a:stretch>
            <a:fillRect/>
          </a:stretch>
        </p:blipFill>
        <p:spPr bwMode="auto">
          <a:xfrm>
            <a:off x="5867400" y="4005263"/>
            <a:ext cx="3095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6732588" y="6165850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>
                <a:solidFill>
                  <a:schemeClr val="bg1"/>
                </a:solidFill>
              </a:rPr>
              <a:t>м. Київ</a:t>
            </a:r>
            <a:endParaRPr lang="ru-RU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17411" grpId="0" animBg="1"/>
      <p:bldP spid="17414" grpId="0"/>
      <p:bldP spid="174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/>
          </p:cNvSpPr>
          <p:nvPr>
            <p:ph type="body" idx="1"/>
          </p:nvPr>
        </p:nvSpPr>
        <p:spPr>
          <a:xfrm>
            <a:off x="-396875" y="1268413"/>
            <a:ext cx="4824413" cy="5589587"/>
          </a:xfrm>
        </p:spPr>
        <p:txBody>
          <a:bodyPr/>
          <a:lstStyle/>
          <a:p>
            <a:pPr marL="609600" indent="-609600">
              <a:buFont typeface="Arial" charset="0"/>
              <a:buNone/>
              <a:defRPr/>
            </a:pP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Є великою водною артерією. Це друга за протяжністю річка в Україні, повністю протікає в межах країни. Має довжину 806 км.</a:t>
            </a:r>
            <a:endParaRPr lang="uk-UA" sz="24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buFont typeface="Arial" charset="0"/>
              <a:buNone/>
              <a:defRPr/>
            </a:pPr>
            <a:r>
              <a:rPr lang="uk-UA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Води використовують для водопостачання та зрошення. У басейні знаходиться Південно-Українська атомна електростанція. </a:t>
            </a:r>
          </a:p>
          <a:p>
            <a:pPr marL="609600" indent="-609600">
              <a:buFont typeface="Arial" charset="0"/>
              <a:buNone/>
              <a:defRPr/>
            </a:pP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Екологічна ситуація в басейні Південного Бугу дуже напружена!</a:t>
            </a:r>
          </a:p>
        </p:txBody>
      </p:sp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468313" y="11588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35921" dir="2700000" algn="ctr" rotWithShape="0">
                    <a:srgbClr val="006600"/>
                  </a:outerShdw>
                </a:effectLst>
                <a:latin typeface="Monotype Corsiva"/>
              </a:rPr>
              <a:t>Південний Буг</a:t>
            </a:r>
          </a:p>
        </p:txBody>
      </p:sp>
      <p:pic>
        <p:nvPicPr>
          <p:cNvPr id="18436" name="Picture 4" descr="буг 2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8821" b="20183"/>
          <a:stretch>
            <a:fillRect/>
          </a:stretch>
        </p:blipFill>
        <p:spPr bwMode="auto">
          <a:xfrm>
            <a:off x="4716463" y="4076700"/>
            <a:ext cx="42481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пд буг"/>
          <p:cNvPicPr>
            <a:picLocks noChangeAspect="1" noChangeArrowheads="1"/>
          </p:cNvPicPr>
          <p:nvPr/>
        </p:nvPicPr>
        <p:blipFill>
          <a:blip r:embed="rId4"/>
          <a:srcRect l="22603" t="28584" r="5583" b="4639"/>
          <a:stretch>
            <a:fillRect/>
          </a:stretch>
        </p:blipFill>
        <p:spPr bwMode="auto">
          <a:xfrm>
            <a:off x="4716463" y="1341438"/>
            <a:ext cx="4248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900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-252413" y="4221163"/>
            <a:ext cx="9396413" cy="2997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000" b="1" i="1" smtClean="0">
                <a:solidFill>
                  <a:srgbClr val="F4181D"/>
                </a:solidFill>
              </a:rPr>
              <a:t>         </a:t>
            </a:r>
            <a:r>
              <a:rPr lang="uk-UA" sz="2400" b="1" i="1" smtClean="0">
                <a:solidFill>
                  <a:srgbClr val="F4181D"/>
                </a:solidFill>
              </a:rPr>
              <a:t>Т</a:t>
            </a:r>
            <a:r>
              <a:rPr lang="uk-UA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ретя за протяжністю річка в Україні. З 1362 км загальної довжини в межах нашої країни знаходиться 705 км. </a:t>
            </a:r>
            <a:r>
              <a:rPr lang="ru-RU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Бере початок на висоті </a:t>
            </a:r>
            <a:r>
              <a:rPr lang="ru-RU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</a:t>
            </a:r>
            <a:r>
              <a:rPr lang="ru-RU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1000 м.</a:t>
            </a:r>
            <a:r>
              <a:rPr lang="uk-UA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Ріка судноплавна. В межах України споруджено дві гідроелектростанції. Води використовуються для водопостачанняі зрошення степів.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2400" b="1" i="1" smtClean="0">
                <a:solidFill>
                  <a:srgbClr val="F4181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Долина річки має важливе рекреаційне значення. Та екологічні умови Дністра ускладнюються забрудненими скидами промислових підприємств, зокрема хімічних.</a:t>
            </a:r>
            <a:endParaRPr lang="ru-RU" sz="2400" b="1" i="1" smtClean="0">
              <a:solidFill>
                <a:srgbClr val="F4181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Monotype Corsiva"/>
              </a:rPr>
              <a:t>Дністер</a:t>
            </a:r>
          </a:p>
        </p:txBody>
      </p:sp>
      <p:pic>
        <p:nvPicPr>
          <p:cNvPr id="19460" name="Picture 4" descr="дністер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6336"/>
          <a:stretch>
            <a:fillRect/>
          </a:stretch>
        </p:blipFill>
        <p:spPr bwMode="auto">
          <a:xfrm>
            <a:off x="250825" y="1484313"/>
            <a:ext cx="43926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дністер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bright="12000" contrast="42000"/>
          </a:blip>
          <a:srcRect l="9354" b="24176"/>
          <a:stretch>
            <a:fillRect/>
          </a:stretch>
        </p:blipFill>
        <p:spPr bwMode="auto">
          <a:xfrm>
            <a:off x="4859338" y="1484313"/>
            <a:ext cx="41052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4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4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4787900" y="1557338"/>
            <a:ext cx="4356100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</a:t>
            </a:r>
            <a:r>
              <a:rPr lang="ru-RU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ерекладається як </a:t>
            </a:r>
            <a:r>
              <a:rPr lang="uk-UA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“стрімка річка”.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Це друга за протяжністю річка в Європі, 13 в Азії та найповноводніша в  Україні. Протікає через території дев'яти країн. Довжина — 2960 км. </a:t>
            </a:r>
            <a:b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У річці водиться понад 100 видів риб, але промисловий вилов риби різко скоротився через забруднення вод. </a:t>
            </a:r>
            <a:b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Дунай має велике господарське значення для України. Річка судноплавна на 2500 км від гирла. </a:t>
            </a:r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666699"/>
                  </a:outerShdw>
                </a:effectLst>
                <a:latin typeface="Monotype Corsiva"/>
              </a:rPr>
              <a:t>Дунай</a:t>
            </a:r>
          </a:p>
        </p:txBody>
      </p:sp>
      <p:pic>
        <p:nvPicPr>
          <p:cNvPr id="20484" name="Picture 4" descr="дунай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 b="20520"/>
          <a:stretch>
            <a:fillRect/>
          </a:stretch>
        </p:blipFill>
        <p:spPr bwMode="auto">
          <a:xfrm>
            <a:off x="395288" y="4149725"/>
            <a:ext cx="4537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дунай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</a:blip>
          <a:srcRect/>
          <a:stretch>
            <a:fillRect/>
          </a:stretch>
        </p:blipFill>
        <p:spPr bwMode="auto">
          <a:xfrm>
            <a:off x="468313" y="1557338"/>
            <a:ext cx="45608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6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9"/>
          <p:cNvSpPr>
            <a:spLocks noGrp="1"/>
          </p:cNvSpPr>
          <p:nvPr>
            <p:ph type="body" idx="1"/>
          </p:nvPr>
        </p:nvSpPr>
        <p:spPr>
          <a:xfrm>
            <a:off x="-180975" y="1268413"/>
            <a:ext cx="9324975" cy="57610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uk-UA" sz="2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Це права притока Дону, загальна довжина 1053 км, в Україні 700 км. </a:t>
            </a:r>
            <a:endParaRPr lang="uk-UA" sz="2000" b="1" i="1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uk-UA" sz="2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Води важливе значення для водопостачання промислових міст Донбасу.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sz="2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У басейні річки розміщені хімічні та металургійні заводи, які забруднюють його води. Це одна з найбільш забруднених рік України. Зараз розроблена і діє спеціальна екологічна програма щодо басейну Сіверського Донця.</a:t>
            </a:r>
            <a:endParaRPr lang="ru-RU" sz="2000" b="1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68313" y="11588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006600">
                      <a:alpha val="50000"/>
                    </a:srgbClr>
                  </a:outerShdw>
                </a:effectLst>
                <a:latin typeface="Monotype Corsiva"/>
              </a:rPr>
              <a:t>Сіверський Донець</a:t>
            </a:r>
          </a:p>
        </p:txBody>
      </p:sp>
      <p:pic>
        <p:nvPicPr>
          <p:cNvPr id="21508" name="Picture 4" descr="св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 t="18134"/>
          <a:stretch>
            <a:fillRect/>
          </a:stretch>
        </p:blipFill>
        <p:spPr bwMode="auto">
          <a:xfrm>
            <a:off x="179388" y="3284538"/>
            <a:ext cx="4392612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в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 t="4361" b="15237"/>
          <a:stretch>
            <a:fillRect/>
          </a:stretch>
        </p:blipFill>
        <p:spPr bwMode="auto">
          <a:xfrm>
            <a:off x="4716463" y="3284538"/>
            <a:ext cx="42418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3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50" accel="5000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50" accel="5000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 uiExpand="1" build="p"/>
      <p:bldP spid="2150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heme/theme1.xml><?xml version="1.0" encoding="utf-8"?>
<a:theme xmlns:a="http://schemas.openxmlformats.org/drawingml/2006/main" name="Презентація води України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1934</TotalTime>
  <Words>878</Words>
  <Application>Microsoft Office PowerPoint</Application>
  <PresentationFormat>Экран (4:3)</PresentationFormat>
  <Paragraphs>130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Monotype Corsiva</vt:lpstr>
      <vt:lpstr>Symbol</vt:lpstr>
      <vt:lpstr>Презентація води України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Напірні води залягають в артезіанських басейнах, тому їх часто називають артезіанськими. </vt:lpstr>
      <vt:lpstr>Слайд 16</vt:lpstr>
      <vt:lpstr>Слайд 17</vt:lpstr>
      <vt:lpstr>Слайд 18</vt:lpstr>
      <vt:lpstr>Слайд 19</vt:lpstr>
      <vt:lpstr>Слайд 20</vt:lpstr>
    </vt:vector>
  </TitlesOfParts>
  <Company>Paskal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ВОДИ УКРАЇНИ </dc:title>
  <dc:creator>Vadik</dc:creator>
  <cp:lastModifiedBy>Admin</cp:lastModifiedBy>
  <cp:revision>36</cp:revision>
  <dcterms:created xsi:type="dcterms:W3CDTF">2011-05-08T07:50:51Z</dcterms:created>
  <dcterms:modified xsi:type="dcterms:W3CDTF">2011-05-11T07:06:11Z</dcterms:modified>
</cp:coreProperties>
</file>