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C6FD046-7185-4D47-9B43-4684ADF5A5B6}" type="datetimeFigureOut">
              <a:rPr lang="ru-RU" smtClean="0"/>
              <a:pPr/>
              <a:t>22.11.2014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37C21F3-75AE-4150-875D-0EAD5990E28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65327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Презентація до уроку  </a:t>
            </a:r>
            <a:r>
              <a:rPr lang="ru-RU" b="1" dirty="0" smtClean="0">
                <a:solidFill>
                  <a:srgbClr val="0070C0"/>
                </a:solidFill>
              </a:rPr>
              <a:t>за темою:</a:t>
            </a:r>
            <a:r>
              <a:rPr lang="uk-UA" b="1" dirty="0" smtClean="0">
                <a:solidFill>
                  <a:srgbClr val="0070C0"/>
                </a:solidFill>
              </a:rPr>
              <a:t/>
            </a:r>
            <a:br>
              <a:rPr lang="uk-UA" b="1" dirty="0" smtClean="0">
                <a:solidFill>
                  <a:srgbClr val="0070C0"/>
                </a:solidFill>
              </a:rPr>
            </a:br>
            <a:r>
              <a:rPr lang="uk-UA" b="1" dirty="0" smtClean="0">
                <a:solidFill>
                  <a:srgbClr val="0070C0"/>
                </a:solidFill>
              </a:rPr>
              <a:t/>
            </a:r>
            <a:br>
              <a:rPr lang="uk-UA" b="1" dirty="0" smtClean="0">
                <a:solidFill>
                  <a:srgbClr val="0070C0"/>
                </a:solidFill>
              </a:rPr>
            </a:br>
            <a:r>
              <a:rPr lang="uk-UA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Василь </a:t>
            </a:r>
            <a:r>
              <a:rPr lang="ru-RU" b="1" dirty="0" err="1" smtClean="0">
                <a:solidFill>
                  <a:srgbClr val="7030A0"/>
                </a:solidFill>
              </a:rPr>
              <a:t>Королів-Старий</a:t>
            </a:r>
            <a:r>
              <a:rPr lang="ru-RU" b="1" dirty="0" smtClean="0">
                <a:solidFill>
                  <a:srgbClr val="7030A0"/>
                </a:solidFill>
              </a:rPr>
              <a:t>   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«</a:t>
            </a:r>
            <a:r>
              <a:rPr lang="ru-RU" b="1" dirty="0" err="1" smtClean="0">
                <a:solidFill>
                  <a:srgbClr val="7030A0"/>
                </a:solidFill>
              </a:rPr>
              <a:t>Хуха-Моховинка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6372200" y="404664"/>
            <a:ext cx="648072" cy="5760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1979712" y="4365104"/>
            <a:ext cx="720080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3707904" y="5517232"/>
            <a:ext cx="792088" cy="720080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339752" y="260648"/>
            <a:ext cx="792088" cy="72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6876256" y="4653136"/>
            <a:ext cx="792088" cy="72008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532440" y="332656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8460432" y="5877272"/>
            <a:ext cx="360040" cy="360040"/>
          </a:xfrm>
          <a:prstGeom prst="star5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395536" y="602128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251520" y="3573016"/>
            <a:ext cx="360040" cy="360040"/>
          </a:xfrm>
          <a:prstGeom prst="star5">
            <a:avLst/>
          </a:prstGeom>
          <a:solidFill>
            <a:srgbClr val="C0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683568" y="476672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/>
          <p:nvPr/>
        </p:nvPicPr>
        <p:blipFill>
          <a:blip r:embed="rId2" cstate="print"/>
          <a:srcRect r="1681" b="5200"/>
          <a:stretch>
            <a:fillRect/>
          </a:stretch>
        </p:blipFill>
        <p:spPr bwMode="auto">
          <a:xfrm>
            <a:off x="3059832" y="4149080"/>
            <a:ext cx="338437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098896"/>
          </a:xfrm>
        </p:spPr>
        <p:txBody>
          <a:bodyPr>
            <a:normAutofit fontScale="90000"/>
          </a:bodyPr>
          <a:lstStyle/>
          <a:p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>
                <a:solidFill>
                  <a:srgbClr val="FF0000"/>
                </a:solidFill>
              </a:rPr>
              <a:t>Творчий доробок письменника:</a:t>
            </a: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3600" dirty="0" smtClean="0">
                <a:solidFill>
                  <a:srgbClr val="7030A0"/>
                </a:solidFill>
              </a:rPr>
              <a:t>Казка </a:t>
            </a:r>
            <a:r>
              <a:rPr lang="uk-UA" sz="3600" dirty="0" err="1" smtClean="0">
                <a:solidFill>
                  <a:srgbClr val="7030A0"/>
                </a:solidFill>
              </a:rPr>
              <a:t>“Зух</a:t>
            </a:r>
            <a:r>
              <a:rPr lang="uk-UA" sz="3600" dirty="0" smtClean="0">
                <a:solidFill>
                  <a:srgbClr val="7030A0"/>
                </a:solidFill>
              </a:rPr>
              <a:t> </a:t>
            </a:r>
            <a:r>
              <a:rPr lang="uk-UA" sz="3600" dirty="0" err="1" smtClean="0">
                <a:solidFill>
                  <a:srgbClr val="7030A0"/>
                </a:solidFill>
              </a:rPr>
              <a:t>Клаповух</a:t>
            </a:r>
            <a:r>
              <a:rPr lang="uk-UA" sz="3600" dirty="0" smtClean="0">
                <a:solidFill>
                  <a:srgbClr val="7030A0"/>
                </a:solidFill>
              </a:rPr>
              <a:t> та Роман </a:t>
            </a:r>
            <a:r>
              <a:rPr lang="uk-UA" sz="3600" dirty="0" err="1" smtClean="0">
                <a:solidFill>
                  <a:srgbClr val="7030A0"/>
                </a:solidFill>
              </a:rPr>
              <a:t>Лопух”</a:t>
            </a:r>
            <a:r>
              <a:rPr lang="uk-UA" sz="3600" dirty="0" smtClean="0">
                <a:solidFill>
                  <a:srgbClr val="7030A0"/>
                </a:solidFill>
              </a:rPr>
              <a:t> ,</a:t>
            </a:r>
            <a:br>
              <a:rPr lang="uk-UA" sz="3600" dirty="0" smtClean="0">
                <a:solidFill>
                  <a:srgbClr val="7030A0"/>
                </a:solidFill>
              </a:rPr>
            </a:br>
            <a:r>
              <a:rPr lang="uk-UA" sz="3600" dirty="0" smtClean="0">
                <a:solidFill>
                  <a:srgbClr val="7030A0"/>
                </a:solidFill>
              </a:rPr>
              <a:t> </a:t>
            </a:r>
            <a:r>
              <a:rPr lang="uk-UA" sz="3600" dirty="0" err="1" smtClean="0">
                <a:solidFill>
                  <a:srgbClr val="7030A0"/>
                </a:solidFill>
              </a:rPr>
              <a:t>“Лісове</a:t>
            </a:r>
            <a:r>
              <a:rPr lang="uk-UA" sz="3600" dirty="0" smtClean="0">
                <a:solidFill>
                  <a:srgbClr val="7030A0"/>
                </a:solidFill>
              </a:rPr>
              <a:t> </a:t>
            </a:r>
            <a:r>
              <a:rPr lang="uk-UA" sz="3600" dirty="0" err="1" smtClean="0">
                <a:solidFill>
                  <a:srgbClr val="7030A0"/>
                </a:solidFill>
              </a:rPr>
              <a:t>свято”</a:t>
            </a:r>
            <a:r>
              <a:rPr lang="uk-UA" sz="3600" dirty="0" smtClean="0">
                <a:solidFill>
                  <a:srgbClr val="7030A0"/>
                </a:solidFill>
              </a:rPr>
              <a:t> (1924 р.),</a:t>
            </a:r>
            <a:br>
              <a:rPr lang="uk-UA" sz="3600" dirty="0" smtClean="0">
                <a:solidFill>
                  <a:srgbClr val="7030A0"/>
                </a:solidFill>
              </a:rPr>
            </a:br>
            <a:r>
              <a:rPr lang="uk-UA" sz="3600" dirty="0" smtClean="0">
                <a:solidFill>
                  <a:srgbClr val="7030A0"/>
                </a:solidFill>
              </a:rPr>
              <a:t> </a:t>
            </a:r>
            <a:r>
              <a:rPr lang="uk-UA" sz="3600" dirty="0" err="1" smtClean="0">
                <a:solidFill>
                  <a:srgbClr val="7030A0"/>
                </a:solidFill>
              </a:rPr>
              <a:t>пєса-</a:t>
            </a:r>
            <a:r>
              <a:rPr lang="uk-UA" sz="3600" dirty="0" smtClean="0">
                <a:solidFill>
                  <a:srgbClr val="7030A0"/>
                </a:solidFill>
              </a:rPr>
              <a:t> казка </a:t>
            </a:r>
            <a:r>
              <a:rPr lang="uk-UA" sz="3600" dirty="0" err="1" smtClean="0">
                <a:solidFill>
                  <a:srgbClr val="7030A0"/>
                </a:solidFill>
              </a:rPr>
              <a:t>“Русалка-жаба”</a:t>
            </a:r>
            <a:r>
              <a:rPr lang="uk-UA" sz="3600" dirty="0" smtClean="0">
                <a:solidFill>
                  <a:srgbClr val="7030A0"/>
                </a:solidFill>
              </a:rPr>
              <a:t> (1923 р.), </a:t>
            </a:r>
            <a:br>
              <a:rPr lang="uk-UA" sz="3600" dirty="0" smtClean="0">
                <a:solidFill>
                  <a:srgbClr val="7030A0"/>
                </a:solidFill>
              </a:rPr>
            </a:br>
            <a:r>
              <a:rPr lang="uk-UA" sz="3600" dirty="0" smtClean="0">
                <a:solidFill>
                  <a:srgbClr val="7030A0"/>
                </a:solidFill>
              </a:rPr>
              <a:t>захоплюючий пригодницький роман </a:t>
            </a:r>
            <a:r>
              <a:rPr lang="uk-UA" sz="3600" dirty="0" err="1" smtClean="0">
                <a:solidFill>
                  <a:srgbClr val="7030A0"/>
                </a:solidFill>
              </a:rPr>
              <a:t>“Чарівне</a:t>
            </a:r>
            <a:r>
              <a:rPr lang="uk-UA" sz="3600" dirty="0" smtClean="0">
                <a:solidFill>
                  <a:srgbClr val="7030A0"/>
                </a:solidFill>
              </a:rPr>
              <a:t> </a:t>
            </a:r>
            <a:r>
              <a:rPr lang="uk-UA" sz="3600" dirty="0" err="1" smtClean="0">
                <a:solidFill>
                  <a:srgbClr val="7030A0"/>
                </a:solidFill>
              </a:rPr>
              <a:t>намисто”</a:t>
            </a:r>
            <a:r>
              <a:rPr lang="uk-UA" sz="3600" dirty="0" smtClean="0">
                <a:solidFill>
                  <a:srgbClr val="7030A0"/>
                </a:solidFill>
              </a:rPr>
              <a:t> (1937 р.),</a:t>
            </a:r>
            <a:br>
              <a:rPr lang="uk-UA" sz="3600" dirty="0" smtClean="0">
                <a:solidFill>
                  <a:srgbClr val="7030A0"/>
                </a:solidFill>
              </a:rPr>
            </a:br>
            <a:r>
              <a:rPr lang="uk-UA" sz="3600" dirty="0" smtClean="0">
                <a:solidFill>
                  <a:srgbClr val="7030A0"/>
                </a:solidFill>
              </a:rPr>
              <a:t> книга казок про дівчат за мотивами світової народної творчості.</a:t>
            </a:r>
            <a:br>
              <a:rPr lang="uk-UA" sz="3600" dirty="0" smtClean="0">
                <a:solidFill>
                  <a:srgbClr val="7030A0"/>
                </a:soli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361" y="4631576"/>
            <a:ext cx="1845799" cy="196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-конечная звезда 6"/>
          <p:cNvSpPr/>
          <p:nvPr/>
        </p:nvSpPr>
        <p:spPr>
          <a:xfrm>
            <a:off x="0" y="5733256"/>
            <a:ext cx="792088" cy="7920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0" y="2636912"/>
            <a:ext cx="864096" cy="79208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323528" y="4221088"/>
            <a:ext cx="432048" cy="432048"/>
          </a:xfrm>
          <a:prstGeom prst="star5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611560" y="908720"/>
            <a:ext cx="432048" cy="576064"/>
          </a:xfrm>
          <a:prstGeom prst="star5">
            <a:avLst/>
          </a:prstGeom>
          <a:solidFill>
            <a:srgbClr val="FF0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Помер 11 грудня 1943 року в містечку Мельник у Чехії.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799404"/>
            <a:ext cx="5416148" cy="3582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5-конечная звезда 3"/>
          <p:cNvSpPr/>
          <p:nvPr/>
        </p:nvSpPr>
        <p:spPr>
          <a:xfrm>
            <a:off x="107504" y="2492896"/>
            <a:ext cx="792088" cy="792088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4355976" y="5949280"/>
            <a:ext cx="504056" cy="504056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8388424" y="5517232"/>
            <a:ext cx="432048" cy="576064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107504" y="6021288"/>
            <a:ext cx="648072" cy="72008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51520" y="4365104"/>
            <a:ext cx="504056" cy="43204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395536" y="1196752"/>
            <a:ext cx="432048" cy="4320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6552728" cy="5530944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“…дозволяю  боронити  перед  дітьми  насамперед  нашу,</a:t>
            </a:r>
            <a:b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українську </a:t>
            </a:r>
            <a:r>
              <a:rPr lang="uk-UA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“нечисту</a:t>
            </a: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силу”</a:t>
            </a: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що, на мою думку, часто буває далеко менш небезпечною,</a:t>
            </a:r>
            <a:b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ніж деякі інші </a:t>
            </a:r>
            <a:r>
              <a:rPr lang="uk-UA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“сили”</a:t>
            </a: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які, на жаль, не звуть </a:t>
            </a:r>
            <a:r>
              <a:rPr lang="uk-UA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“нечистими”</a:t>
            </a: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В. Королів - Старий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323528" y="4221088"/>
            <a:ext cx="504056" cy="5543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323528" y="5661248"/>
            <a:ext cx="504056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251520" y="2708920"/>
            <a:ext cx="504056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83568" y="4766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87624" y="33265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547664" y="11663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16416" y="4653136"/>
            <a:ext cx="504056" cy="504056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8316416" y="6093296"/>
            <a:ext cx="504056" cy="504056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8324" y="141752"/>
            <a:ext cx="165618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8640"/>
            <a:ext cx="3541484" cy="4869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2123728" y="5373216"/>
            <a:ext cx="5101168" cy="7920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entury Schoolbook" pitchFamily="18" charset="0"/>
              </a:rPr>
              <a:t>Василь Костьович Королів – Старий</a:t>
            </a:r>
          </a:p>
          <a:p>
            <a:pPr algn="ctr"/>
            <a:r>
              <a:rPr lang="uk-UA" dirty="0" smtClean="0">
                <a:latin typeface="Century Schoolbook" pitchFamily="18" charset="0"/>
              </a:rPr>
              <a:t>(1879 – 1943)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836712"/>
            <a:ext cx="1440160" cy="36933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письменник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2492896"/>
            <a:ext cx="1296145" cy="36933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видавець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764704"/>
            <a:ext cx="2448272" cy="36933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громадський діяч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36296" y="2420888"/>
            <a:ext cx="1152127" cy="36933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лікар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467544" y="764704"/>
            <a:ext cx="504056" cy="648072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-252536" y="3212976"/>
            <a:ext cx="936104" cy="7200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23528" y="5445224"/>
            <a:ext cx="504056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3861048"/>
            <a:ext cx="7498080" cy="2232248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Народився 4 лютого 1879 року в селі Ладан Прилуцького району на Полтавщині.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548680"/>
            <a:ext cx="5960103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5-конечная звезда 3"/>
          <p:cNvSpPr/>
          <p:nvPr/>
        </p:nvSpPr>
        <p:spPr>
          <a:xfrm>
            <a:off x="7812360" y="4941168"/>
            <a:ext cx="1008112" cy="720080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1187624" y="2060848"/>
            <a:ext cx="360040" cy="432048"/>
          </a:xfrm>
          <a:prstGeom prst="star5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4716016" y="5805264"/>
            <a:ext cx="1008112" cy="720080"/>
          </a:xfrm>
          <a:prstGeom prst="star5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251520" y="4869160"/>
            <a:ext cx="792088" cy="86409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51520" y="2708920"/>
            <a:ext cx="504056" cy="648072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1872208" cy="252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844824"/>
            <a:ext cx="1980431" cy="2555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b="31981"/>
          <a:stretch>
            <a:fillRect/>
          </a:stretch>
        </p:blipFill>
        <p:spPr bwMode="auto">
          <a:xfrm>
            <a:off x="3275856" y="1484784"/>
            <a:ext cx="288032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509120"/>
            <a:ext cx="272872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5-конечная звезда 7"/>
          <p:cNvSpPr/>
          <p:nvPr/>
        </p:nvSpPr>
        <p:spPr>
          <a:xfrm>
            <a:off x="251520" y="4293096"/>
            <a:ext cx="576064" cy="504056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323528" y="6165304"/>
            <a:ext cx="288032" cy="432048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179512" y="5085184"/>
            <a:ext cx="720080" cy="720080"/>
          </a:xfrm>
          <a:prstGeom prst="star5">
            <a:avLst/>
          </a:prstGeom>
          <a:solidFill>
            <a:srgbClr val="FF00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51520" y="3356992"/>
            <a:ext cx="539552" cy="576064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467544" y="404664"/>
            <a:ext cx="432048" cy="576064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55776" y="404664"/>
            <a:ext cx="5101168" cy="7920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entury Schoolbook" pitchFamily="18" charset="0"/>
              </a:rPr>
              <a:t>Знамениті земляки, творчістю яких захоплювався В. Королів-Старий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В. Королів-Старий - ветеринар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573016"/>
            <a:ext cx="280831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2145978" cy="2861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 t="9829"/>
          <a:stretch>
            <a:fillRect/>
          </a:stretch>
        </p:blipFill>
        <p:spPr bwMode="auto">
          <a:xfrm>
            <a:off x="3347864" y="1412776"/>
            <a:ext cx="2610172" cy="186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5-конечная звезда 7"/>
          <p:cNvSpPr/>
          <p:nvPr/>
        </p:nvSpPr>
        <p:spPr>
          <a:xfrm>
            <a:off x="2699792" y="5733256"/>
            <a:ext cx="648072" cy="648072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179512" y="5229200"/>
            <a:ext cx="792088" cy="864096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107504" y="2132856"/>
            <a:ext cx="864096" cy="79208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412776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345655"/>
            <a:ext cx="187220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320"/>
            <a:ext cx="8106104" cy="185853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                  </a:t>
            </a:r>
            <a:r>
              <a:rPr lang="uk-UA" dirty="0" err="1" smtClean="0"/>
              <a:t>Чехо-Словаччина</a:t>
            </a:r>
            <a:r>
              <a:rPr lang="uk-UA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                В. Королів 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uk-UA" dirty="0" smtClean="0"/>
              <a:t>Старий -              вчитель</a:t>
            </a:r>
            <a:endParaRPr lang="ru-RU" dirty="0"/>
          </a:p>
        </p:txBody>
      </p:sp>
      <p:sp>
        <p:nvSpPr>
          <p:cNvPr id="3" name="5-конечная звезда 2"/>
          <p:cNvSpPr/>
          <p:nvPr/>
        </p:nvSpPr>
        <p:spPr>
          <a:xfrm>
            <a:off x="323528" y="4365104"/>
            <a:ext cx="432048" cy="360040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539552" y="2492896"/>
            <a:ext cx="432048" cy="4320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251520" y="5805264"/>
            <a:ext cx="360040" cy="36004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467544" y="764704"/>
            <a:ext cx="360040" cy="3600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758" y="2284072"/>
            <a:ext cx="5202578" cy="416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Збірка </a:t>
            </a:r>
            <a:r>
              <a:rPr lang="uk-UA" dirty="0" err="1" smtClean="0"/>
              <a:t>“Нечиста</a:t>
            </a:r>
            <a:r>
              <a:rPr lang="uk-UA" dirty="0" smtClean="0"/>
              <a:t> </a:t>
            </a:r>
            <a:r>
              <a:rPr lang="uk-UA" dirty="0" err="1" smtClean="0"/>
              <a:t>сила”</a:t>
            </a:r>
            <a:r>
              <a:rPr lang="uk-UA" dirty="0" smtClean="0"/>
              <a:t> (1923 р.)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7" y="1408192"/>
            <a:ext cx="290657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2863200" cy="458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5-конечная звезда 7"/>
          <p:cNvSpPr/>
          <p:nvPr/>
        </p:nvSpPr>
        <p:spPr>
          <a:xfrm>
            <a:off x="0" y="4941168"/>
            <a:ext cx="864096" cy="936104"/>
          </a:xfrm>
          <a:prstGeom prst="star5">
            <a:avLst/>
          </a:prstGeom>
          <a:solidFill>
            <a:srgbClr val="FF0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323528" y="1052736"/>
            <a:ext cx="648072" cy="72008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Дружина письменника – </a:t>
            </a:r>
            <a:r>
              <a:rPr lang="uk-UA" dirty="0" err="1" smtClean="0"/>
              <a:t>Наталена</a:t>
            </a:r>
            <a:r>
              <a:rPr lang="uk-UA" dirty="0" smtClean="0"/>
              <a:t> - Королева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314531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556792"/>
            <a:ext cx="176923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44824"/>
            <a:ext cx="2182039" cy="301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221088"/>
            <a:ext cx="18392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-конечная звезда 6"/>
          <p:cNvSpPr/>
          <p:nvPr/>
        </p:nvSpPr>
        <p:spPr>
          <a:xfrm>
            <a:off x="1619672" y="260648"/>
            <a:ext cx="864096" cy="648072"/>
          </a:xfrm>
          <a:prstGeom prst="star5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4499992" y="5517232"/>
            <a:ext cx="792088" cy="864096"/>
          </a:xfrm>
          <a:prstGeom prst="star5">
            <a:avLst/>
          </a:prstGeom>
          <a:solidFill>
            <a:srgbClr val="FF0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0" y="4869160"/>
            <a:ext cx="611560" cy="1080120"/>
          </a:xfrm>
          <a:prstGeom prst="star5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107504" y="1268760"/>
            <a:ext cx="792088" cy="864096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257</TotalTime>
  <Words>85</Words>
  <Application>Microsoft Office PowerPoint</Application>
  <PresentationFormat>Экран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Солнцестояние</vt:lpstr>
      <vt:lpstr>Презентація до уроку  за темою:   Василь Королів-Старий     «Хуха-Моховинка»  </vt:lpstr>
      <vt:lpstr>“…дозволяю  боронити  перед  дітьми  насамперед  нашу, українську “нечисту  силу”,  що, на мою думку, часто буває далеко менш небезпечною, ніж деякі інші “сили”, які, на жаль, не звуть “нечистими”.                             В. Королів - Старий</vt:lpstr>
      <vt:lpstr>Презентация PowerPoint</vt:lpstr>
      <vt:lpstr>Народився 4 лютого 1879 року в селі Ладан Прилуцького району на Полтавщині.</vt:lpstr>
      <vt:lpstr>Презентация PowerPoint</vt:lpstr>
      <vt:lpstr>В. Королів-Старий - ветеринар</vt:lpstr>
      <vt:lpstr>                   Чехо-Словаччина.                 В. Королів - Старий -              вчитель</vt:lpstr>
      <vt:lpstr>Збірка “Нечиста сила” (1923 р.)</vt:lpstr>
      <vt:lpstr>Дружина письменника – Наталена - Королева</vt:lpstr>
      <vt:lpstr>       Творчий доробок письменника:  Казка “Зух Клаповух та Роман Лопух” ,  “Лісове свято” (1924 р.),  пєса- казка “Русалка-жаба” (1923 р.),  захоплюючий пригодницький роман “Чарівне намисто” (1937 р.),  книга казок про дівчат за мотивами світової народної творчості.     </vt:lpstr>
      <vt:lpstr>Помер 11 грудня 1943 року в містечку Мельник у Чехії.</vt:lpstr>
    </vt:vector>
  </TitlesOfParts>
  <Company>private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 уроку            Василь Королів-Старий «Хуха-Моховинка»  </dc:title>
  <dc:creator>Alex&amp;Elena</dc:creator>
  <cp:lastModifiedBy>Admin</cp:lastModifiedBy>
  <cp:revision>57</cp:revision>
  <dcterms:created xsi:type="dcterms:W3CDTF">2011-10-29T13:00:18Z</dcterms:created>
  <dcterms:modified xsi:type="dcterms:W3CDTF">2014-11-22T17:54:21Z</dcterms:modified>
</cp:coreProperties>
</file>