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6" r:id="rId11"/>
    <p:sldId id="272" r:id="rId12"/>
    <p:sldId id="264" r:id="rId13"/>
    <p:sldId id="265" r:id="rId14"/>
    <p:sldId id="267" r:id="rId15"/>
    <p:sldId id="268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123080" cy="92447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досвіду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Дуркало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Любові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Богданівни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139">
            <a:off x="523851" y="3486066"/>
            <a:ext cx="3766761" cy="282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8497">
            <a:off x="5580106" y="3457806"/>
            <a:ext cx="2539683" cy="298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3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8339"/>
            <a:ext cx="7123080" cy="924475"/>
          </a:xfrm>
        </p:spPr>
        <p:txBody>
          <a:bodyPr/>
          <a:lstStyle/>
          <a:p>
            <a:r>
              <a:rPr lang="uk-UA" dirty="0" smtClean="0"/>
              <a:t>Моя педагогічна діяльність</a:t>
            </a:r>
            <a:endParaRPr lang="ru-RU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9032"/>
            <a:ext cx="3471863" cy="320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89958"/>
            <a:ext cx="3717164" cy="278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5"/>
            <a:ext cx="3519473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860032" cy="364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44" y="10197"/>
            <a:ext cx="4319464" cy="3239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"/>
            <a:ext cx="4790644" cy="3239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49794"/>
            <a:ext cx="4250076" cy="36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7117180" cy="1470025"/>
          </a:xfrm>
        </p:spPr>
        <p:txBody>
          <a:bodyPr/>
          <a:lstStyle/>
          <a:p>
            <a:r>
              <a:rPr lang="uk-UA" dirty="0" smtClean="0"/>
              <a:t>Для підвищення мовленнєвої культури застосовую: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045611" y="1916832"/>
            <a:ext cx="7117180" cy="460851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800" dirty="0" smtClean="0"/>
              <a:t>Усні перекази, твори;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800" dirty="0" smtClean="0"/>
              <a:t>Обговорення прочитаних книг;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800" dirty="0" smtClean="0"/>
              <a:t>Обговорення кінофільмів;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800" dirty="0" smtClean="0"/>
              <a:t>Обговорення екскурсій;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800" dirty="0" smtClean="0"/>
              <a:t>Створення власних висловлювань про власні назви місцевості.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37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 української літератури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005">
            <a:off x="74946" y="2390817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36">
            <a:off x="4977493" y="2403987"/>
            <a:ext cx="4101207" cy="307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1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57049">
            <a:off x="251520" y="116632"/>
            <a:ext cx="2880320" cy="1185861"/>
          </a:xfrm>
        </p:spPr>
        <p:txBody>
          <a:bodyPr/>
          <a:lstStyle/>
          <a:p>
            <a:r>
              <a:rPr lang="uk-UA" dirty="0" smtClean="0"/>
              <a:t>Досягнення моїх учнів</a:t>
            </a:r>
            <a:endParaRPr lang="ru-RU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46996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/>
              <a:t>Шпак Надія – учениця 9 класу. Переможець ІІ етапу Всеукраїнської учнівської олімпіади з української мови та літератури. Переможець Х</a:t>
            </a:r>
            <a:r>
              <a:rPr lang="en-US" sz="1800" i="1" dirty="0" smtClean="0"/>
              <a:t>V</a:t>
            </a:r>
            <a:r>
              <a:rPr lang="uk-UA" sz="1800" i="1" dirty="0" smtClean="0"/>
              <a:t>  Міжнародного конкурсу з української мови імені Петра </a:t>
            </a:r>
            <a:r>
              <a:rPr lang="uk-UA" sz="1800" i="1" dirty="0" err="1" smtClean="0"/>
              <a:t>Яцика</a:t>
            </a:r>
            <a:r>
              <a:rPr lang="uk-UA" sz="1800" i="1" dirty="0" smtClean="0"/>
              <a:t>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6688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04609">
            <a:off x="231453" y="263606"/>
            <a:ext cx="2660650" cy="1185861"/>
          </a:xfrm>
        </p:spPr>
        <p:txBody>
          <a:bodyPr/>
          <a:lstStyle/>
          <a:p>
            <a:r>
              <a:rPr lang="uk-UA" dirty="0" smtClean="0"/>
              <a:t>Досягнення моїх учнів</a:t>
            </a:r>
            <a:endParaRPr lang="ru-RU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31" y="446088"/>
            <a:ext cx="3977764" cy="541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99592" y="1631949"/>
            <a:ext cx="2770500" cy="4229099"/>
          </a:xfrm>
        </p:spPr>
        <p:txBody>
          <a:bodyPr>
            <a:normAutofit fontScale="92500" lnSpcReduction="10000"/>
          </a:bodyPr>
          <a:lstStyle/>
          <a:p>
            <a:r>
              <a:rPr lang="uk-UA" sz="1800" i="1" dirty="0" err="1" smtClean="0"/>
              <a:t>Дуркало</a:t>
            </a:r>
            <a:r>
              <a:rPr lang="uk-UA" sz="1800" i="1" dirty="0" smtClean="0"/>
              <a:t> Ольга – учениця 11 класу. Призер (2 місце) ІІ етапу Всеукраїнської учнівської олімпіади з української мови та літератури.</a:t>
            </a:r>
            <a:r>
              <a:rPr lang="ru-RU" sz="1800" i="1" dirty="0" smtClean="0"/>
              <a:t> Призер (2 </a:t>
            </a:r>
            <a:r>
              <a:rPr lang="ru-RU" sz="1800" i="1" dirty="0" err="1" smtClean="0"/>
              <a:t>місце</a:t>
            </a:r>
            <a:r>
              <a:rPr lang="ru-RU" sz="1800" i="1" dirty="0" smtClean="0"/>
              <a:t>) </a:t>
            </a:r>
            <a:r>
              <a:rPr lang="en-US" sz="1800" i="1" dirty="0" smtClean="0"/>
              <a:t>XV</a:t>
            </a:r>
            <a:r>
              <a:rPr lang="uk-UA" sz="1800" i="1" dirty="0" smtClean="0"/>
              <a:t>Міжнародного конкурсу з української мови імені Петра </a:t>
            </a:r>
            <a:r>
              <a:rPr lang="uk-UA" sz="1800" i="1" dirty="0" err="1" smtClean="0"/>
              <a:t>Яцика</a:t>
            </a:r>
            <a:r>
              <a:rPr lang="uk-UA" sz="1800" i="1" dirty="0" smtClean="0"/>
              <a:t>.</a:t>
            </a:r>
            <a:r>
              <a:rPr lang="uk-UA" sz="1800" i="1" dirty="0"/>
              <a:t> </a:t>
            </a:r>
            <a:r>
              <a:rPr lang="uk-UA" sz="1800" i="1" dirty="0" smtClean="0"/>
              <a:t>Призер ( 2 місце ) мовно-літературного конкурсу імені Тараса Шевченка. Неодноразова переможниця конкурсів читців.</a:t>
            </a:r>
          </a:p>
        </p:txBody>
      </p:sp>
    </p:spTree>
    <p:extLst>
      <p:ext uri="{BB962C8B-B14F-4D97-AF65-F5344CB8AC3E}">
        <p14:creationId xmlns:p14="http://schemas.microsoft.com/office/powerpoint/2010/main" val="41685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17430">
            <a:off x="142694" y="179621"/>
            <a:ext cx="2660650" cy="1185861"/>
          </a:xfrm>
        </p:spPr>
        <p:txBody>
          <a:bodyPr/>
          <a:lstStyle/>
          <a:p>
            <a:r>
              <a:rPr lang="uk-UA" dirty="0" smtClean="0"/>
              <a:t>Досягнення моїх учнів</a:t>
            </a:r>
            <a:endParaRPr lang="ru-RU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772816"/>
            <a:ext cx="4663943" cy="3497957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/>
              <a:t>Галів Галина – учениця 8 класу. Призер (2 місце ) ІІ етапу Всеукраїнської учнівської олімпіади з української мови та літератури. Неодноразовий переможець конкурсу з української мови імені Петра </a:t>
            </a:r>
            <a:r>
              <a:rPr lang="uk-UA" sz="1800" i="1" dirty="0" err="1" smtClean="0"/>
              <a:t>Яцика</a:t>
            </a:r>
            <a:r>
              <a:rPr lang="uk-UA" sz="1800" i="1" dirty="0" smtClean="0"/>
              <a:t>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8715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088"/>
            <a:ext cx="7123080" cy="924475"/>
          </a:xfrm>
        </p:spPr>
        <p:txBody>
          <a:bodyPr/>
          <a:lstStyle/>
          <a:p>
            <a:r>
              <a:rPr lang="uk-UA" dirty="0" smtClean="0"/>
              <a:t>Мої нагороди</a:t>
            </a:r>
            <a:endParaRPr lang="ru-RU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3444" y="3718967"/>
            <a:ext cx="3471863" cy="2603897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2191" y="427391"/>
            <a:ext cx="3470275" cy="26027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9482" y="1318202"/>
            <a:ext cx="3275856" cy="2456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5598" y="3739598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7125113" cy="924475"/>
          </a:xfrm>
        </p:spPr>
        <p:txBody>
          <a:bodyPr/>
          <a:lstStyle/>
          <a:p>
            <a:r>
              <a:rPr lang="uk-UA" sz="9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</a:t>
            </a:r>
            <a:br>
              <a:rPr lang="uk-UA" sz="9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9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за </a:t>
            </a:r>
            <a:br>
              <a:rPr lang="uk-UA" sz="9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9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увагу!</a:t>
            </a:r>
            <a:endParaRPr lang="ru-RU" sz="9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0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488" y="2924944"/>
            <a:ext cx="4608512" cy="924475"/>
          </a:xfrm>
        </p:spPr>
        <p:txBody>
          <a:bodyPr/>
          <a:lstStyle/>
          <a:p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Дуркало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Л.Б. народилася у мальовничому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с.Середньому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 Закінчила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Завалівську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ЗОШ   І-ІІІ ступенів, куди незабаром повернулася вже учителем.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644979" cy="405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3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7125113" cy="924475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Освіта: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вища, Тернопільський державний педагогічний інститут.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Стаж педагогічної роботи –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24 роки.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Посада: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учитель української мови та літератури.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4022072" cy="3016554"/>
          </a:xfrm>
        </p:spPr>
      </p:pic>
    </p:spTree>
    <p:extLst>
      <p:ext uri="{BB962C8B-B14F-4D97-AF65-F5344CB8AC3E}">
        <p14:creationId xmlns:p14="http://schemas.microsoft.com/office/powerpoint/2010/main" val="3505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125113" cy="924475"/>
          </a:xfrm>
        </p:spPr>
        <p:txBody>
          <a:bodyPr/>
          <a:lstStyle/>
          <a:p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 кредо:</a:t>
            </a:r>
            <a:br>
              <a:rPr lang="uk-UA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«Віддай людині крихітку себе – за це душа наповнюється світлом»</a:t>
            </a:r>
            <a:br>
              <a:rPr lang="uk-UA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Ліна Костенко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3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3" y="16318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3" y="1166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7125113" cy="924475"/>
          </a:xfrm>
        </p:spPr>
        <p:txBody>
          <a:bodyPr/>
          <a:lstStyle/>
          <a:p>
            <a:r>
              <a:rPr lang="uk-UA" sz="4800" b="1" u="sng" dirty="0" smtClean="0"/>
              <a:t>Проблема:</a:t>
            </a:r>
            <a:br>
              <a:rPr lang="uk-UA" sz="4800" b="1" u="sng" dirty="0" smtClean="0"/>
            </a:br>
            <a:r>
              <a:rPr lang="uk-UA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«Використання елементів краєзнавства на уроках української мови та літератури»</a:t>
            </a:r>
            <a:endParaRPr lang="ru-RU" sz="4800" b="1" u="sng" dirty="0"/>
          </a:p>
        </p:txBody>
      </p:sp>
    </p:spTree>
    <p:extLst>
      <p:ext uri="{BB962C8B-B14F-4D97-AF65-F5344CB8AC3E}">
        <p14:creationId xmlns:p14="http://schemas.microsoft.com/office/powerpoint/2010/main" val="24067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7117180" cy="1470025"/>
          </a:xfrm>
        </p:spPr>
        <p:txBody>
          <a:bodyPr/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 завдання: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7117180" cy="446449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uk-UA" sz="2800" dirty="0" smtClean="0"/>
              <a:t>Виховувати у дітей любов до рідного краю;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2800" dirty="0" smtClean="0"/>
              <a:t>Знайти оригінальний підхід до побудови структури сучасного уроку української мови та літератури;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2800" dirty="0" smtClean="0"/>
              <a:t>Створити оптимальні умови для розвитку творчих здібностей дитини;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2800" dirty="0" smtClean="0"/>
              <a:t>Розвивати соціальну та громадську компетентність дитини</a:t>
            </a:r>
            <a:r>
              <a:rPr lang="uk-UA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4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7117180" cy="1470025"/>
          </a:xfrm>
        </p:spPr>
        <p:txBody>
          <a:bodyPr/>
          <a:lstStyle/>
          <a:p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У своїй педагогічній практиці </a:t>
            </a:r>
            <a:r>
              <a:rPr lang="uk-UA" sz="3200" dirty="0" err="1" smtClean="0">
                <a:solidFill>
                  <a:schemeClr val="tx2">
                    <a:lumMod val="75000"/>
                  </a:schemeClr>
                </a:solidFill>
              </a:rPr>
              <a:t>опробовую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 спосіб інтеграції окремих </a:t>
            </a:r>
            <a:r>
              <a:rPr lang="uk-UA" sz="3200" dirty="0" err="1" smtClean="0">
                <a:solidFill>
                  <a:schemeClr val="tx2">
                    <a:lumMod val="75000"/>
                  </a:schemeClr>
                </a:solidFill>
              </a:rPr>
              <a:t>елементівтаких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 сучасних технологій навчання: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-27887" y="2276872"/>
            <a:ext cx="7117180" cy="4104456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800" dirty="0" smtClean="0"/>
              <a:t>Інтерактивна технологія;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dirty="0" err="1" smtClean="0"/>
              <a:t>Особистісно</a:t>
            </a:r>
            <a:r>
              <a:rPr lang="uk-UA" sz="2800" dirty="0" smtClean="0"/>
              <a:t> зорієнтоване навчання;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dirty="0" smtClean="0"/>
              <a:t>Проектне навчання;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dirty="0" smtClean="0"/>
              <a:t>Використання комп’ютерних технологій;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dirty="0" smtClean="0"/>
              <a:t>Спрямування діяльності не на клас у цілому, а на особистість кожного учня.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43808" y="2492896"/>
            <a:ext cx="2592288" cy="151216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Інтерактивні методи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трілка вгору 2"/>
          <p:cNvSpPr/>
          <p:nvPr/>
        </p:nvSpPr>
        <p:spPr>
          <a:xfrm>
            <a:off x="3913164" y="1691886"/>
            <a:ext cx="432048" cy="72008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96764" y="5261"/>
            <a:ext cx="2064849" cy="1340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«Мозковий штурм»</a:t>
            </a:r>
            <a:endParaRPr lang="ru-RU" dirty="0"/>
          </a:p>
        </p:txBody>
      </p:sp>
      <p:sp>
        <p:nvSpPr>
          <p:cNvPr id="8" name="Стрілка вправо 7"/>
          <p:cNvSpPr/>
          <p:nvPr/>
        </p:nvSpPr>
        <p:spPr>
          <a:xfrm rot="18589918">
            <a:off x="4974442" y="2138110"/>
            <a:ext cx="778539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53502" y="476672"/>
            <a:ext cx="2346890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«Асоціативне </a:t>
            </a:r>
            <a:r>
              <a:rPr lang="uk-UA" dirty="0" err="1" smtClean="0"/>
              <a:t>гронування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10" name="Стрілка вправо 9"/>
          <p:cNvSpPr/>
          <p:nvPr/>
        </p:nvSpPr>
        <p:spPr>
          <a:xfrm>
            <a:off x="5508798" y="3068960"/>
            <a:ext cx="863402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50423" y="2582906"/>
            <a:ext cx="2160240" cy="13321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«Прес»</a:t>
            </a:r>
            <a:endParaRPr lang="ru-RU" dirty="0"/>
          </a:p>
        </p:txBody>
      </p:sp>
      <p:sp>
        <p:nvSpPr>
          <p:cNvPr id="13" name="Стрілка вправо 12"/>
          <p:cNvSpPr/>
          <p:nvPr/>
        </p:nvSpPr>
        <p:spPr>
          <a:xfrm rot="1968320">
            <a:off x="5126322" y="3918388"/>
            <a:ext cx="936104" cy="504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72200" y="4365104"/>
            <a:ext cx="2036347" cy="13681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</a:t>
            </a:r>
            <a:r>
              <a:rPr lang="uk-UA" dirty="0" err="1" smtClean="0"/>
              <a:t>Сенкан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15" name="Стрілка вправо 14"/>
          <p:cNvSpPr/>
          <p:nvPr/>
        </p:nvSpPr>
        <p:spPr>
          <a:xfrm rot="3632009">
            <a:off x="4436835" y="4328483"/>
            <a:ext cx="964377" cy="47664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24674" y="5445224"/>
            <a:ext cx="1998715" cy="12687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«Карусель»</a:t>
            </a:r>
            <a:endParaRPr lang="ru-RU" dirty="0"/>
          </a:p>
        </p:txBody>
      </p:sp>
      <p:sp>
        <p:nvSpPr>
          <p:cNvPr id="17" name="Стрілка вниз 16"/>
          <p:cNvSpPr/>
          <p:nvPr/>
        </p:nvSpPr>
        <p:spPr>
          <a:xfrm>
            <a:off x="3596209" y="4225143"/>
            <a:ext cx="432048" cy="87778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99792" y="5589240"/>
            <a:ext cx="222488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«Мікрофон»</a:t>
            </a:r>
            <a:endParaRPr lang="ru-RU" dirty="0"/>
          </a:p>
        </p:txBody>
      </p:sp>
      <p:sp>
        <p:nvSpPr>
          <p:cNvPr id="19" name="Стрілка вліво 18"/>
          <p:cNvSpPr/>
          <p:nvPr/>
        </p:nvSpPr>
        <p:spPr>
          <a:xfrm rot="18912580">
            <a:off x="2440079" y="4132396"/>
            <a:ext cx="901028" cy="46541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5576" y="5128033"/>
            <a:ext cx="1944216" cy="12104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«Робота</a:t>
            </a:r>
          </a:p>
          <a:p>
            <a:pPr algn="ctr"/>
            <a:r>
              <a:rPr lang="uk-UA" dirty="0" smtClean="0"/>
              <a:t>в</a:t>
            </a:r>
          </a:p>
          <a:p>
            <a:pPr algn="ctr"/>
            <a:r>
              <a:rPr lang="uk-UA" dirty="0"/>
              <a:t>п</a:t>
            </a:r>
            <a:r>
              <a:rPr lang="uk-UA" dirty="0" smtClean="0"/>
              <a:t>арах»</a:t>
            </a:r>
          </a:p>
        </p:txBody>
      </p:sp>
      <p:sp>
        <p:nvSpPr>
          <p:cNvPr id="21" name="Стрілка вліво 20"/>
          <p:cNvSpPr/>
          <p:nvPr/>
        </p:nvSpPr>
        <p:spPr>
          <a:xfrm rot="19788257">
            <a:off x="1888401" y="3506557"/>
            <a:ext cx="936104" cy="4860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-31488" y="3704998"/>
            <a:ext cx="1872208" cy="12390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«Робота</a:t>
            </a:r>
          </a:p>
          <a:p>
            <a:pPr algn="ctr"/>
            <a:r>
              <a:rPr lang="uk-UA" dirty="0"/>
              <a:t>в</a:t>
            </a:r>
            <a:endParaRPr lang="uk-UA" dirty="0" smtClean="0"/>
          </a:p>
          <a:p>
            <a:pPr algn="ctr"/>
            <a:r>
              <a:rPr lang="uk-UA" dirty="0"/>
              <a:t>г</a:t>
            </a:r>
            <a:r>
              <a:rPr lang="uk-UA" dirty="0" smtClean="0"/>
              <a:t>рупах»</a:t>
            </a:r>
            <a:endParaRPr lang="ru-RU" dirty="0"/>
          </a:p>
        </p:txBody>
      </p:sp>
      <p:sp>
        <p:nvSpPr>
          <p:cNvPr id="23" name="Стрілка вліво 22"/>
          <p:cNvSpPr/>
          <p:nvPr/>
        </p:nvSpPr>
        <p:spPr>
          <a:xfrm rot="1184625">
            <a:off x="1874081" y="2665437"/>
            <a:ext cx="972108" cy="43204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-59109" y="1853980"/>
            <a:ext cx="1927450" cy="1395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«Дискусія»</a:t>
            </a:r>
            <a:endParaRPr lang="ru-RU" dirty="0"/>
          </a:p>
        </p:txBody>
      </p:sp>
      <p:sp>
        <p:nvSpPr>
          <p:cNvPr id="25" name="Стрілка вгору 24"/>
          <p:cNvSpPr/>
          <p:nvPr/>
        </p:nvSpPr>
        <p:spPr>
          <a:xfrm rot="19355261">
            <a:off x="2784741" y="1710312"/>
            <a:ext cx="467077" cy="91982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93729" y="565059"/>
            <a:ext cx="1981148" cy="1178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«Займи </a:t>
            </a:r>
          </a:p>
          <a:p>
            <a:pPr algn="ctr"/>
            <a:r>
              <a:rPr lang="uk-UA" dirty="0"/>
              <a:t>п</a:t>
            </a:r>
            <a:r>
              <a:rPr lang="uk-UA" dirty="0" smtClean="0"/>
              <a:t>озицію»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4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148</TotalTime>
  <Words>321</Words>
  <Application>Microsoft Office PowerPoint</Application>
  <PresentationFormat>Екран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Spring</vt:lpstr>
      <vt:lpstr>       Презентація      досвіду роботи    Дуркало Любові    Богданівни </vt:lpstr>
      <vt:lpstr>Дуркало Л.Б. народилася у мальовничому с.Середньому. Закінчила Завалівську ЗОШ   І-ІІІ ступенів, куди незабаром повернулася вже учителем.</vt:lpstr>
      <vt:lpstr>Освіта: вища, Тернопільський державний педагогічний інститут. Стаж педагогічної роботи – 24 роки. Посада: учитель української мови та літератури.</vt:lpstr>
      <vt:lpstr>Педагогічне кредо:  «Віддай людині крихітку себе – за це душа наповнюється світлом»                   Ліна Костенко</vt:lpstr>
      <vt:lpstr>Презентація PowerPoint</vt:lpstr>
      <vt:lpstr>Проблема:  «Використання елементів краєзнавства на уроках української мови та літератури»</vt:lpstr>
      <vt:lpstr>Мої завдання:</vt:lpstr>
      <vt:lpstr>У своїй педагогічній практиці опробовую спосіб інтеграції окремих елементівтаких сучасних технологій навчання:</vt:lpstr>
      <vt:lpstr>Презентація PowerPoint</vt:lpstr>
      <vt:lpstr>Моя педагогічна діяльність</vt:lpstr>
      <vt:lpstr>Презентація PowerPoint</vt:lpstr>
      <vt:lpstr>Для підвищення мовленнєвої культури застосовую:</vt:lpstr>
      <vt:lpstr>Кабінет української літератури</vt:lpstr>
      <vt:lpstr>Досягнення моїх учнів</vt:lpstr>
      <vt:lpstr>Досягнення моїх учнів</vt:lpstr>
      <vt:lpstr>Досягнення моїх учнів</vt:lpstr>
      <vt:lpstr>Мої нагороди</vt:lpstr>
      <vt:lpstr>Дякую        за         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Презентація      досвіду роботи    Дуркало Любові    Богданівни </dc:title>
  <dc:creator>Sara Yasmeen (Wipro Technologies)</dc:creator>
  <cp:lastModifiedBy>Оля</cp:lastModifiedBy>
  <cp:revision>18</cp:revision>
  <dcterms:created xsi:type="dcterms:W3CDTF">2010-02-23T11:30:32Z</dcterms:created>
  <dcterms:modified xsi:type="dcterms:W3CDTF">2014-12-15T15:26:13Z</dcterms:modified>
</cp:coreProperties>
</file>