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1" r:id="rId12"/>
    <p:sldId id="265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82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6DE413-770C-4AF3-A2DE-46448E26334F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611206-BBDE-4DC1-AF06-9E3D592C541A}">
      <dgm:prSet phldrT="[Текст]" phldr="1"/>
      <dgm:spPr/>
      <dgm:t>
        <a:bodyPr/>
        <a:lstStyle/>
        <a:p>
          <a:endParaRPr lang="ru-RU" dirty="0"/>
        </a:p>
      </dgm:t>
    </dgm:pt>
    <dgm:pt modelId="{91FCA3AE-0A86-4E4F-8313-0A41BFC8A0BF}" type="parTrans" cxnId="{E8AC3BB2-FD46-4322-BF4A-7E01E673DC7C}">
      <dgm:prSet/>
      <dgm:spPr/>
      <dgm:t>
        <a:bodyPr/>
        <a:lstStyle/>
        <a:p>
          <a:endParaRPr lang="ru-RU"/>
        </a:p>
      </dgm:t>
    </dgm:pt>
    <dgm:pt modelId="{8D1A0A25-3F0C-4D20-90E7-3706F651E3DC}" type="sibTrans" cxnId="{E8AC3BB2-FD46-4322-BF4A-7E01E673DC7C}">
      <dgm:prSet/>
      <dgm:spPr/>
      <dgm:t>
        <a:bodyPr/>
        <a:lstStyle/>
        <a:p>
          <a:endParaRPr lang="ru-RU"/>
        </a:p>
      </dgm:t>
    </dgm:pt>
    <dgm:pt modelId="{B7FBFF93-ED43-4131-B7E2-76DC162313AF}">
      <dgm:prSet phldrT="[Текст]" custT="1"/>
      <dgm:spPr/>
      <dgm:t>
        <a:bodyPr/>
        <a:lstStyle/>
        <a:p>
          <a:r>
            <a:rPr lang="uk-UA" sz="1800" dirty="0" smtClean="0"/>
            <a:t>Формування професійних компетентностей щодо застосування проблемних ситуацій для активізації пізнавальної діяльності на уроках </a:t>
          </a:r>
          <a:endParaRPr lang="ru-RU" sz="2400" dirty="0"/>
        </a:p>
      </dgm:t>
    </dgm:pt>
    <dgm:pt modelId="{6942C01E-7246-46A1-B83A-7C9180E538A2}" type="parTrans" cxnId="{BFE5E209-EEC0-40E8-B380-DA5EB07FB065}">
      <dgm:prSet/>
      <dgm:spPr/>
      <dgm:t>
        <a:bodyPr/>
        <a:lstStyle/>
        <a:p>
          <a:endParaRPr lang="ru-RU"/>
        </a:p>
      </dgm:t>
    </dgm:pt>
    <dgm:pt modelId="{ADD70A7D-264E-421F-A84F-259ED3CFAA9F}" type="sibTrans" cxnId="{BFE5E209-EEC0-40E8-B380-DA5EB07FB065}">
      <dgm:prSet/>
      <dgm:spPr/>
      <dgm:t>
        <a:bodyPr/>
        <a:lstStyle/>
        <a:p>
          <a:endParaRPr lang="ru-RU"/>
        </a:p>
      </dgm:t>
    </dgm:pt>
    <dgm:pt modelId="{918821D6-3A88-4637-AE7D-983175FE6395}">
      <dgm:prSet phldrT="[Текст]" phldr="1"/>
      <dgm:spPr/>
      <dgm:t>
        <a:bodyPr/>
        <a:lstStyle/>
        <a:p>
          <a:endParaRPr lang="ru-RU" dirty="0"/>
        </a:p>
      </dgm:t>
    </dgm:pt>
    <dgm:pt modelId="{3EFD1199-F074-47C6-9A32-D9E209FEFFEE}" type="parTrans" cxnId="{4C9F6FF1-7DC0-40CC-BC4B-AC5636B195C6}">
      <dgm:prSet/>
      <dgm:spPr/>
      <dgm:t>
        <a:bodyPr/>
        <a:lstStyle/>
        <a:p>
          <a:endParaRPr lang="ru-RU"/>
        </a:p>
      </dgm:t>
    </dgm:pt>
    <dgm:pt modelId="{9415E45A-18B1-4357-9C05-D3E7DC78000D}" type="sibTrans" cxnId="{4C9F6FF1-7DC0-40CC-BC4B-AC5636B195C6}">
      <dgm:prSet/>
      <dgm:spPr/>
      <dgm:t>
        <a:bodyPr/>
        <a:lstStyle/>
        <a:p>
          <a:endParaRPr lang="ru-RU"/>
        </a:p>
      </dgm:t>
    </dgm:pt>
    <dgm:pt modelId="{DA7F86CF-40BC-433C-955C-DA1F3E14A952}">
      <dgm:prSet phldrT="[Текст]" custT="1"/>
      <dgm:spPr/>
      <dgm:t>
        <a:bodyPr/>
        <a:lstStyle/>
        <a:p>
          <a:r>
            <a:rPr lang="uk-UA" sz="1800" dirty="0" smtClean="0"/>
            <a:t>Пошук шляхів для покращення активізації пізнавальної активності на уроках</a:t>
          </a:r>
          <a:endParaRPr lang="ru-RU" sz="1800" dirty="0"/>
        </a:p>
      </dgm:t>
    </dgm:pt>
    <dgm:pt modelId="{1369F418-B275-46FB-9171-D5E463A89D3D}" type="parTrans" cxnId="{FE2A105E-27E6-41FC-A2C2-2872574A4F63}">
      <dgm:prSet/>
      <dgm:spPr/>
      <dgm:t>
        <a:bodyPr/>
        <a:lstStyle/>
        <a:p>
          <a:endParaRPr lang="ru-RU"/>
        </a:p>
      </dgm:t>
    </dgm:pt>
    <dgm:pt modelId="{7884BEB9-3BA5-41DF-BE5F-AEC83DF64A7E}" type="sibTrans" cxnId="{FE2A105E-27E6-41FC-A2C2-2872574A4F63}">
      <dgm:prSet/>
      <dgm:spPr/>
      <dgm:t>
        <a:bodyPr/>
        <a:lstStyle/>
        <a:p>
          <a:endParaRPr lang="ru-RU"/>
        </a:p>
      </dgm:t>
    </dgm:pt>
    <dgm:pt modelId="{68F49B86-F7D5-4131-A52A-B11BDD844488}">
      <dgm:prSet phldrT="[Текст]"/>
      <dgm:spPr/>
      <dgm:t>
        <a:bodyPr/>
        <a:lstStyle/>
        <a:p>
          <a:endParaRPr lang="ru-RU" dirty="0"/>
        </a:p>
      </dgm:t>
    </dgm:pt>
    <dgm:pt modelId="{BE5058D5-319A-4E8A-88B1-B3345189BDE5}" type="parTrans" cxnId="{59140731-DF45-4CD9-82FD-DE7542698EC2}">
      <dgm:prSet/>
      <dgm:spPr/>
      <dgm:t>
        <a:bodyPr/>
        <a:lstStyle/>
        <a:p>
          <a:endParaRPr lang="ru-RU"/>
        </a:p>
      </dgm:t>
    </dgm:pt>
    <dgm:pt modelId="{3F2B9F29-7D5A-40A6-9F03-3D2169270B94}" type="sibTrans" cxnId="{59140731-DF45-4CD9-82FD-DE7542698EC2}">
      <dgm:prSet/>
      <dgm:spPr/>
      <dgm:t>
        <a:bodyPr/>
        <a:lstStyle/>
        <a:p>
          <a:endParaRPr lang="ru-RU"/>
        </a:p>
      </dgm:t>
    </dgm:pt>
    <dgm:pt modelId="{ED0E9DB6-1CB2-40F7-B380-1A71E1AFDFF0}">
      <dgm:prSet phldrT="[Текст]"/>
      <dgm:spPr/>
      <dgm:t>
        <a:bodyPr/>
        <a:lstStyle/>
        <a:p>
          <a:r>
            <a:rPr lang="ru-RU" dirty="0" err="1" smtClean="0"/>
            <a:t>Розвиток</a:t>
          </a:r>
          <a:r>
            <a:rPr lang="ru-RU" dirty="0" smtClean="0"/>
            <a:t> </a:t>
          </a:r>
          <a:r>
            <a:rPr lang="ru-RU" dirty="0" err="1" smtClean="0"/>
            <a:t>уваги</a:t>
          </a:r>
          <a:r>
            <a:rPr lang="ru-RU" dirty="0" smtClean="0"/>
            <a:t>, </a:t>
          </a:r>
          <a:r>
            <a:rPr lang="ru-RU" dirty="0" err="1" smtClean="0"/>
            <a:t>логічного</a:t>
          </a:r>
          <a:r>
            <a:rPr lang="ru-RU" dirty="0" smtClean="0"/>
            <a:t> </a:t>
          </a:r>
          <a:r>
            <a:rPr lang="ru-RU" dirty="0" err="1" smtClean="0"/>
            <a:t>мислення</a:t>
          </a:r>
          <a:r>
            <a:rPr lang="ru-RU" dirty="0" smtClean="0"/>
            <a:t> </a:t>
          </a:r>
          <a:r>
            <a:rPr lang="ru-RU" dirty="0" err="1" smtClean="0"/>
            <a:t>учнів</a:t>
          </a:r>
          <a:r>
            <a:rPr lang="ru-RU" dirty="0" smtClean="0"/>
            <a:t>, </a:t>
          </a:r>
          <a:r>
            <a:rPr lang="ru-RU" dirty="0" err="1" smtClean="0"/>
            <a:t>пам’яті</a:t>
          </a:r>
          <a:r>
            <a:rPr lang="ru-RU" dirty="0" smtClean="0"/>
            <a:t>, </a:t>
          </a:r>
          <a:r>
            <a:rPr lang="ru-RU" dirty="0" err="1" smtClean="0"/>
            <a:t>підвищення</a:t>
          </a:r>
          <a:r>
            <a:rPr lang="ru-RU" dirty="0" smtClean="0"/>
            <a:t> </a:t>
          </a:r>
          <a:r>
            <a:rPr lang="ru-RU" dirty="0" err="1" smtClean="0"/>
            <a:t>якості</a:t>
          </a:r>
          <a:r>
            <a:rPr lang="ru-RU" dirty="0" smtClean="0"/>
            <a:t> їх </a:t>
          </a:r>
          <a:r>
            <a:rPr lang="ru-RU" dirty="0" err="1" smtClean="0"/>
            <a:t>знань</a:t>
          </a:r>
          <a:r>
            <a:rPr lang="ru-RU" dirty="0" smtClean="0"/>
            <a:t> з предмета</a:t>
          </a:r>
          <a:endParaRPr lang="ru-RU" dirty="0"/>
        </a:p>
      </dgm:t>
    </dgm:pt>
    <dgm:pt modelId="{CA44F7D7-CEEC-4083-A339-C5AE705167E3}" type="parTrans" cxnId="{A35B8FC1-3EFF-43D1-8481-C8C1A6817131}">
      <dgm:prSet/>
      <dgm:spPr/>
      <dgm:t>
        <a:bodyPr/>
        <a:lstStyle/>
        <a:p>
          <a:endParaRPr lang="ru-RU"/>
        </a:p>
      </dgm:t>
    </dgm:pt>
    <dgm:pt modelId="{4C19E767-38E4-4F58-A7F3-D661A1A9D603}" type="sibTrans" cxnId="{A35B8FC1-3EFF-43D1-8481-C8C1A6817131}">
      <dgm:prSet/>
      <dgm:spPr/>
      <dgm:t>
        <a:bodyPr/>
        <a:lstStyle/>
        <a:p>
          <a:endParaRPr lang="ru-RU"/>
        </a:p>
      </dgm:t>
    </dgm:pt>
    <dgm:pt modelId="{A0D069C8-5CA3-4CB9-870F-3A8B946AC7E2}">
      <dgm:prSet/>
      <dgm:spPr/>
      <dgm:t>
        <a:bodyPr/>
        <a:lstStyle/>
        <a:p>
          <a:endParaRPr lang="ru-RU" dirty="0"/>
        </a:p>
      </dgm:t>
    </dgm:pt>
    <dgm:pt modelId="{779EB062-3192-4EA9-88BE-3D91F582DC7C}" type="parTrans" cxnId="{6242DB33-BD80-4E4B-BFE6-45AE56DEDBF4}">
      <dgm:prSet/>
      <dgm:spPr/>
      <dgm:t>
        <a:bodyPr/>
        <a:lstStyle/>
        <a:p>
          <a:endParaRPr lang="ru-RU"/>
        </a:p>
      </dgm:t>
    </dgm:pt>
    <dgm:pt modelId="{47A4F4D1-23C2-4F0B-87FF-A2824D8A8FB8}" type="sibTrans" cxnId="{6242DB33-BD80-4E4B-BFE6-45AE56DEDBF4}">
      <dgm:prSet/>
      <dgm:spPr/>
      <dgm:t>
        <a:bodyPr/>
        <a:lstStyle/>
        <a:p>
          <a:endParaRPr lang="ru-RU"/>
        </a:p>
      </dgm:t>
    </dgm:pt>
    <dgm:pt modelId="{327C6BDF-998B-4C2B-839C-AE0788CB00FB}">
      <dgm:prSet/>
      <dgm:spPr/>
      <dgm:t>
        <a:bodyPr/>
        <a:lstStyle/>
        <a:p>
          <a:endParaRPr lang="ru-RU" dirty="0"/>
        </a:p>
      </dgm:t>
    </dgm:pt>
    <dgm:pt modelId="{A654C9D0-8FB0-40D3-9B52-C3ECE7398D4F}" type="parTrans" cxnId="{21E60160-A50C-47E2-8FD2-73D1F9AB1B9A}">
      <dgm:prSet/>
      <dgm:spPr/>
      <dgm:t>
        <a:bodyPr/>
        <a:lstStyle/>
        <a:p>
          <a:endParaRPr lang="ru-RU"/>
        </a:p>
      </dgm:t>
    </dgm:pt>
    <dgm:pt modelId="{A9FB3B58-C123-4FAB-BE58-34D699214501}" type="sibTrans" cxnId="{21E60160-A50C-47E2-8FD2-73D1F9AB1B9A}">
      <dgm:prSet/>
      <dgm:spPr/>
      <dgm:t>
        <a:bodyPr/>
        <a:lstStyle/>
        <a:p>
          <a:endParaRPr lang="ru-RU"/>
        </a:p>
      </dgm:t>
    </dgm:pt>
    <dgm:pt modelId="{C3814573-293B-4B02-BA74-287861FBB61A}">
      <dgm:prSet/>
      <dgm:spPr/>
      <dgm:t>
        <a:bodyPr/>
        <a:lstStyle/>
        <a:p>
          <a:endParaRPr lang="ru-RU" dirty="0"/>
        </a:p>
      </dgm:t>
    </dgm:pt>
    <dgm:pt modelId="{AE52CDAB-88F5-4AAB-A7FF-3C9E5A24EED2}" type="parTrans" cxnId="{57F0D1EA-6D26-4241-B667-61BF952760EF}">
      <dgm:prSet/>
      <dgm:spPr/>
      <dgm:t>
        <a:bodyPr/>
        <a:lstStyle/>
        <a:p>
          <a:endParaRPr lang="ru-RU"/>
        </a:p>
      </dgm:t>
    </dgm:pt>
    <dgm:pt modelId="{34776E76-45EF-40EB-B966-D5D94ECE187A}" type="sibTrans" cxnId="{57F0D1EA-6D26-4241-B667-61BF952760EF}">
      <dgm:prSet/>
      <dgm:spPr/>
      <dgm:t>
        <a:bodyPr/>
        <a:lstStyle/>
        <a:p>
          <a:endParaRPr lang="ru-RU"/>
        </a:p>
      </dgm:t>
    </dgm:pt>
    <dgm:pt modelId="{9875517C-67A1-4B86-B44D-96DCC3225AC4}" type="pres">
      <dgm:prSet presAssocID="{CC6DE413-770C-4AF3-A2DE-46448E26334F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E29A032-7AE3-4DF5-809E-1582DEF42AA1}" type="pres">
      <dgm:prSet presAssocID="{62611206-BBDE-4DC1-AF06-9E3D592C541A}" presName="compositeNode" presStyleCnt="0">
        <dgm:presLayoutVars>
          <dgm:bulletEnabled val="1"/>
        </dgm:presLayoutVars>
      </dgm:prSet>
      <dgm:spPr/>
    </dgm:pt>
    <dgm:pt modelId="{A49E28E1-772C-45D2-AC49-E72956A65C14}" type="pres">
      <dgm:prSet presAssocID="{62611206-BBDE-4DC1-AF06-9E3D592C541A}" presName="image" presStyleLbl="fgImgPlace1" presStyleIdx="0" presStyleCnt="3" custScaleX="82645" custScaleY="82645" custLinFactNeighborX="-7942" custLinFactNeighborY="-1650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8919150B-6993-4943-BC07-B297D9E7554E}" type="pres">
      <dgm:prSet presAssocID="{62611206-BBDE-4DC1-AF06-9E3D592C541A}" presName="childNode" presStyleLbl="node1" presStyleIdx="0" presStyleCnt="3" custLinFactNeighborX="-598" custLinFactNeighborY="-14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4BE6E-B5FD-45F2-AA06-9E157B4B25F1}" type="pres">
      <dgm:prSet presAssocID="{62611206-BBDE-4DC1-AF06-9E3D592C541A}" presName="parentNode" presStyleLbl="revTx" presStyleIdx="0" presStyleCnt="3" custFlipHor="1" custScaleX="45610" custScaleY="2437" custLinFactX="-75014" custLinFactNeighborX="-100000" custLinFactNeighborY="762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EC77C-A909-492A-987D-9E247A801A63}" type="pres">
      <dgm:prSet presAssocID="{8D1A0A25-3F0C-4D20-90E7-3706F651E3DC}" presName="sibTrans" presStyleCnt="0"/>
      <dgm:spPr/>
    </dgm:pt>
    <dgm:pt modelId="{110992CA-4531-4408-8D18-4BCF938C9DB6}" type="pres">
      <dgm:prSet presAssocID="{918821D6-3A88-4637-AE7D-983175FE6395}" presName="compositeNode" presStyleCnt="0">
        <dgm:presLayoutVars>
          <dgm:bulletEnabled val="1"/>
        </dgm:presLayoutVars>
      </dgm:prSet>
      <dgm:spPr/>
    </dgm:pt>
    <dgm:pt modelId="{E64AD32B-8D89-421A-9CE6-16545BCE2E2E}" type="pres">
      <dgm:prSet presAssocID="{918821D6-3A88-4637-AE7D-983175FE6395}" presName="image" presStyleLbl="fgImgPlace1" presStyleIdx="1" presStyleCnt="3" custFlipVert="1" custFlipHor="1" custScaleX="704" custScaleY="3669" custLinFactX="-180625" custLinFactY="-66148" custLinFactNeighborX="-200000" custLinFactNeighborY="-100000"/>
      <dgm:spPr/>
    </dgm:pt>
    <dgm:pt modelId="{3C377324-FD15-428E-AB29-D3B0FF343E22}" type="pres">
      <dgm:prSet presAssocID="{918821D6-3A88-4637-AE7D-983175FE6395}" presName="childNode" presStyleLbl="node1" presStyleIdx="1" presStyleCnt="3" custScaleX="114633" custScaleY="97715" custLinFactNeighborX="3065" custLinFactNeighborY="-1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BC6ED-6413-4658-A6F9-273EBCB72BF6}" type="pres">
      <dgm:prSet presAssocID="{918821D6-3A88-4637-AE7D-983175FE6395}" presName="parentNode" presStyleLbl="revTx" presStyleIdx="1" presStyleCnt="3" custFlipVert="1" custScaleX="59146" custScaleY="6781" custLinFactNeighborX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9AFB1-F40C-49DD-BC5E-B529599BB5D0}" type="pres">
      <dgm:prSet presAssocID="{9415E45A-18B1-4357-9C05-D3E7DC78000D}" presName="sibTrans" presStyleCnt="0"/>
      <dgm:spPr/>
    </dgm:pt>
    <dgm:pt modelId="{227E73FE-B5F1-49E4-9182-916923A5ECC6}" type="pres">
      <dgm:prSet presAssocID="{68F49B86-F7D5-4131-A52A-B11BDD844488}" presName="compositeNode" presStyleCnt="0">
        <dgm:presLayoutVars>
          <dgm:bulletEnabled val="1"/>
        </dgm:presLayoutVars>
      </dgm:prSet>
      <dgm:spPr/>
    </dgm:pt>
    <dgm:pt modelId="{EBCF86BA-78C8-49C8-876E-B0FB2BF916CE}" type="pres">
      <dgm:prSet presAssocID="{68F49B86-F7D5-4131-A52A-B11BDD844488}" presName="image" presStyleLbl="fgImgPlace1" presStyleIdx="2" presStyleCnt="3" custScaleY="647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D6CF0808-CBBC-4B76-9E6F-81E991AAD185}" type="pres">
      <dgm:prSet presAssocID="{68F49B86-F7D5-4131-A52A-B11BDD844488}" presName="childNode" presStyleLbl="node1" presStyleIdx="2" presStyleCnt="3" custLinFactNeighborX="-942" custLinFactNeighborY="-9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C90D2A-0CEC-46F2-9B49-052372FC489B}" type="pres">
      <dgm:prSet presAssocID="{68F49B86-F7D5-4131-A52A-B11BDD844488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A09AF7-DEF0-48D2-9D7D-82AB0E786EED}" type="presOf" srcId="{62611206-BBDE-4DC1-AF06-9E3D592C541A}" destId="{9864BE6E-B5FD-45F2-AA06-9E157B4B25F1}" srcOrd="0" destOrd="0" presId="urn:microsoft.com/office/officeart/2005/8/layout/hList2"/>
    <dgm:cxn modelId="{4C9F6FF1-7DC0-40CC-BC4B-AC5636B195C6}" srcId="{CC6DE413-770C-4AF3-A2DE-46448E26334F}" destId="{918821D6-3A88-4637-AE7D-983175FE6395}" srcOrd="1" destOrd="0" parTransId="{3EFD1199-F074-47C6-9A32-D9E209FEFFEE}" sibTransId="{9415E45A-18B1-4357-9C05-D3E7DC78000D}"/>
    <dgm:cxn modelId="{FE2A105E-27E6-41FC-A2C2-2872574A4F63}" srcId="{918821D6-3A88-4637-AE7D-983175FE6395}" destId="{DA7F86CF-40BC-433C-955C-DA1F3E14A952}" srcOrd="0" destOrd="0" parTransId="{1369F418-B275-46FB-9171-D5E463A89D3D}" sibTransId="{7884BEB9-3BA5-41DF-BE5F-AEC83DF64A7E}"/>
    <dgm:cxn modelId="{59140731-DF45-4CD9-82FD-DE7542698EC2}" srcId="{CC6DE413-770C-4AF3-A2DE-46448E26334F}" destId="{68F49B86-F7D5-4131-A52A-B11BDD844488}" srcOrd="2" destOrd="0" parTransId="{BE5058D5-319A-4E8A-88B1-B3345189BDE5}" sibTransId="{3F2B9F29-7D5A-40A6-9F03-3D2169270B94}"/>
    <dgm:cxn modelId="{F4DAC392-C6E3-4623-AF1B-2083D0275767}" type="presOf" srcId="{68F49B86-F7D5-4131-A52A-B11BDD844488}" destId="{6CC90D2A-0CEC-46F2-9B49-052372FC489B}" srcOrd="0" destOrd="0" presId="urn:microsoft.com/office/officeart/2005/8/layout/hList2"/>
    <dgm:cxn modelId="{E8AC3BB2-FD46-4322-BF4A-7E01E673DC7C}" srcId="{CC6DE413-770C-4AF3-A2DE-46448E26334F}" destId="{62611206-BBDE-4DC1-AF06-9E3D592C541A}" srcOrd="0" destOrd="0" parTransId="{91FCA3AE-0A86-4E4F-8313-0A41BFC8A0BF}" sibTransId="{8D1A0A25-3F0C-4D20-90E7-3706F651E3DC}"/>
    <dgm:cxn modelId="{47D9135C-459D-4529-867E-3566AED3FA35}" type="presOf" srcId="{918821D6-3A88-4637-AE7D-983175FE6395}" destId="{41CBC6ED-6413-4658-A6F9-273EBCB72BF6}" srcOrd="0" destOrd="0" presId="urn:microsoft.com/office/officeart/2005/8/layout/hList2"/>
    <dgm:cxn modelId="{EF363D42-BC5A-4004-9BD5-46B5F3BC11E0}" type="presOf" srcId="{B7FBFF93-ED43-4131-B7E2-76DC162313AF}" destId="{8919150B-6993-4943-BC07-B297D9E7554E}" srcOrd="0" destOrd="0" presId="urn:microsoft.com/office/officeart/2005/8/layout/hList2"/>
    <dgm:cxn modelId="{F5A082AD-3A16-4232-8929-4C35FF4DD9B4}" type="presOf" srcId="{C3814573-293B-4B02-BA74-287861FBB61A}" destId="{D6CF0808-CBBC-4B76-9E6F-81E991AAD185}" srcOrd="0" destOrd="1" presId="urn:microsoft.com/office/officeart/2005/8/layout/hList2"/>
    <dgm:cxn modelId="{7D4FE729-1439-4B4A-9075-5A1733FB510C}" type="presOf" srcId="{DA7F86CF-40BC-433C-955C-DA1F3E14A952}" destId="{3C377324-FD15-428E-AB29-D3B0FF343E22}" srcOrd="0" destOrd="0" presId="urn:microsoft.com/office/officeart/2005/8/layout/hList2"/>
    <dgm:cxn modelId="{8F49D732-1721-4D2E-BB7A-27045D99559B}" type="presOf" srcId="{CC6DE413-770C-4AF3-A2DE-46448E26334F}" destId="{9875517C-67A1-4B86-B44D-96DCC3225AC4}" srcOrd="0" destOrd="0" presId="urn:microsoft.com/office/officeart/2005/8/layout/hList2"/>
    <dgm:cxn modelId="{21E60160-A50C-47E2-8FD2-73D1F9AB1B9A}" srcId="{68F49B86-F7D5-4131-A52A-B11BDD844488}" destId="{327C6BDF-998B-4C2B-839C-AE0788CB00FB}" srcOrd="3" destOrd="0" parTransId="{A654C9D0-8FB0-40D3-9B52-C3ECE7398D4F}" sibTransId="{A9FB3B58-C123-4FAB-BE58-34D699214501}"/>
    <dgm:cxn modelId="{BFE5E209-EEC0-40E8-B380-DA5EB07FB065}" srcId="{62611206-BBDE-4DC1-AF06-9E3D592C541A}" destId="{B7FBFF93-ED43-4131-B7E2-76DC162313AF}" srcOrd="0" destOrd="0" parTransId="{6942C01E-7246-46A1-B83A-7C9180E538A2}" sibTransId="{ADD70A7D-264E-421F-A84F-259ED3CFAA9F}"/>
    <dgm:cxn modelId="{B551C19C-C1D4-4482-8988-5EDC53AB9DE2}" type="presOf" srcId="{ED0E9DB6-1CB2-40F7-B380-1A71E1AFDFF0}" destId="{D6CF0808-CBBC-4B76-9E6F-81E991AAD185}" srcOrd="0" destOrd="0" presId="urn:microsoft.com/office/officeart/2005/8/layout/hList2"/>
    <dgm:cxn modelId="{57F0D1EA-6D26-4241-B667-61BF952760EF}" srcId="{68F49B86-F7D5-4131-A52A-B11BDD844488}" destId="{C3814573-293B-4B02-BA74-287861FBB61A}" srcOrd="1" destOrd="0" parTransId="{AE52CDAB-88F5-4AAB-A7FF-3C9E5A24EED2}" sibTransId="{34776E76-45EF-40EB-B966-D5D94ECE187A}"/>
    <dgm:cxn modelId="{6242DB33-BD80-4E4B-BFE6-45AE56DEDBF4}" srcId="{68F49B86-F7D5-4131-A52A-B11BDD844488}" destId="{A0D069C8-5CA3-4CB9-870F-3A8B946AC7E2}" srcOrd="2" destOrd="0" parTransId="{779EB062-3192-4EA9-88BE-3D91F582DC7C}" sibTransId="{47A4F4D1-23C2-4F0B-87FF-A2824D8A8FB8}"/>
    <dgm:cxn modelId="{1BBEF7F9-554E-4CD5-AFBA-5D83FB342153}" type="presOf" srcId="{327C6BDF-998B-4C2B-839C-AE0788CB00FB}" destId="{D6CF0808-CBBC-4B76-9E6F-81E991AAD185}" srcOrd="0" destOrd="3" presId="urn:microsoft.com/office/officeart/2005/8/layout/hList2"/>
    <dgm:cxn modelId="{A35B8FC1-3EFF-43D1-8481-C8C1A6817131}" srcId="{68F49B86-F7D5-4131-A52A-B11BDD844488}" destId="{ED0E9DB6-1CB2-40F7-B380-1A71E1AFDFF0}" srcOrd="0" destOrd="0" parTransId="{CA44F7D7-CEEC-4083-A339-C5AE705167E3}" sibTransId="{4C19E767-38E4-4F58-A7F3-D661A1A9D603}"/>
    <dgm:cxn modelId="{1EA13787-D97C-457D-9FAF-3B96EB541BE0}" type="presOf" srcId="{A0D069C8-5CA3-4CB9-870F-3A8B946AC7E2}" destId="{D6CF0808-CBBC-4B76-9E6F-81E991AAD185}" srcOrd="0" destOrd="2" presId="urn:microsoft.com/office/officeart/2005/8/layout/hList2"/>
    <dgm:cxn modelId="{B0132C3A-0F18-43E1-9BCD-8B07637BA6A5}" type="presParOf" srcId="{9875517C-67A1-4B86-B44D-96DCC3225AC4}" destId="{1E29A032-7AE3-4DF5-809E-1582DEF42AA1}" srcOrd="0" destOrd="0" presId="urn:microsoft.com/office/officeart/2005/8/layout/hList2"/>
    <dgm:cxn modelId="{241CDE12-CD2E-4B5A-8452-7B9FAE956049}" type="presParOf" srcId="{1E29A032-7AE3-4DF5-809E-1582DEF42AA1}" destId="{A49E28E1-772C-45D2-AC49-E72956A65C14}" srcOrd="0" destOrd="0" presId="urn:microsoft.com/office/officeart/2005/8/layout/hList2"/>
    <dgm:cxn modelId="{93BDD0FE-BC37-451F-A3A5-CC51A9F8D697}" type="presParOf" srcId="{1E29A032-7AE3-4DF5-809E-1582DEF42AA1}" destId="{8919150B-6993-4943-BC07-B297D9E7554E}" srcOrd="1" destOrd="0" presId="urn:microsoft.com/office/officeart/2005/8/layout/hList2"/>
    <dgm:cxn modelId="{247C257C-39B2-4C0D-A036-7EA7D3F2D83D}" type="presParOf" srcId="{1E29A032-7AE3-4DF5-809E-1582DEF42AA1}" destId="{9864BE6E-B5FD-45F2-AA06-9E157B4B25F1}" srcOrd="2" destOrd="0" presId="urn:microsoft.com/office/officeart/2005/8/layout/hList2"/>
    <dgm:cxn modelId="{76A2078E-3F61-4F12-BBE6-1E372AF5E11F}" type="presParOf" srcId="{9875517C-67A1-4B86-B44D-96DCC3225AC4}" destId="{A38EC77C-A909-492A-987D-9E247A801A63}" srcOrd="1" destOrd="0" presId="urn:microsoft.com/office/officeart/2005/8/layout/hList2"/>
    <dgm:cxn modelId="{E2C749EA-635B-498B-B8F7-7A5D8DCE868F}" type="presParOf" srcId="{9875517C-67A1-4B86-B44D-96DCC3225AC4}" destId="{110992CA-4531-4408-8D18-4BCF938C9DB6}" srcOrd="2" destOrd="0" presId="urn:microsoft.com/office/officeart/2005/8/layout/hList2"/>
    <dgm:cxn modelId="{9534F4DA-105B-4571-A4DA-E036A2A53C1A}" type="presParOf" srcId="{110992CA-4531-4408-8D18-4BCF938C9DB6}" destId="{E64AD32B-8D89-421A-9CE6-16545BCE2E2E}" srcOrd="0" destOrd="0" presId="urn:microsoft.com/office/officeart/2005/8/layout/hList2"/>
    <dgm:cxn modelId="{759F68D3-C159-4A11-8A08-4B8D58EEA3B1}" type="presParOf" srcId="{110992CA-4531-4408-8D18-4BCF938C9DB6}" destId="{3C377324-FD15-428E-AB29-D3B0FF343E22}" srcOrd="1" destOrd="0" presId="urn:microsoft.com/office/officeart/2005/8/layout/hList2"/>
    <dgm:cxn modelId="{A6F45D68-00B2-40E0-8B2C-A9B8B4A42937}" type="presParOf" srcId="{110992CA-4531-4408-8D18-4BCF938C9DB6}" destId="{41CBC6ED-6413-4658-A6F9-273EBCB72BF6}" srcOrd="2" destOrd="0" presId="urn:microsoft.com/office/officeart/2005/8/layout/hList2"/>
    <dgm:cxn modelId="{47017757-315A-491F-B79E-4B9806B17AA2}" type="presParOf" srcId="{9875517C-67A1-4B86-B44D-96DCC3225AC4}" destId="{B9C9AFB1-F40C-49DD-BC5E-B529599BB5D0}" srcOrd="3" destOrd="0" presId="urn:microsoft.com/office/officeart/2005/8/layout/hList2"/>
    <dgm:cxn modelId="{A36C2F36-0F61-4E75-86B6-FC99CEA7BFEE}" type="presParOf" srcId="{9875517C-67A1-4B86-B44D-96DCC3225AC4}" destId="{227E73FE-B5F1-49E4-9182-916923A5ECC6}" srcOrd="4" destOrd="0" presId="urn:microsoft.com/office/officeart/2005/8/layout/hList2"/>
    <dgm:cxn modelId="{0002ABBD-059E-4A7D-9E89-A2087EF9F1E7}" type="presParOf" srcId="{227E73FE-B5F1-49E4-9182-916923A5ECC6}" destId="{EBCF86BA-78C8-49C8-876E-B0FB2BF916CE}" srcOrd="0" destOrd="0" presId="urn:microsoft.com/office/officeart/2005/8/layout/hList2"/>
    <dgm:cxn modelId="{6FF6314F-C9E2-4FE9-8434-08FDEC59EF8D}" type="presParOf" srcId="{227E73FE-B5F1-49E4-9182-916923A5ECC6}" destId="{D6CF0808-CBBC-4B76-9E6F-81E991AAD185}" srcOrd="1" destOrd="0" presId="urn:microsoft.com/office/officeart/2005/8/layout/hList2"/>
    <dgm:cxn modelId="{916B541C-74E4-4D0C-A263-5049DD9F28AF}" type="presParOf" srcId="{227E73FE-B5F1-49E4-9182-916923A5ECC6}" destId="{6CC90D2A-0CEC-46F2-9B49-052372FC489B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D4ED5E-3A05-439A-95D4-B68083A7A155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2A75BA-1B28-4FE6-85D8-ADA9049B5916}">
      <dgm:prSet phldrT="[Текст]"/>
      <dgm:spPr>
        <a:solidFill>
          <a:srgbClr val="C00000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Складання сенканів </a:t>
          </a:r>
          <a:endParaRPr lang="ru-RU" dirty="0">
            <a:solidFill>
              <a:schemeClr val="tx1"/>
            </a:solidFill>
          </a:endParaRPr>
        </a:p>
      </dgm:t>
    </dgm:pt>
    <dgm:pt modelId="{6A14B8F0-46EE-476E-8797-DF2D5E969AF3}" type="parTrans" cxnId="{0D12C52E-1215-406D-8DE8-01FC3099DC75}">
      <dgm:prSet/>
      <dgm:spPr/>
      <dgm:t>
        <a:bodyPr/>
        <a:lstStyle/>
        <a:p>
          <a:endParaRPr lang="ru-RU"/>
        </a:p>
      </dgm:t>
    </dgm:pt>
    <dgm:pt modelId="{2F50859B-1538-4A02-9512-892B04D0F762}" type="sibTrans" cxnId="{0D12C52E-1215-406D-8DE8-01FC3099DC75}">
      <dgm:prSet/>
      <dgm:spPr/>
      <dgm:t>
        <a:bodyPr/>
        <a:lstStyle/>
        <a:p>
          <a:endParaRPr lang="ru-RU"/>
        </a:p>
      </dgm:t>
    </dgm:pt>
    <dgm:pt modelId="{10296D28-5CC0-4E9B-BA79-3B9976E85D1C}">
      <dgm:prSet phldrT="[Текст]"/>
      <dgm:spPr>
        <a:solidFill>
          <a:srgbClr val="7030A0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Гронування</a:t>
          </a:r>
          <a:endParaRPr lang="ru-RU" dirty="0">
            <a:solidFill>
              <a:schemeClr val="tx1"/>
            </a:solidFill>
          </a:endParaRPr>
        </a:p>
      </dgm:t>
    </dgm:pt>
    <dgm:pt modelId="{C40844F0-53C6-406E-95B0-0D21E605FD1A}" type="parTrans" cxnId="{C8210A4C-697F-4B71-A4F8-FD75F7DB3568}">
      <dgm:prSet/>
      <dgm:spPr/>
      <dgm:t>
        <a:bodyPr/>
        <a:lstStyle/>
        <a:p>
          <a:endParaRPr lang="ru-RU"/>
        </a:p>
      </dgm:t>
    </dgm:pt>
    <dgm:pt modelId="{CD93CF07-F93E-48EC-970B-C2E76EEB40E9}" type="sibTrans" cxnId="{C8210A4C-697F-4B71-A4F8-FD75F7DB3568}">
      <dgm:prSet/>
      <dgm:spPr/>
      <dgm:t>
        <a:bodyPr/>
        <a:lstStyle/>
        <a:p>
          <a:endParaRPr lang="ru-RU"/>
        </a:p>
      </dgm:t>
    </dgm:pt>
    <dgm:pt modelId="{CE8D83BE-9D04-4E58-AB2B-5501275AC693}">
      <dgm:prSet phldrT="[Текст]"/>
      <dgm:spPr>
        <a:solidFill>
          <a:srgbClr val="92D050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Асоціювання</a:t>
          </a:r>
          <a:endParaRPr lang="ru-RU" dirty="0">
            <a:solidFill>
              <a:schemeClr val="tx1"/>
            </a:solidFill>
          </a:endParaRPr>
        </a:p>
      </dgm:t>
    </dgm:pt>
    <dgm:pt modelId="{739D9E79-FC90-4FC3-98E2-20217C593168}" type="parTrans" cxnId="{C37D20CF-2600-4C34-9025-1BD48AA864DA}">
      <dgm:prSet/>
      <dgm:spPr/>
      <dgm:t>
        <a:bodyPr/>
        <a:lstStyle/>
        <a:p>
          <a:endParaRPr lang="ru-RU"/>
        </a:p>
      </dgm:t>
    </dgm:pt>
    <dgm:pt modelId="{950D01CB-39F7-4B8E-AD77-BE7949C2AC6E}" type="sibTrans" cxnId="{C37D20CF-2600-4C34-9025-1BD48AA864DA}">
      <dgm:prSet/>
      <dgm:spPr/>
      <dgm:t>
        <a:bodyPr/>
        <a:lstStyle/>
        <a:p>
          <a:endParaRPr lang="ru-RU"/>
        </a:p>
      </dgm:t>
    </dgm:pt>
    <dgm:pt modelId="{4A0DEF61-AD26-439E-BA84-B6DA943FE2F5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Мікрофон</a:t>
          </a:r>
          <a:endParaRPr lang="ru-RU" dirty="0">
            <a:solidFill>
              <a:schemeClr val="tx1"/>
            </a:solidFill>
          </a:endParaRPr>
        </a:p>
      </dgm:t>
    </dgm:pt>
    <dgm:pt modelId="{50DF6F4F-2BEA-46A5-B0D5-30F2FE7A8D7C}" type="parTrans" cxnId="{5DCD1FC8-9E8F-4B42-808F-05FA7F6DA676}">
      <dgm:prSet/>
      <dgm:spPr/>
      <dgm:t>
        <a:bodyPr/>
        <a:lstStyle/>
        <a:p>
          <a:endParaRPr lang="ru-RU"/>
        </a:p>
      </dgm:t>
    </dgm:pt>
    <dgm:pt modelId="{E52533A8-0E51-4E2F-9BFB-63E91E86700F}" type="sibTrans" cxnId="{5DCD1FC8-9E8F-4B42-808F-05FA7F6DA676}">
      <dgm:prSet/>
      <dgm:spPr/>
      <dgm:t>
        <a:bodyPr/>
        <a:lstStyle/>
        <a:p>
          <a:endParaRPr lang="ru-RU"/>
        </a:p>
      </dgm:t>
    </dgm:pt>
    <dgm:pt modelId="{461245AF-C507-43B3-92BC-4B3219CB8E92}">
      <dgm:prSet phldrT="[Текст]"/>
      <dgm:spPr>
        <a:solidFill>
          <a:srgbClr val="00B0F0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Прес</a:t>
          </a:r>
          <a:endParaRPr lang="ru-RU" dirty="0">
            <a:solidFill>
              <a:schemeClr val="tx1"/>
            </a:solidFill>
          </a:endParaRPr>
        </a:p>
      </dgm:t>
    </dgm:pt>
    <dgm:pt modelId="{6EA1219F-CB80-42D1-A6A8-69E4E5DA2490}" type="parTrans" cxnId="{D4AFD495-2CC8-42C3-B6CE-944AE42C18D5}">
      <dgm:prSet/>
      <dgm:spPr/>
      <dgm:t>
        <a:bodyPr/>
        <a:lstStyle/>
        <a:p>
          <a:endParaRPr lang="ru-RU"/>
        </a:p>
      </dgm:t>
    </dgm:pt>
    <dgm:pt modelId="{6632EB19-2F09-45B9-89A8-67A917DD7E8C}" type="sibTrans" cxnId="{D4AFD495-2CC8-42C3-B6CE-944AE42C18D5}">
      <dgm:prSet/>
      <dgm:spPr/>
      <dgm:t>
        <a:bodyPr/>
        <a:lstStyle/>
        <a:p>
          <a:endParaRPr lang="ru-RU"/>
        </a:p>
      </dgm:t>
    </dgm:pt>
    <dgm:pt modelId="{8FDAC7F3-2151-4417-B8B9-D99826E97DFB}" type="pres">
      <dgm:prSet presAssocID="{6ED4ED5E-3A05-439A-95D4-B68083A7A15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5E9452-502D-4203-A2C0-127EA973B624}" type="pres">
      <dgm:prSet presAssocID="{702A75BA-1B28-4FE6-85D8-ADA9049B591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AD2A7-418D-4F28-AED5-3B57EBF4A7A2}" type="pres">
      <dgm:prSet presAssocID="{702A75BA-1B28-4FE6-85D8-ADA9049B5916}" presName="spNode" presStyleCnt="0"/>
      <dgm:spPr/>
    </dgm:pt>
    <dgm:pt modelId="{A6133B5C-0512-46E4-8FA9-C72AD26C095A}" type="pres">
      <dgm:prSet presAssocID="{2F50859B-1538-4A02-9512-892B04D0F762}" presName="sibTrans" presStyleLbl="sibTrans1D1" presStyleIdx="0" presStyleCnt="5"/>
      <dgm:spPr/>
      <dgm:t>
        <a:bodyPr/>
        <a:lstStyle/>
        <a:p>
          <a:endParaRPr lang="ru-RU"/>
        </a:p>
      </dgm:t>
    </dgm:pt>
    <dgm:pt modelId="{DABC331C-61E8-44AB-AE76-2B1273FB087F}" type="pres">
      <dgm:prSet presAssocID="{10296D28-5CC0-4E9B-BA79-3B9976E85D1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8A053-8D0C-4277-B517-EB836B947786}" type="pres">
      <dgm:prSet presAssocID="{10296D28-5CC0-4E9B-BA79-3B9976E85D1C}" presName="spNode" presStyleCnt="0"/>
      <dgm:spPr/>
    </dgm:pt>
    <dgm:pt modelId="{61BBD50D-6858-44E6-B2F6-4CD4EF681E7C}" type="pres">
      <dgm:prSet presAssocID="{CD93CF07-F93E-48EC-970B-C2E76EEB40E9}" presName="sibTrans" presStyleLbl="sibTrans1D1" presStyleIdx="1" presStyleCnt="5"/>
      <dgm:spPr/>
      <dgm:t>
        <a:bodyPr/>
        <a:lstStyle/>
        <a:p>
          <a:endParaRPr lang="ru-RU"/>
        </a:p>
      </dgm:t>
    </dgm:pt>
    <dgm:pt modelId="{2A52F5E7-D496-4DD3-B6DC-6EEA69B96927}" type="pres">
      <dgm:prSet presAssocID="{CE8D83BE-9D04-4E58-AB2B-5501275AC69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DD758-F371-4BB0-A795-DA8482CF2F31}" type="pres">
      <dgm:prSet presAssocID="{CE8D83BE-9D04-4E58-AB2B-5501275AC693}" presName="spNode" presStyleCnt="0"/>
      <dgm:spPr/>
    </dgm:pt>
    <dgm:pt modelId="{B5DE166F-A7B8-4C37-B280-1B2840A9DD42}" type="pres">
      <dgm:prSet presAssocID="{950D01CB-39F7-4B8E-AD77-BE7949C2AC6E}" presName="sibTrans" presStyleLbl="sibTrans1D1" presStyleIdx="2" presStyleCnt="5"/>
      <dgm:spPr/>
      <dgm:t>
        <a:bodyPr/>
        <a:lstStyle/>
        <a:p>
          <a:endParaRPr lang="ru-RU"/>
        </a:p>
      </dgm:t>
    </dgm:pt>
    <dgm:pt modelId="{92226BB8-9CA2-44B8-A3B0-5D6865D0491B}" type="pres">
      <dgm:prSet presAssocID="{4A0DEF61-AD26-439E-BA84-B6DA943FE2F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FC633-194A-4357-B3D2-687DEBAECA3B}" type="pres">
      <dgm:prSet presAssocID="{4A0DEF61-AD26-439E-BA84-B6DA943FE2F5}" presName="spNode" presStyleCnt="0"/>
      <dgm:spPr/>
    </dgm:pt>
    <dgm:pt modelId="{4B16ADF7-9856-4E06-8540-A5692A2891D9}" type="pres">
      <dgm:prSet presAssocID="{E52533A8-0E51-4E2F-9BFB-63E91E86700F}" presName="sibTrans" presStyleLbl="sibTrans1D1" presStyleIdx="3" presStyleCnt="5"/>
      <dgm:spPr/>
      <dgm:t>
        <a:bodyPr/>
        <a:lstStyle/>
        <a:p>
          <a:endParaRPr lang="ru-RU"/>
        </a:p>
      </dgm:t>
    </dgm:pt>
    <dgm:pt modelId="{20C3A826-D651-4AF7-9597-BA856E738114}" type="pres">
      <dgm:prSet presAssocID="{461245AF-C507-43B3-92BC-4B3219CB8E9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51954-42A4-4892-B5EC-3E9B2A2DC1B6}" type="pres">
      <dgm:prSet presAssocID="{461245AF-C507-43B3-92BC-4B3219CB8E92}" presName="spNode" presStyleCnt="0"/>
      <dgm:spPr/>
    </dgm:pt>
    <dgm:pt modelId="{4BFD39A9-28EE-4607-ABA9-19C3D7535A8D}" type="pres">
      <dgm:prSet presAssocID="{6632EB19-2F09-45B9-89A8-67A917DD7E8C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035FADD0-1D89-4256-A6AE-2331D36AF621}" type="presOf" srcId="{CD93CF07-F93E-48EC-970B-C2E76EEB40E9}" destId="{61BBD50D-6858-44E6-B2F6-4CD4EF681E7C}" srcOrd="0" destOrd="0" presId="urn:microsoft.com/office/officeart/2005/8/layout/cycle6"/>
    <dgm:cxn modelId="{0D12C52E-1215-406D-8DE8-01FC3099DC75}" srcId="{6ED4ED5E-3A05-439A-95D4-B68083A7A155}" destId="{702A75BA-1B28-4FE6-85D8-ADA9049B5916}" srcOrd="0" destOrd="0" parTransId="{6A14B8F0-46EE-476E-8797-DF2D5E969AF3}" sibTransId="{2F50859B-1538-4A02-9512-892B04D0F762}"/>
    <dgm:cxn modelId="{B62980DE-6A72-41A5-BDD9-BF363C0CB454}" type="presOf" srcId="{CE8D83BE-9D04-4E58-AB2B-5501275AC693}" destId="{2A52F5E7-D496-4DD3-B6DC-6EEA69B96927}" srcOrd="0" destOrd="0" presId="urn:microsoft.com/office/officeart/2005/8/layout/cycle6"/>
    <dgm:cxn modelId="{C8210A4C-697F-4B71-A4F8-FD75F7DB3568}" srcId="{6ED4ED5E-3A05-439A-95D4-B68083A7A155}" destId="{10296D28-5CC0-4E9B-BA79-3B9976E85D1C}" srcOrd="1" destOrd="0" parTransId="{C40844F0-53C6-406E-95B0-0D21E605FD1A}" sibTransId="{CD93CF07-F93E-48EC-970B-C2E76EEB40E9}"/>
    <dgm:cxn modelId="{03298609-4190-4DE2-88F3-563CBDDD981C}" type="presOf" srcId="{702A75BA-1B28-4FE6-85D8-ADA9049B5916}" destId="{5F5E9452-502D-4203-A2C0-127EA973B624}" srcOrd="0" destOrd="0" presId="urn:microsoft.com/office/officeart/2005/8/layout/cycle6"/>
    <dgm:cxn modelId="{E98A9E31-33AF-48A5-83EA-F739D5DF3AC6}" type="presOf" srcId="{6ED4ED5E-3A05-439A-95D4-B68083A7A155}" destId="{8FDAC7F3-2151-4417-B8B9-D99826E97DFB}" srcOrd="0" destOrd="0" presId="urn:microsoft.com/office/officeart/2005/8/layout/cycle6"/>
    <dgm:cxn modelId="{C90BCBB0-18BB-43B2-BE6E-04EF94CE6394}" type="presOf" srcId="{E52533A8-0E51-4E2F-9BFB-63E91E86700F}" destId="{4B16ADF7-9856-4E06-8540-A5692A2891D9}" srcOrd="0" destOrd="0" presId="urn:microsoft.com/office/officeart/2005/8/layout/cycle6"/>
    <dgm:cxn modelId="{7F7073A7-E9A4-483E-975A-807389AEC4D8}" type="presOf" srcId="{6632EB19-2F09-45B9-89A8-67A917DD7E8C}" destId="{4BFD39A9-28EE-4607-ABA9-19C3D7535A8D}" srcOrd="0" destOrd="0" presId="urn:microsoft.com/office/officeart/2005/8/layout/cycle6"/>
    <dgm:cxn modelId="{BBF62CBC-D178-41FB-95ED-AFF0C61A1B26}" type="presOf" srcId="{10296D28-5CC0-4E9B-BA79-3B9976E85D1C}" destId="{DABC331C-61E8-44AB-AE76-2B1273FB087F}" srcOrd="0" destOrd="0" presId="urn:microsoft.com/office/officeart/2005/8/layout/cycle6"/>
    <dgm:cxn modelId="{1EB10A2C-664D-4C14-8FE7-CA06FB6A8756}" type="presOf" srcId="{461245AF-C507-43B3-92BC-4B3219CB8E92}" destId="{20C3A826-D651-4AF7-9597-BA856E738114}" srcOrd="0" destOrd="0" presId="urn:microsoft.com/office/officeart/2005/8/layout/cycle6"/>
    <dgm:cxn modelId="{D4AFD495-2CC8-42C3-B6CE-944AE42C18D5}" srcId="{6ED4ED5E-3A05-439A-95D4-B68083A7A155}" destId="{461245AF-C507-43B3-92BC-4B3219CB8E92}" srcOrd="4" destOrd="0" parTransId="{6EA1219F-CB80-42D1-A6A8-69E4E5DA2490}" sibTransId="{6632EB19-2F09-45B9-89A8-67A917DD7E8C}"/>
    <dgm:cxn modelId="{31C71A13-D64F-470A-89AD-0511A3B059D1}" type="presOf" srcId="{2F50859B-1538-4A02-9512-892B04D0F762}" destId="{A6133B5C-0512-46E4-8FA9-C72AD26C095A}" srcOrd="0" destOrd="0" presId="urn:microsoft.com/office/officeart/2005/8/layout/cycle6"/>
    <dgm:cxn modelId="{C37D20CF-2600-4C34-9025-1BD48AA864DA}" srcId="{6ED4ED5E-3A05-439A-95D4-B68083A7A155}" destId="{CE8D83BE-9D04-4E58-AB2B-5501275AC693}" srcOrd="2" destOrd="0" parTransId="{739D9E79-FC90-4FC3-98E2-20217C593168}" sibTransId="{950D01CB-39F7-4B8E-AD77-BE7949C2AC6E}"/>
    <dgm:cxn modelId="{888E735D-6BD6-4C73-AC8F-B0110C138F24}" type="presOf" srcId="{950D01CB-39F7-4B8E-AD77-BE7949C2AC6E}" destId="{B5DE166F-A7B8-4C37-B280-1B2840A9DD42}" srcOrd="0" destOrd="0" presId="urn:microsoft.com/office/officeart/2005/8/layout/cycle6"/>
    <dgm:cxn modelId="{CF8337F9-4192-4ECD-B6AE-04F9E206B025}" type="presOf" srcId="{4A0DEF61-AD26-439E-BA84-B6DA943FE2F5}" destId="{92226BB8-9CA2-44B8-A3B0-5D6865D0491B}" srcOrd="0" destOrd="0" presId="urn:microsoft.com/office/officeart/2005/8/layout/cycle6"/>
    <dgm:cxn modelId="{5DCD1FC8-9E8F-4B42-808F-05FA7F6DA676}" srcId="{6ED4ED5E-3A05-439A-95D4-B68083A7A155}" destId="{4A0DEF61-AD26-439E-BA84-B6DA943FE2F5}" srcOrd="3" destOrd="0" parTransId="{50DF6F4F-2BEA-46A5-B0D5-30F2FE7A8D7C}" sibTransId="{E52533A8-0E51-4E2F-9BFB-63E91E86700F}"/>
    <dgm:cxn modelId="{AE88629B-763D-4C61-A6CF-0094CD8F3C93}" type="presParOf" srcId="{8FDAC7F3-2151-4417-B8B9-D99826E97DFB}" destId="{5F5E9452-502D-4203-A2C0-127EA973B624}" srcOrd="0" destOrd="0" presId="urn:microsoft.com/office/officeart/2005/8/layout/cycle6"/>
    <dgm:cxn modelId="{557E508A-061C-4243-9B16-887911883F8A}" type="presParOf" srcId="{8FDAC7F3-2151-4417-B8B9-D99826E97DFB}" destId="{B6FAD2A7-418D-4F28-AED5-3B57EBF4A7A2}" srcOrd="1" destOrd="0" presId="urn:microsoft.com/office/officeart/2005/8/layout/cycle6"/>
    <dgm:cxn modelId="{9341DBD5-C307-4D42-9126-2320F1A6E4E9}" type="presParOf" srcId="{8FDAC7F3-2151-4417-B8B9-D99826E97DFB}" destId="{A6133B5C-0512-46E4-8FA9-C72AD26C095A}" srcOrd="2" destOrd="0" presId="urn:microsoft.com/office/officeart/2005/8/layout/cycle6"/>
    <dgm:cxn modelId="{1EF84E9C-0396-4872-AA7B-56ECD25B6BC2}" type="presParOf" srcId="{8FDAC7F3-2151-4417-B8B9-D99826E97DFB}" destId="{DABC331C-61E8-44AB-AE76-2B1273FB087F}" srcOrd="3" destOrd="0" presId="urn:microsoft.com/office/officeart/2005/8/layout/cycle6"/>
    <dgm:cxn modelId="{1647224A-086E-4853-B6DE-34E9F1E843F5}" type="presParOf" srcId="{8FDAC7F3-2151-4417-B8B9-D99826E97DFB}" destId="{B838A053-8D0C-4277-B517-EB836B947786}" srcOrd="4" destOrd="0" presId="urn:microsoft.com/office/officeart/2005/8/layout/cycle6"/>
    <dgm:cxn modelId="{D05F4917-C493-4BFE-B4E4-342C14DE525A}" type="presParOf" srcId="{8FDAC7F3-2151-4417-B8B9-D99826E97DFB}" destId="{61BBD50D-6858-44E6-B2F6-4CD4EF681E7C}" srcOrd="5" destOrd="0" presId="urn:microsoft.com/office/officeart/2005/8/layout/cycle6"/>
    <dgm:cxn modelId="{CD01EB18-1E84-4E98-A6D8-318595DF35A5}" type="presParOf" srcId="{8FDAC7F3-2151-4417-B8B9-D99826E97DFB}" destId="{2A52F5E7-D496-4DD3-B6DC-6EEA69B96927}" srcOrd="6" destOrd="0" presId="urn:microsoft.com/office/officeart/2005/8/layout/cycle6"/>
    <dgm:cxn modelId="{580DCB6D-9407-4BC2-B852-1ADA5CD22F63}" type="presParOf" srcId="{8FDAC7F3-2151-4417-B8B9-D99826E97DFB}" destId="{587DD758-F371-4BB0-A795-DA8482CF2F31}" srcOrd="7" destOrd="0" presId="urn:microsoft.com/office/officeart/2005/8/layout/cycle6"/>
    <dgm:cxn modelId="{F0866CE3-B2E6-4A2F-994E-0A746751F5F0}" type="presParOf" srcId="{8FDAC7F3-2151-4417-B8B9-D99826E97DFB}" destId="{B5DE166F-A7B8-4C37-B280-1B2840A9DD42}" srcOrd="8" destOrd="0" presId="urn:microsoft.com/office/officeart/2005/8/layout/cycle6"/>
    <dgm:cxn modelId="{7E638F75-425F-445B-9B41-C92BF5D84041}" type="presParOf" srcId="{8FDAC7F3-2151-4417-B8B9-D99826E97DFB}" destId="{92226BB8-9CA2-44B8-A3B0-5D6865D0491B}" srcOrd="9" destOrd="0" presId="urn:microsoft.com/office/officeart/2005/8/layout/cycle6"/>
    <dgm:cxn modelId="{1688423C-B862-4524-8A01-4327BCC11FDE}" type="presParOf" srcId="{8FDAC7F3-2151-4417-B8B9-D99826E97DFB}" destId="{DDCFC633-194A-4357-B3D2-687DEBAECA3B}" srcOrd="10" destOrd="0" presId="urn:microsoft.com/office/officeart/2005/8/layout/cycle6"/>
    <dgm:cxn modelId="{9CEE5EB1-1CBC-4CDB-A927-3FB13D98056A}" type="presParOf" srcId="{8FDAC7F3-2151-4417-B8B9-D99826E97DFB}" destId="{4B16ADF7-9856-4E06-8540-A5692A2891D9}" srcOrd="11" destOrd="0" presId="urn:microsoft.com/office/officeart/2005/8/layout/cycle6"/>
    <dgm:cxn modelId="{9129C3D8-6A09-4013-ABBB-90BA04188540}" type="presParOf" srcId="{8FDAC7F3-2151-4417-B8B9-D99826E97DFB}" destId="{20C3A826-D651-4AF7-9597-BA856E738114}" srcOrd="12" destOrd="0" presId="urn:microsoft.com/office/officeart/2005/8/layout/cycle6"/>
    <dgm:cxn modelId="{E912851D-81BD-46B5-ABD9-AD2A17C18140}" type="presParOf" srcId="{8FDAC7F3-2151-4417-B8B9-D99826E97DFB}" destId="{BDE51954-42A4-4892-B5EC-3E9B2A2DC1B6}" srcOrd="13" destOrd="0" presId="urn:microsoft.com/office/officeart/2005/8/layout/cycle6"/>
    <dgm:cxn modelId="{065FDDA1-053A-4BED-BE24-027EA80103EC}" type="presParOf" srcId="{8FDAC7F3-2151-4417-B8B9-D99826E97DFB}" destId="{4BFD39A9-28EE-4607-ABA9-19C3D7535A8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7C93EA-EFD0-47AF-AAA4-0829C6179B14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4A64D-2D8E-4708-BC85-C4B719EB4348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Олімпіада з української мови та літератури (2013-2014 н.р)</a:t>
          </a:r>
          <a:endParaRPr lang="ru-RU" b="1" dirty="0">
            <a:solidFill>
              <a:schemeClr val="tx1"/>
            </a:solidFill>
          </a:endParaRPr>
        </a:p>
      </dgm:t>
    </dgm:pt>
    <dgm:pt modelId="{3965590E-2A59-4B98-B04D-2B63DDEBE9CE}" type="parTrans" cxnId="{4D1993D1-2608-4394-8D89-67825CF2954D}">
      <dgm:prSet/>
      <dgm:spPr/>
      <dgm:t>
        <a:bodyPr/>
        <a:lstStyle/>
        <a:p>
          <a:endParaRPr lang="ru-RU"/>
        </a:p>
      </dgm:t>
    </dgm:pt>
    <dgm:pt modelId="{E8808FB6-3DF8-482F-9AF5-4F19A081119B}" type="sibTrans" cxnId="{4D1993D1-2608-4394-8D89-67825CF2954D}">
      <dgm:prSet/>
      <dgm:spPr/>
      <dgm:t>
        <a:bodyPr/>
        <a:lstStyle/>
        <a:p>
          <a:endParaRPr lang="ru-RU"/>
        </a:p>
      </dgm:t>
    </dgm:pt>
    <dgm:pt modelId="{D24DB49E-199C-4B71-B3D3-82C037EC964A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uk-UA" dirty="0" smtClean="0"/>
            <a:t>Свідер Віктор (7 клас) – 1 місце.</a:t>
          </a:r>
          <a:br>
            <a:rPr lang="uk-UA" dirty="0" smtClean="0"/>
          </a:br>
          <a:r>
            <a:rPr lang="uk-UA" dirty="0" smtClean="0"/>
            <a:t>Валентинська Марія (8 клас)- 1 місце</a:t>
          </a:r>
          <a:br>
            <a:rPr lang="uk-UA" dirty="0" smtClean="0"/>
          </a:br>
          <a:r>
            <a:rPr lang="uk-UA" dirty="0" smtClean="0"/>
            <a:t>Соколовська Наталія (10 клас) – 1 місце</a:t>
          </a:r>
          <a:endParaRPr lang="ru-RU" dirty="0"/>
        </a:p>
      </dgm:t>
    </dgm:pt>
    <dgm:pt modelId="{F633A985-AC73-4C5F-AA47-A92C69D5FF30}" type="parTrans" cxnId="{C820EB15-AE0E-45AF-B4FC-3B68043032E7}">
      <dgm:prSet/>
      <dgm:spPr/>
      <dgm:t>
        <a:bodyPr/>
        <a:lstStyle/>
        <a:p>
          <a:endParaRPr lang="ru-RU"/>
        </a:p>
      </dgm:t>
    </dgm:pt>
    <dgm:pt modelId="{E53566AE-8CC0-47A7-9DE0-E453185D2AC6}" type="sibTrans" cxnId="{C820EB15-AE0E-45AF-B4FC-3B68043032E7}">
      <dgm:prSet/>
      <dgm:spPr/>
      <dgm:t>
        <a:bodyPr/>
        <a:lstStyle/>
        <a:p>
          <a:endParaRPr lang="ru-RU"/>
        </a:p>
      </dgm:t>
    </dgm:pt>
    <dgm:pt modelId="{E6E12612-D822-40C3-A5B3-94F301B11873}">
      <dgm:prSet phldrT="[Текст]"/>
      <dgm:spPr>
        <a:solidFill>
          <a:schemeClr val="accent2"/>
        </a:solidFill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Олімпіада з української мови та літератури (2014-2015 н.р)</a:t>
          </a:r>
          <a:endParaRPr lang="ru-RU" b="1" dirty="0">
            <a:solidFill>
              <a:schemeClr val="tx1"/>
            </a:solidFill>
          </a:endParaRPr>
        </a:p>
      </dgm:t>
    </dgm:pt>
    <dgm:pt modelId="{75A495FF-D5A8-4732-91C8-FD6CEF928A54}" type="parTrans" cxnId="{07DBA251-8DBA-40B9-A305-24C9F6F6314F}">
      <dgm:prSet/>
      <dgm:spPr/>
      <dgm:t>
        <a:bodyPr/>
        <a:lstStyle/>
        <a:p>
          <a:endParaRPr lang="ru-RU"/>
        </a:p>
      </dgm:t>
    </dgm:pt>
    <dgm:pt modelId="{4A33F56F-83D7-44B3-9F90-396DC492F1AC}" type="sibTrans" cxnId="{07DBA251-8DBA-40B9-A305-24C9F6F6314F}">
      <dgm:prSet/>
      <dgm:spPr/>
      <dgm:t>
        <a:bodyPr/>
        <a:lstStyle/>
        <a:p>
          <a:endParaRPr lang="ru-RU"/>
        </a:p>
      </dgm:t>
    </dgm:pt>
    <dgm:pt modelId="{9DFFE632-C8F9-4CF2-95ED-9868EF52F92D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Свідер Віктор (8 клас) – 1 місце.</a:t>
          </a:r>
          <a:br>
            <a:rPr lang="ru-RU" dirty="0" smtClean="0"/>
          </a:br>
          <a:r>
            <a:rPr lang="ru-RU" dirty="0" smtClean="0"/>
            <a:t>Валентинська Марія (9 клас) – 1 місце</a:t>
          </a:r>
          <a:br>
            <a:rPr lang="ru-RU" dirty="0" smtClean="0"/>
          </a:br>
          <a:r>
            <a:rPr lang="ru-RU" dirty="0" smtClean="0"/>
            <a:t>Соколовська Наталія (11 клас) – 1 місце</a:t>
          </a:r>
          <a:endParaRPr lang="ru-RU" dirty="0"/>
        </a:p>
      </dgm:t>
    </dgm:pt>
    <dgm:pt modelId="{8ED5E44E-1DA4-476E-93F3-0C1F96F04E5D}" type="parTrans" cxnId="{25D9E3D3-250B-41AB-86B2-8FE11D516AEA}">
      <dgm:prSet/>
      <dgm:spPr/>
      <dgm:t>
        <a:bodyPr/>
        <a:lstStyle/>
        <a:p>
          <a:endParaRPr lang="ru-RU"/>
        </a:p>
      </dgm:t>
    </dgm:pt>
    <dgm:pt modelId="{73C8E43B-FA85-4898-B00C-13E3A33264D2}" type="sibTrans" cxnId="{25D9E3D3-250B-41AB-86B2-8FE11D516AEA}">
      <dgm:prSet/>
      <dgm:spPr/>
      <dgm:t>
        <a:bodyPr/>
        <a:lstStyle/>
        <a:p>
          <a:endParaRPr lang="ru-RU"/>
        </a:p>
      </dgm:t>
    </dgm:pt>
    <dgm:pt modelId="{F1B21690-F3C4-42F4-A58F-B8925B02876E}" type="pres">
      <dgm:prSet presAssocID="{557C93EA-EFD0-47AF-AAA4-0829C6179B1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1C6B64D-F24C-46E1-9EF8-FB562AA02663}" type="pres">
      <dgm:prSet presAssocID="{0A54A64D-2D8E-4708-BC85-C4B719EB4348}" presName="posSpace" presStyleCnt="0"/>
      <dgm:spPr/>
    </dgm:pt>
    <dgm:pt modelId="{6B71C241-C3A6-4E91-9D70-5633858D9C48}" type="pres">
      <dgm:prSet presAssocID="{0A54A64D-2D8E-4708-BC85-C4B719EB4348}" presName="vertFlow" presStyleCnt="0"/>
      <dgm:spPr/>
    </dgm:pt>
    <dgm:pt modelId="{9BCE6569-400A-4AA8-99B1-ADD52E46A563}" type="pres">
      <dgm:prSet presAssocID="{0A54A64D-2D8E-4708-BC85-C4B719EB4348}" presName="topSpace" presStyleCnt="0"/>
      <dgm:spPr/>
    </dgm:pt>
    <dgm:pt modelId="{D5CEBE65-CC3A-44EB-8734-BFD1B43E5FA0}" type="pres">
      <dgm:prSet presAssocID="{0A54A64D-2D8E-4708-BC85-C4B719EB4348}" presName="firstComp" presStyleCnt="0"/>
      <dgm:spPr/>
    </dgm:pt>
    <dgm:pt modelId="{6F6D9CC8-5301-4A15-9CB2-54FCFD56C786}" type="pres">
      <dgm:prSet presAssocID="{0A54A64D-2D8E-4708-BC85-C4B719EB4348}" presName="firstChild" presStyleLbl="bgAccFollowNode1" presStyleIdx="0" presStyleCnt="2" custScaleX="110462" custScaleY="198488"/>
      <dgm:spPr/>
      <dgm:t>
        <a:bodyPr/>
        <a:lstStyle/>
        <a:p>
          <a:endParaRPr lang="ru-RU"/>
        </a:p>
      </dgm:t>
    </dgm:pt>
    <dgm:pt modelId="{790327EE-E276-48A7-BC65-1410365CF17E}" type="pres">
      <dgm:prSet presAssocID="{0A54A64D-2D8E-4708-BC85-C4B719EB4348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B6A64-9477-4A80-A38C-0FB5F41D39C1}" type="pres">
      <dgm:prSet presAssocID="{0A54A64D-2D8E-4708-BC85-C4B719EB4348}" presName="negSpace" presStyleCnt="0"/>
      <dgm:spPr/>
    </dgm:pt>
    <dgm:pt modelId="{312DFC8A-8D76-463C-B431-3FA867FFE14C}" type="pres">
      <dgm:prSet presAssocID="{0A54A64D-2D8E-4708-BC85-C4B719EB4348}" presName="circle" presStyleLbl="node1" presStyleIdx="0" presStyleCnt="2" custLinFactNeighborX="-16154"/>
      <dgm:spPr/>
      <dgm:t>
        <a:bodyPr/>
        <a:lstStyle/>
        <a:p>
          <a:endParaRPr lang="ru-RU"/>
        </a:p>
      </dgm:t>
    </dgm:pt>
    <dgm:pt modelId="{6D21C3A7-3303-40D0-957E-24DA75542971}" type="pres">
      <dgm:prSet presAssocID="{E8808FB6-3DF8-482F-9AF5-4F19A081119B}" presName="transSpace" presStyleCnt="0"/>
      <dgm:spPr/>
    </dgm:pt>
    <dgm:pt modelId="{0C2EE01F-B9B9-48F0-BF45-263DB52B2472}" type="pres">
      <dgm:prSet presAssocID="{E6E12612-D822-40C3-A5B3-94F301B11873}" presName="posSpace" presStyleCnt="0"/>
      <dgm:spPr/>
    </dgm:pt>
    <dgm:pt modelId="{FA333549-21CB-42CE-A47D-FDC0C09E1055}" type="pres">
      <dgm:prSet presAssocID="{E6E12612-D822-40C3-A5B3-94F301B11873}" presName="vertFlow" presStyleCnt="0"/>
      <dgm:spPr/>
    </dgm:pt>
    <dgm:pt modelId="{F68A608C-D8AB-4123-A220-FD76B896E862}" type="pres">
      <dgm:prSet presAssocID="{E6E12612-D822-40C3-A5B3-94F301B11873}" presName="topSpace" presStyleCnt="0"/>
      <dgm:spPr/>
    </dgm:pt>
    <dgm:pt modelId="{D5D6D212-BAC5-4B1A-8451-71DBCAB0D15C}" type="pres">
      <dgm:prSet presAssocID="{E6E12612-D822-40C3-A5B3-94F301B11873}" presName="firstComp" presStyleCnt="0"/>
      <dgm:spPr/>
    </dgm:pt>
    <dgm:pt modelId="{13C790EF-D722-42ED-B903-0F47BF1B8BBD}" type="pres">
      <dgm:prSet presAssocID="{E6E12612-D822-40C3-A5B3-94F301B11873}" presName="firstChild" presStyleLbl="bgAccFollowNode1" presStyleIdx="1" presStyleCnt="2" custScaleX="103008" custScaleY="199453"/>
      <dgm:spPr/>
      <dgm:t>
        <a:bodyPr/>
        <a:lstStyle/>
        <a:p>
          <a:endParaRPr lang="ru-RU"/>
        </a:p>
      </dgm:t>
    </dgm:pt>
    <dgm:pt modelId="{B3319CC1-70D2-4950-99BA-2422B4220501}" type="pres">
      <dgm:prSet presAssocID="{E6E12612-D822-40C3-A5B3-94F301B11873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02150-6D31-4BBB-85CA-69F96EF114F3}" type="pres">
      <dgm:prSet presAssocID="{E6E12612-D822-40C3-A5B3-94F301B11873}" presName="negSpace" presStyleCnt="0"/>
      <dgm:spPr/>
    </dgm:pt>
    <dgm:pt modelId="{9BE8BB14-BBF0-4AB9-B510-C8A4931215B5}" type="pres">
      <dgm:prSet presAssocID="{E6E12612-D822-40C3-A5B3-94F301B11873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8B629B29-73BD-4FCE-BECD-B83DF9DB3FE5}" type="presOf" srcId="{E6E12612-D822-40C3-A5B3-94F301B11873}" destId="{9BE8BB14-BBF0-4AB9-B510-C8A4931215B5}" srcOrd="0" destOrd="0" presId="urn:microsoft.com/office/officeart/2005/8/layout/hList9"/>
    <dgm:cxn modelId="{4D1993D1-2608-4394-8D89-67825CF2954D}" srcId="{557C93EA-EFD0-47AF-AAA4-0829C6179B14}" destId="{0A54A64D-2D8E-4708-BC85-C4B719EB4348}" srcOrd="0" destOrd="0" parTransId="{3965590E-2A59-4B98-B04D-2B63DDEBE9CE}" sibTransId="{E8808FB6-3DF8-482F-9AF5-4F19A081119B}"/>
    <dgm:cxn modelId="{DB59FA5F-D3BC-4B79-9D2C-16C0BDB1367F}" type="presOf" srcId="{0A54A64D-2D8E-4708-BC85-C4B719EB4348}" destId="{312DFC8A-8D76-463C-B431-3FA867FFE14C}" srcOrd="0" destOrd="0" presId="urn:microsoft.com/office/officeart/2005/8/layout/hList9"/>
    <dgm:cxn modelId="{F818231F-9A91-4DB1-9080-38672D48D6B2}" type="presOf" srcId="{9DFFE632-C8F9-4CF2-95ED-9868EF52F92D}" destId="{13C790EF-D722-42ED-B903-0F47BF1B8BBD}" srcOrd="0" destOrd="0" presId="urn:microsoft.com/office/officeart/2005/8/layout/hList9"/>
    <dgm:cxn modelId="{11A7C52C-E0DD-4A44-90FD-4EEC245848B6}" type="presOf" srcId="{9DFFE632-C8F9-4CF2-95ED-9868EF52F92D}" destId="{B3319CC1-70D2-4950-99BA-2422B4220501}" srcOrd="1" destOrd="0" presId="urn:microsoft.com/office/officeart/2005/8/layout/hList9"/>
    <dgm:cxn modelId="{5AE565BD-6DD6-4C02-9FE1-DF0B1D10BAAC}" type="presOf" srcId="{D24DB49E-199C-4B71-B3D3-82C037EC964A}" destId="{790327EE-E276-48A7-BC65-1410365CF17E}" srcOrd="1" destOrd="0" presId="urn:microsoft.com/office/officeart/2005/8/layout/hList9"/>
    <dgm:cxn modelId="{C820EB15-AE0E-45AF-B4FC-3B68043032E7}" srcId="{0A54A64D-2D8E-4708-BC85-C4B719EB4348}" destId="{D24DB49E-199C-4B71-B3D3-82C037EC964A}" srcOrd="0" destOrd="0" parTransId="{F633A985-AC73-4C5F-AA47-A92C69D5FF30}" sibTransId="{E53566AE-8CC0-47A7-9DE0-E453185D2AC6}"/>
    <dgm:cxn modelId="{07DBA251-8DBA-40B9-A305-24C9F6F6314F}" srcId="{557C93EA-EFD0-47AF-AAA4-0829C6179B14}" destId="{E6E12612-D822-40C3-A5B3-94F301B11873}" srcOrd="1" destOrd="0" parTransId="{75A495FF-D5A8-4732-91C8-FD6CEF928A54}" sibTransId="{4A33F56F-83D7-44B3-9F90-396DC492F1AC}"/>
    <dgm:cxn modelId="{7E2D1FBA-F105-4F2B-AA2E-8FCE50987A2B}" type="presOf" srcId="{557C93EA-EFD0-47AF-AAA4-0829C6179B14}" destId="{F1B21690-F3C4-42F4-A58F-B8925B02876E}" srcOrd="0" destOrd="0" presId="urn:microsoft.com/office/officeart/2005/8/layout/hList9"/>
    <dgm:cxn modelId="{25D9E3D3-250B-41AB-86B2-8FE11D516AEA}" srcId="{E6E12612-D822-40C3-A5B3-94F301B11873}" destId="{9DFFE632-C8F9-4CF2-95ED-9868EF52F92D}" srcOrd="0" destOrd="0" parTransId="{8ED5E44E-1DA4-476E-93F3-0C1F96F04E5D}" sibTransId="{73C8E43B-FA85-4898-B00C-13E3A33264D2}"/>
    <dgm:cxn modelId="{12315470-0D31-46EF-BCB5-A1CCFE779A73}" type="presOf" srcId="{D24DB49E-199C-4B71-B3D3-82C037EC964A}" destId="{6F6D9CC8-5301-4A15-9CB2-54FCFD56C786}" srcOrd="0" destOrd="0" presId="urn:microsoft.com/office/officeart/2005/8/layout/hList9"/>
    <dgm:cxn modelId="{719DE2CE-05FF-4E08-BA97-984F2D7B9990}" type="presParOf" srcId="{F1B21690-F3C4-42F4-A58F-B8925B02876E}" destId="{21C6B64D-F24C-46E1-9EF8-FB562AA02663}" srcOrd="0" destOrd="0" presId="urn:microsoft.com/office/officeart/2005/8/layout/hList9"/>
    <dgm:cxn modelId="{43E80D2B-6C9D-4007-8DA2-DC8D6E226A49}" type="presParOf" srcId="{F1B21690-F3C4-42F4-A58F-B8925B02876E}" destId="{6B71C241-C3A6-4E91-9D70-5633858D9C48}" srcOrd="1" destOrd="0" presId="urn:microsoft.com/office/officeart/2005/8/layout/hList9"/>
    <dgm:cxn modelId="{630E4658-4870-43C0-9FD2-DF3C18DCEDF1}" type="presParOf" srcId="{6B71C241-C3A6-4E91-9D70-5633858D9C48}" destId="{9BCE6569-400A-4AA8-99B1-ADD52E46A563}" srcOrd="0" destOrd="0" presId="urn:microsoft.com/office/officeart/2005/8/layout/hList9"/>
    <dgm:cxn modelId="{51C64351-B831-4F99-AE37-7B927DF3585B}" type="presParOf" srcId="{6B71C241-C3A6-4E91-9D70-5633858D9C48}" destId="{D5CEBE65-CC3A-44EB-8734-BFD1B43E5FA0}" srcOrd="1" destOrd="0" presId="urn:microsoft.com/office/officeart/2005/8/layout/hList9"/>
    <dgm:cxn modelId="{375FEA15-4BA8-4994-A734-54FDB3518CC1}" type="presParOf" srcId="{D5CEBE65-CC3A-44EB-8734-BFD1B43E5FA0}" destId="{6F6D9CC8-5301-4A15-9CB2-54FCFD56C786}" srcOrd="0" destOrd="0" presId="urn:microsoft.com/office/officeart/2005/8/layout/hList9"/>
    <dgm:cxn modelId="{6F35BFC1-AA1E-4BA5-9BE4-17C16867251F}" type="presParOf" srcId="{D5CEBE65-CC3A-44EB-8734-BFD1B43E5FA0}" destId="{790327EE-E276-48A7-BC65-1410365CF17E}" srcOrd="1" destOrd="0" presId="urn:microsoft.com/office/officeart/2005/8/layout/hList9"/>
    <dgm:cxn modelId="{D08F3949-DD57-44DB-B44B-CF51E2FAA6D9}" type="presParOf" srcId="{F1B21690-F3C4-42F4-A58F-B8925B02876E}" destId="{46CB6A64-9477-4A80-A38C-0FB5F41D39C1}" srcOrd="2" destOrd="0" presId="urn:microsoft.com/office/officeart/2005/8/layout/hList9"/>
    <dgm:cxn modelId="{83FA0D80-F968-4820-9715-339F0EE68821}" type="presParOf" srcId="{F1B21690-F3C4-42F4-A58F-B8925B02876E}" destId="{312DFC8A-8D76-463C-B431-3FA867FFE14C}" srcOrd="3" destOrd="0" presId="urn:microsoft.com/office/officeart/2005/8/layout/hList9"/>
    <dgm:cxn modelId="{33E31936-784D-49F6-8F7C-D68173C8C8E3}" type="presParOf" srcId="{F1B21690-F3C4-42F4-A58F-B8925B02876E}" destId="{6D21C3A7-3303-40D0-957E-24DA75542971}" srcOrd="4" destOrd="0" presId="urn:microsoft.com/office/officeart/2005/8/layout/hList9"/>
    <dgm:cxn modelId="{11EB2140-210F-44E3-A07E-3FD734CA9439}" type="presParOf" srcId="{F1B21690-F3C4-42F4-A58F-B8925B02876E}" destId="{0C2EE01F-B9B9-48F0-BF45-263DB52B2472}" srcOrd="5" destOrd="0" presId="urn:microsoft.com/office/officeart/2005/8/layout/hList9"/>
    <dgm:cxn modelId="{677BFB57-F8AF-440C-970C-18DB8A78E989}" type="presParOf" srcId="{F1B21690-F3C4-42F4-A58F-B8925B02876E}" destId="{FA333549-21CB-42CE-A47D-FDC0C09E1055}" srcOrd="6" destOrd="0" presId="urn:microsoft.com/office/officeart/2005/8/layout/hList9"/>
    <dgm:cxn modelId="{CA7F0369-2ABF-4E57-9586-84A066790D56}" type="presParOf" srcId="{FA333549-21CB-42CE-A47D-FDC0C09E1055}" destId="{F68A608C-D8AB-4123-A220-FD76B896E862}" srcOrd="0" destOrd="0" presId="urn:microsoft.com/office/officeart/2005/8/layout/hList9"/>
    <dgm:cxn modelId="{9A145EA2-80A9-4D0C-B67F-42F7DA809BBA}" type="presParOf" srcId="{FA333549-21CB-42CE-A47D-FDC0C09E1055}" destId="{D5D6D212-BAC5-4B1A-8451-71DBCAB0D15C}" srcOrd="1" destOrd="0" presId="urn:microsoft.com/office/officeart/2005/8/layout/hList9"/>
    <dgm:cxn modelId="{DF04AB27-E427-4330-BE0E-BFC476CE463B}" type="presParOf" srcId="{D5D6D212-BAC5-4B1A-8451-71DBCAB0D15C}" destId="{13C790EF-D722-42ED-B903-0F47BF1B8BBD}" srcOrd="0" destOrd="0" presId="urn:microsoft.com/office/officeart/2005/8/layout/hList9"/>
    <dgm:cxn modelId="{D7A0DB31-E1B9-43AC-8D07-226F9B35FBCC}" type="presParOf" srcId="{D5D6D212-BAC5-4B1A-8451-71DBCAB0D15C}" destId="{B3319CC1-70D2-4950-99BA-2422B4220501}" srcOrd="1" destOrd="0" presId="urn:microsoft.com/office/officeart/2005/8/layout/hList9"/>
    <dgm:cxn modelId="{8F018B89-7133-478A-AA18-43717971FDC8}" type="presParOf" srcId="{F1B21690-F3C4-42F4-A58F-B8925B02876E}" destId="{C5502150-6D31-4BBB-85CA-69F96EF114F3}" srcOrd="7" destOrd="0" presId="urn:microsoft.com/office/officeart/2005/8/layout/hList9"/>
    <dgm:cxn modelId="{AA8887BD-42D6-4904-AD53-A0A08A2F6293}" type="presParOf" srcId="{F1B21690-F3C4-42F4-A58F-B8925B02876E}" destId="{9BE8BB14-BBF0-4AB9-B510-C8A4931215B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9EF3FD-3E57-4CCD-81E5-8F3AD09AFBDA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473294-CA6D-42F8-B45F-62E4AC5C7892}">
      <dgm:prSet phldrT="[Текст]"/>
      <dgm:spPr>
        <a:solidFill>
          <a:srgbClr val="00B050"/>
        </a:solidFill>
      </dgm:spPr>
      <dgm:t>
        <a:bodyPr/>
        <a:lstStyle/>
        <a:p>
          <a:r>
            <a:rPr lang="uk-UA" dirty="0" smtClean="0"/>
            <a:t>Міжнародний конкурс з української мови ім. Петра Яцика</a:t>
          </a:r>
          <a:br>
            <a:rPr lang="uk-UA" dirty="0" smtClean="0"/>
          </a:br>
          <a:r>
            <a:rPr lang="uk-UA" dirty="0" smtClean="0"/>
            <a:t>(2013-2014 н.р)</a:t>
          </a:r>
          <a:endParaRPr lang="ru-RU" dirty="0"/>
        </a:p>
      </dgm:t>
    </dgm:pt>
    <dgm:pt modelId="{1F7AAE48-4289-4952-854E-7D80D590044C}" type="parTrans" cxnId="{246BBDEB-A665-4ADF-9017-AEA126CF88D3}">
      <dgm:prSet/>
      <dgm:spPr/>
      <dgm:t>
        <a:bodyPr/>
        <a:lstStyle/>
        <a:p>
          <a:endParaRPr lang="ru-RU"/>
        </a:p>
      </dgm:t>
    </dgm:pt>
    <dgm:pt modelId="{F6C893FE-4F50-4EDE-98A2-E4DA0BA4CA73}" type="sibTrans" cxnId="{246BBDEB-A665-4ADF-9017-AEA126CF88D3}">
      <dgm:prSet/>
      <dgm:spPr/>
      <dgm:t>
        <a:bodyPr/>
        <a:lstStyle/>
        <a:p>
          <a:endParaRPr lang="ru-RU"/>
        </a:p>
      </dgm:t>
    </dgm:pt>
    <dgm:pt modelId="{9A7F12D9-8228-4234-AB19-42C03B156949}">
      <dgm:prSet phldrT="[Текст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uk-UA" dirty="0" smtClean="0"/>
            <a:t>Флінта Юлія (3 клас) – 3 місце.</a:t>
          </a:r>
          <a:br>
            <a:rPr lang="uk-UA" dirty="0" smtClean="0"/>
          </a:br>
          <a:r>
            <a:rPr lang="uk-UA" dirty="0" smtClean="0"/>
            <a:t>Свідер Віктор (7 клас) – 1 місце.</a:t>
          </a:r>
          <a:br>
            <a:rPr lang="uk-UA" dirty="0" smtClean="0"/>
          </a:br>
          <a:r>
            <a:rPr lang="uk-UA" dirty="0" smtClean="0"/>
            <a:t>Барська Юлія (8 клас) - 2 місце.</a:t>
          </a:r>
          <a:br>
            <a:rPr lang="uk-UA" dirty="0" smtClean="0"/>
          </a:br>
          <a:r>
            <a:rPr lang="uk-UA" dirty="0" smtClean="0"/>
            <a:t>Соколовська Наталія (10 клас) – 2 місце.</a:t>
          </a:r>
          <a:endParaRPr lang="ru-RU" dirty="0"/>
        </a:p>
      </dgm:t>
    </dgm:pt>
    <dgm:pt modelId="{11FB89FF-B88D-4697-9A77-87C3D8305823}" type="parTrans" cxnId="{E689320E-3244-48B5-8565-328F04F19102}">
      <dgm:prSet/>
      <dgm:spPr/>
      <dgm:t>
        <a:bodyPr/>
        <a:lstStyle/>
        <a:p>
          <a:endParaRPr lang="ru-RU"/>
        </a:p>
      </dgm:t>
    </dgm:pt>
    <dgm:pt modelId="{3FBC3B0B-B1CC-487B-B89D-817EFE7DAF7F}" type="sibTrans" cxnId="{E689320E-3244-48B5-8565-328F04F19102}">
      <dgm:prSet/>
      <dgm:spPr/>
      <dgm:t>
        <a:bodyPr/>
        <a:lstStyle/>
        <a:p>
          <a:endParaRPr lang="ru-RU"/>
        </a:p>
      </dgm:t>
    </dgm:pt>
    <dgm:pt modelId="{EE714FD1-0A2E-421A-A10B-710C84828649}">
      <dgm:prSet phldrT="[Текст]"/>
      <dgm:spPr>
        <a:solidFill>
          <a:srgbClr val="00B050"/>
        </a:solidFill>
      </dgm:spPr>
      <dgm:t>
        <a:bodyPr/>
        <a:lstStyle/>
        <a:p>
          <a:r>
            <a:rPr lang="uk-UA" dirty="0" smtClean="0"/>
            <a:t>Міжнародний конкурс з української мови ім. Петра Яцика</a:t>
          </a:r>
          <a:br>
            <a:rPr lang="uk-UA" dirty="0" smtClean="0"/>
          </a:br>
          <a:r>
            <a:rPr lang="uk-UA" dirty="0" smtClean="0"/>
            <a:t>(2014-2015 н.р)</a:t>
          </a:r>
          <a:endParaRPr lang="ru-RU" dirty="0"/>
        </a:p>
      </dgm:t>
    </dgm:pt>
    <dgm:pt modelId="{3DED363E-9F85-4E9F-B6AD-F573BEB4C4E5}" type="parTrans" cxnId="{5815E43E-08A2-48F2-9E44-A0053B9E52F6}">
      <dgm:prSet/>
      <dgm:spPr/>
      <dgm:t>
        <a:bodyPr/>
        <a:lstStyle/>
        <a:p>
          <a:endParaRPr lang="ru-RU"/>
        </a:p>
      </dgm:t>
    </dgm:pt>
    <dgm:pt modelId="{7A007690-63FE-4E77-9352-0CB612DF8B56}" type="sibTrans" cxnId="{5815E43E-08A2-48F2-9E44-A0053B9E52F6}">
      <dgm:prSet/>
      <dgm:spPr/>
      <dgm:t>
        <a:bodyPr/>
        <a:lstStyle/>
        <a:p>
          <a:endParaRPr lang="ru-RU"/>
        </a:p>
      </dgm:t>
    </dgm:pt>
    <dgm:pt modelId="{4AB53F6C-0FD7-40FA-BA52-60F15BB5239D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uk-UA" sz="1800" dirty="0" smtClean="0"/>
            <a:t>Зарванська Надія (5 клас) – 1 місце.</a:t>
          </a:r>
          <a:br>
            <a:rPr lang="uk-UA" sz="1800" dirty="0" smtClean="0"/>
          </a:br>
          <a:r>
            <a:rPr lang="uk-UA" sz="1800" dirty="0" smtClean="0"/>
            <a:t>Свідер Віктор (8 клас) – 1 місце.</a:t>
          </a:r>
          <a:br>
            <a:rPr lang="uk-UA" sz="1800" dirty="0" smtClean="0"/>
          </a:br>
          <a:r>
            <a:rPr lang="uk-UA" sz="1800" dirty="0" smtClean="0"/>
            <a:t>Гринтус Марія (9 клас) – 3 місце.</a:t>
          </a:r>
          <a:br>
            <a:rPr lang="uk-UA" sz="1800" dirty="0" smtClean="0"/>
          </a:br>
          <a:r>
            <a:rPr lang="uk-UA" sz="1800" dirty="0" smtClean="0"/>
            <a:t>Соколовська Наталія (11 клас) – 3 місце</a:t>
          </a:r>
          <a:r>
            <a:rPr lang="uk-UA" sz="1600" dirty="0" smtClean="0"/>
            <a:t/>
          </a:r>
          <a:br>
            <a:rPr lang="uk-UA" sz="1600" dirty="0" smtClean="0"/>
          </a:br>
          <a:endParaRPr lang="ru-RU" sz="1600" dirty="0"/>
        </a:p>
      </dgm:t>
    </dgm:pt>
    <dgm:pt modelId="{0ECD36E2-9F33-46D7-95E1-92E87AC2025E}" type="parTrans" cxnId="{91FB58CC-34D4-44BA-9AB4-C12C52B1F230}">
      <dgm:prSet/>
      <dgm:spPr/>
      <dgm:t>
        <a:bodyPr/>
        <a:lstStyle/>
        <a:p>
          <a:endParaRPr lang="ru-RU"/>
        </a:p>
      </dgm:t>
    </dgm:pt>
    <dgm:pt modelId="{A6273049-8BD8-44B3-9CEB-7257BCFCDF9D}" type="sibTrans" cxnId="{91FB58CC-34D4-44BA-9AB4-C12C52B1F230}">
      <dgm:prSet/>
      <dgm:spPr/>
      <dgm:t>
        <a:bodyPr/>
        <a:lstStyle/>
        <a:p>
          <a:endParaRPr lang="ru-RU"/>
        </a:p>
      </dgm:t>
    </dgm:pt>
    <dgm:pt modelId="{A07BCD45-8EB8-4D22-BF5A-4B2F61A6F2BE}" type="pres">
      <dgm:prSet presAssocID="{BE9EF3FD-3E57-4CCD-81E5-8F3AD09AFBDA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1C011E5-568F-4461-B46A-1F424F3C2BDE}" type="pres">
      <dgm:prSet presAssocID="{61473294-CA6D-42F8-B45F-62E4AC5C7892}" presName="posSpace" presStyleCnt="0"/>
      <dgm:spPr/>
    </dgm:pt>
    <dgm:pt modelId="{21E3DA03-FF37-43B4-96A9-7DFDD172E317}" type="pres">
      <dgm:prSet presAssocID="{61473294-CA6D-42F8-B45F-62E4AC5C7892}" presName="vertFlow" presStyleCnt="0"/>
      <dgm:spPr/>
    </dgm:pt>
    <dgm:pt modelId="{3F454FC1-2308-4BC3-A2F3-73700C05EEBF}" type="pres">
      <dgm:prSet presAssocID="{61473294-CA6D-42F8-B45F-62E4AC5C7892}" presName="topSpace" presStyleCnt="0"/>
      <dgm:spPr/>
    </dgm:pt>
    <dgm:pt modelId="{E4148952-D5F9-4E97-BED3-A5A961F15B30}" type="pres">
      <dgm:prSet presAssocID="{61473294-CA6D-42F8-B45F-62E4AC5C7892}" presName="firstComp" presStyleCnt="0"/>
      <dgm:spPr/>
    </dgm:pt>
    <dgm:pt modelId="{4CDA2175-4DDB-45A1-932E-632E046D8EA7}" type="pres">
      <dgm:prSet presAssocID="{61473294-CA6D-42F8-B45F-62E4AC5C7892}" presName="firstChild" presStyleLbl="bgAccFollowNode1" presStyleIdx="0" presStyleCnt="2" custScaleY="119737"/>
      <dgm:spPr/>
      <dgm:t>
        <a:bodyPr/>
        <a:lstStyle/>
        <a:p>
          <a:endParaRPr lang="ru-RU"/>
        </a:p>
      </dgm:t>
    </dgm:pt>
    <dgm:pt modelId="{FF6AE602-6DA8-4109-9617-F4EF60595B5C}" type="pres">
      <dgm:prSet presAssocID="{61473294-CA6D-42F8-B45F-62E4AC5C7892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CA6748-082F-4FDF-A197-CA17FD4F8F8A}" type="pres">
      <dgm:prSet presAssocID="{61473294-CA6D-42F8-B45F-62E4AC5C7892}" presName="negSpace" presStyleCnt="0"/>
      <dgm:spPr/>
    </dgm:pt>
    <dgm:pt modelId="{AB195553-CE8C-444C-A6B3-543765BEFB94}" type="pres">
      <dgm:prSet presAssocID="{61473294-CA6D-42F8-B45F-62E4AC5C7892}" presName="circle" presStyleLbl="node1" presStyleIdx="0" presStyleCnt="2"/>
      <dgm:spPr/>
      <dgm:t>
        <a:bodyPr/>
        <a:lstStyle/>
        <a:p>
          <a:endParaRPr lang="ru-RU"/>
        </a:p>
      </dgm:t>
    </dgm:pt>
    <dgm:pt modelId="{098EC23C-CDE0-4097-B384-D1E26772871D}" type="pres">
      <dgm:prSet presAssocID="{F6C893FE-4F50-4EDE-98A2-E4DA0BA4CA73}" presName="transSpace" presStyleCnt="0"/>
      <dgm:spPr/>
    </dgm:pt>
    <dgm:pt modelId="{F1D95D95-2CF6-4BF8-8CE4-B887BC4AB69D}" type="pres">
      <dgm:prSet presAssocID="{EE714FD1-0A2E-421A-A10B-710C84828649}" presName="posSpace" presStyleCnt="0"/>
      <dgm:spPr/>
    </dgm:pt>
    <dgm:pt modelId="{E31EB425-F2BD-43A2-A663-C2FDE92BF746}" type="pres">
      <dgm:prSet presAssocID="{EE714FD1-0A2E-421A-A10B-710C84828649}" presName="vertFlow" presStyleCnt="0"/>
      <dgm:spPr/>
    </dgm:pt>
    <dgm:pt modelId="{F181C11B-0F49-4D6E-A530-E4AA8A33DFFD}" type="pres">
      <dgm:prSet presAssocID="{EE714FD1-0A2E-421A-A10B-710C84828649}" presName="topSpace" presStyleCnt="0"/>
      <dgm:spPr/>
    </dgm:pt>
    <dgm:pt modelId="{E019D02F-382E-49D8-9D95-B707665770AF}" type="pres">
      <dgm:prSet presAssocID="{EE714FD1-0A2E-421A-A10B-710C84828649}" presName="firstComp" presStyleCnt="0"/>
      <dgm:spPr/>
    </dgm:pt>
    <dgm:pt modelId="{9B923E88-C184-4BD7-8A84-9ED1852F937E}" type="pres">
      <dgm:prSet presAssocID="{EE714FD1-0A2E-421A-A10B-710C84828649}" presName="firstChild" presStyleLbl="bgAccFollowNode1" presStyleIdx="1" presStyleCnt="2" custScaleY="117643"/>
      <dgm:spPr/>
      <dgm:t>
        <a:bodyPr/>
        <a:lstStyle/>
        <a:p>
          <a:endParaRPr lang="ru-RU"/>
        </a:p>
      </dgm:t>
    </dgm:pt>
    <dgm:pt modelId="{36D138BE-FD68-4F63-9152-BEEAE76C94FF}" type="pres">
      <dgm:prSet presAssocID="{EE714FD1-0A2E-421A-A10B-710C84828649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F0F22-EE1F-4C0B-AD9D-27E1920EF201}" type="pres">
      <dgm:prSet presAssocID="{EE714FD1-0A2E-421A-A10B-710C84828649}" presName="negSpace" presStyleCnt="0"/>
      <dgm:spPr/>
    </dgm:pt>
    <dgm:pt modelId="{0C803903-ACA4-49E9-9BD7-3A952E1E67CE}" type="pres">
      <dgm:prSet presAssocID="{EE714FD1-0A2E-421A-A10B-710C84828649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0A324FBC-234A-4267-B1BB-399431A47966}" type="presOf" srcId="{61473294-CA6D-42F8-B45F-62E4AC5C7892}" destId="{AB195553-CE8C-444C-A6B3-543765BEFB94}" srcOrd="0" destOrd="0" presId="urn:microsoft.com/office/officeart/2005/8/layout/hList9"/>
    <dgm:cxn modelId="{91FB58CC-34D4-44BA-9AB4-C12C52B1F230}" srcId="{EE714FD1-0A2E-421A-A10B-710C84828649}" destId="{4AB53F6C-0FD7-40FA-BA52-60F15BB5239D}" srcOrd="0" destOrd="0" parTransId="{0ECD36E2-9F33-46D7-95E1-92E87AC2025E}" sibTransId="{A6273049-8BD8-44B3-9CEB-7257BCFCDF9D}"/>
    <dgm:cxn modelId="{5815E43E-08A2-48F2-9E44-A0053B9E52F6}" srcId="{BE9EF3FD-3E57-4CCD-81E5-8F3AD09AFBDA}" destId="{EE714FD1-0A2E-421A-A10B-710C84828649}" srcOrd="1" destOrd="0" parTransId="{3DED363E-9F85-4E9F-B6AD-F573BEB4C4E5}" sibTransId="{7A007690-63FE-4E77-9352-0CB612DF8B56}"/>
    <dgm:cxn modelId="{6A23F79E-F0DE-4C71-B491-79A667B240F7}" type="presOf" srcId="{4AB53F6C-0FD7-40FA-BA52-60F15BB5239D}" destId="{36D138BE-FD68-4F63-9152-BEEAE76C94FF}" srcOrd="1" destOrd="0" presId="urn:microsoft.com/office/officeart/2005/8/layout/hList9"/>
    <dgm:cxn modelId="{E689320E-3244-48B5-8565-328F04F19102}" srcId="{61473294-CA6D-42F8-B45F-62E4AC5C7892}" destId="{9A7F12D9-8228-4234-AB19-42C03B156949}" srcOrd="0" destOrd="0" parTransId="{11FB89FF-B88D-4697-9A77-87C3D8305823}" sibTransId="{3FBC3B0B-B1CC-487B-B89D-817EFE7DAF7F}"/>
    <dgm:cxn modelId="{B5DDF56D-7332-4AC5-8821-18EB7E981220}" type="presOf" srcId="{4AB53F6C-0FD7-40FA-BA52-60F15BB5239D}" destId="{9B923E88-C184-4BD7-8A84-9ED1852F937E}" srcOrd="0" destOrd="0" presId="urn:microsoft.com/office/officeart/2005/8/layout/hList9"/>
    <dgm:cxn modelId="{10564283-B75D-43CF-B5EA-20C53F9AE778}" type="presOf" srcId="{9A7F12D9-8228-4234-AB19-42C03B156949}" destId="{4CDA2175-4DDB-45A1-932E-632E046D8EA7}" srcOrd="0" destOrd="0" presId="urn:microsoft.com/office/officeart/2005/8/layout/hList9"/>
    <dgm:cxn modelId="{ABC09BBF-0D01-4E68-B97C-4204CB49E432}" type="presOf" srcId="{9A7F12D9-8228-4234-AB19-42C03B156949}" destId="{FF6AE602-6DA8-4109-9617-F4EF60595B5C}" srcOrd="1" destOrd="0" presId="urn:microsoft.com/office/officeart/2005/8/layout/hList9"/>
    <dgm:cxn modelId="{0E80E1CB-AC2E-4516-B449-2C56DFC31EE7}" type="presOf" srcId="{BE9EF3FD-3E57-4CCD-81E5-8F3AD09AFBDA}" destId="{A07BCD45-8EB8-4D22-BF5A-4B2F61A6F2BE}" srcOrd="0" destOrd="0" presId="urn:microsoft.com/office/officeart/2005/8/layout/hList9"/>
    <dgm:cxn modelId="{246BBDEB-A665-4ADF-9017-AEA126CF88D3}" srcId="{BE9EF3FD-3E57-4CCD-81E5-8F3AD09AFBDA}" destId="{61473294-CA6D-42F8-B45F-62E4AC5C7892}" srcOrd="0" destOrd="0" parTransId="{1F7AAE48-4289-4952-854E-7D80D590044C}" sibTransId="{F6C893FE-4F50-4EDE-98A2-E4DA0BA4CA73}"/>
    <dgm:cxn modelId="{532BAA5B-8E2F-467D-AF68-D8DBC8A648D5}" type="presOf" srcId="{EE714FD1-0A2E-421A-A10B-710C84828649}" destId="{0C803903-ACA4-49E9-9BD7-3A952E1E67CE}" srcOrd="0" destOrd="0" presId="urn:microsoft.com/office/officeart/2005/8/layout/hList9"/>
    <dgm:cxn modelId="{02E34EAF-81E5-4681-AD8D-5C678BE55378}" type="presParOf" srcId="{A07BCD45-8EB8-4D22-BF5A-4B2F61A6F2BE}" destId="{A1C011E5-568F-4461-B46A-1F424F3C2BDE}" srcOrd="0" destOrd="0" presId="urn:microsoft.com/office/officeart/2005/8/layout/hList9"/>
    <dgm:cxn modelId="{49BB2CA5-BB8D-454B-B1AE-BBB2A2FDDB6C}" type="presParOf" srcId="{A07BCD45-8EB8-4D22-BF5A-4B2F61A6F2BE}" destId="{21E3DA03-FF37-43B4-96A9-7DFDD172E317}" srcOrd="1" destOrd="0" presId="urn:microsoft.com/office/officeart/2005/8/layout/hList9"/>
    <dgm:cxn modelId="{911F7B38-CEC0-4FEF-8830-076CD587C411}" type="presParOf" srcId="{21E3DA03-FF37-43B4-96A9-7DFDD172E317}" destId="{3F454FC1-2308-4BC3-A2F3-73700C05EEBF}" srcOrd="0" destOrd="0" presId="urn:microsoft.com/office/officeart/2005/8/layout/hList9"/>
    <dgm:cxn modelId="{674C5031-BF75-4216-9267-926062E1A7CD}" type="presParOf" srcId="{21E3DA03-FF37-43B4-96A9-7DFDD172E317}" destId="{E4148952-D5F9-4E97-BED3-A5A961F15B30}" srcOrd="1" destOrd="0" presId="urn:microsoft.com/office/officeart/2005/8/layout/hList9"/>
    <dgm:cxn modelId="{022A84E1-30C6-4D38-8CBC-337B325407D6}" type="presParOf" srcId="{E4148952-D5F9-4E97-BED3-A5A961F15B30}" destId="{4CDA2175-4DDB-45A1-932E-632E046D8EA7}" srcOrd="0" destOrd="0" presId="urn:microsoft.com/office/officeart/2005/8/layout/hList9"/>
    <dgm:cxn modelId="{BDC999C6-A791-4666-8B3E-F350E3B55178}" type="presParOf" srcId="{E4148952-D5F9-4E97-BED3-A5A961F15B30}" destId="{FF6AE602-6DA8-4109-9617-F4EF60595B5C}" srcOrd="1" destOrd="0" presId="urn:microsoft.com/office/officeart/2005/8/layout/hList9"/>
    <dgm:cxn modelId="{FE31869A-F22E-4FE2-8681-34357633FB0F}" type="presParOf" srcId="{A07BCD45-8EB8-4D22-BF5A-4B2F61A6F2BE}" destId="{F1CA6748-082F-4FDF-A197-CA17FD4F8F8A}" srcOrd="2" destOrd="0" presId="urn:microsoft.com/office/officeart/2005/8/layout/hList9"/>
    <dgm:cxn modelId="{A4D46A43-C3A7-45D0-93EC-7B8BA9F7ECE7}" type="presParOf" srcId="{A07BCD45-8EB8-4D22-BF5A-4B2F61A6F2BE}" destId="{AB195553-CE8C-444C-A6B3-543765BEFB94}" srcOrd="3" destOrd="0" presId="urn:microsoft.com/office/officeart/2005/8/layout/hList9"/>
    <dgm:cxn modelId="{769D4176-DC66-41F9-A7E3-CFA042593B79}" type="presParOf" srcId="{A07BCD45-8EB8-4D22-BF5A-4B2F61A6F2BE}" destId="{098EC23C-CDE0-4097-B384-D1E26772871D}" srcOrd="4" destOrd="0" presId="urn:microsoft.com/office/officeart/2005/8/layout/hList9"/>
    <dgm:cxn modelId="{F4783067-C916-4487-9308-74DC0455BF7B}" type="presParOf" srcId="{A07BCD45-8EB8-4D22-BF5A-4B2F61A6F2BE}" destId="{F1D95D95-2CF6-4BF8-8CE4-B887BC4AB69D}" srcOrd="5" destOrd="0" presId="urn:microsoft.com/office/officeart/2005/8/layout/hList9"/>
    <dgm:cxn modelId="{1D6E8BFD-9E01-4F1A-831F-17ECAD40E3E7}" type="presParOf" srcId="{A07BCD45-8EB8-4D22-BF5A-4B2F61A6F2BE}" destId="{E31EB425-F2BD-43A2-A663-C2FDE92BF746}" srcOrd="6" destOrd="0" presId="urn:microsoft.com/office/officeart/2005/8/layout/hList9"/>
    <dgm:cxn modelId="{13E7BF2D-81F2-4D49-9599-B20CAFCD5F25}" type="presParOf" srcId="{E31EB425-F2BD-43A2-A663-C2FDE92BF746}" destId="{F181C11B-0F49-4D6E-A530-E4AA8A33DFFD}" srcOrd="0" destOrd="0" presId="urn:microsoft.com/office/officeart/2005/8/layout/hList9"/>
    <dgm:cxn modelId="{68DC3608-E681-4BF2-9B6C-3D879D66CCF0}" type="presParOf" srcId="{E31EB425-F2BD-43A2-A663-C2FDE92BF746}" destId="{E019D02F-382E-49D8-9D95-B707665770AF}" srcOrd="1" destOrd="0" presId="urn:microsoft.com/office/officeart/2005/8/layout/hList9"/>
    <dgm:cxn modelId="{8E2DAF82-CF2C-4C99-A217-3BDE41BF432D}" type="presParOf" srcId="{E019D02F-382E-49D8-9D95-B707665770AF}" destId="{9B923E88-C184-4BD7-8A84-9ED1852F937E}" srcOrd="0" destOrd="0" presId="urn:microsoft.com/office/officeart/2005/8/layout/hList9"/>
    <dgm:cxn modelId="{ADA581C5-B2E4-4B42-A05A-48CDFB68B658}" type="presParOf" srcId="{E019D02F-382E-49D8-9D95-B707665770AF}" destId="{36D138BE-FD68-4F63-9152-BEEAE76C94FF}" srcOrd="1" destOrd="0" presId="urn:microsoft.com/office/officeart/2005/8/layout/hList9"/>
    <dgm:cxn modelId="{0D4EE1D8-04A0-49FD-93E3-8A5CF5286C4A}" type="presParOf" srcId="{A07BCD45-8EB8-4D22-BF5A-4B2F61A6F2BE}" destId="{DE9F0F22-EE1F-4C0B-AD9D-27E1920EF201}" srcOrd="7" destOrd="0" presId="urn:microsoft.com/office/officeart/2005/8/layout/hList9"/>
    <dgm:cxn modelId="{3BF083F5-637C-4570-8C87-6399C755F695}" type="presParOf" srcId="{A07BCD45-8EB8-4D22-BF5A-4B2F61A6F2BE}" destId="{0C803903-ACA4-49E9-9BD7-3A952E1E67CE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A1AD80-45DF-422E-9834-17244D3A9608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2F56A4-508F-4641-A6CA-7D5934E233C1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bg1">
                  <a:lumMod val="95000"/>
                </a:schemeClr>
              </a:solidFill>
            </a:rPr>
            <a:t>Міжнародний мовно-літературний конкурс ім.</a:t>
          </a:r>
          <a:br>
            <a:rPr lang="uk-UA" sz="1400" b="1" dirty="0" smtClean="0">
              <a:solidFill>
                <a:schemeClr val="bg1">
                  <a:lumMod val="95000"/>
                </a:schemeClr>
              </a:solidFill>
            </a:rPr>
          </a:br>
          <a:r>
            <a:rPr lang="uk-UA" sz="1400" b="1" dirty="0" smtClean="0">
              <a:solidFill>
                <a:schemeClr val="bg1">
                  <a:lumMod val="95000"/>
                </a:schemeClr>
              </a:solidFill>
            </a:rPr>
            <a:t> Т.Г Шевченка (2013-2014 н.р)</a:t>
          </a:r>
          <a:endParaRPr lang="ru-RU" sz="1400" b="1" dirty="0">
            <a:solidFill>
              <a:schemeClr val="bg1">
                <a:lumMod val="95000"/>
              </a:schemeClr>
            </a:solidFill>
          </a:endParaRPr>
        </a:p>
      </dgm:t>
    </dgm:pt>
    <dgm:pt modelId="{BBB3DAEB-44F1-434F-96F6-55B9672E1B82}" type="parTrans" cxnId="{2C658B41-E69D-49C2-A0A9-3D024444300D}">
      <dgm:prSet/>
      <dgm:spPr/>
      <dgm:t>
        <a:bodyPr/>
        <a:lstStyle/>
        <a:p>
          <a:endParaRPr lang="ru-RU"/>
        </a:p>
      </dgm:t>
    </dgm:pt>
    <dgm:pt modelId="{87AE4096-27E9-4815-AFBF-420FA24CFE0D}" type="sibTrans" cxnId="{2C658B41-E69D-49C2-A0A9-3D024444300D}">
      <dgm:prSet/>
      <dgm:spPr/>
      <dgm:t>
        <a:bodyPr/>
        <a:lstStyle/>
        <a:p>
          <a:endParaRPr lang="ru-RU"/>
        </a:p>
      </dgm:t>
    </dgm:pt>
    <dgm:pt modelId="{3EDA3014-DD7B-4FD5-9A1F-E4B2C1D35A1F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uk-UA" dirty="0" smtClean="0"/>
            <a:t>Гринтус Марія (8 клас) – 2 місце.</a:t>
          </a:r>
          <a:br>
            <a:rPr lang="uk-UA" dirty="0" smtClean="0"/>
          </a:br>
          <a:r>
            <a:rPr lang="uk-UA" dirty="0" smtClean="0"/>
            <a:t>Соколовська Наталія (10 клас) – 1 місце</a:t>
          </a:r>
          <a:endParaRPr lang="ru-RU" dirty="0"/>
        </a:p>
      </dgm:t>
    </dgm:pt>
    <dgm:pt modelId="{FDEA458D-8E94-4782-87A5-546B396D86CE}" type="parTrans" cxnId="{7D032D3A-A703-4F1E-8A24-D42B67C162B7}">
      <dgm:prSet/>
      <dgm:spPr/>
      <dgm:t>
        <a:bodyPr/>
        <a:lstStyle/>
        <a:p>
          <a:endParaRPr lang="ru-RU"/>
        </a:p>
      </dgm:t>
    </dgm:pt>
    <dgm:pt modelId="{85DB8975-9FEA-4897-872A-F4ECC8450114}" type="sibTrans" cxnId="{7D032D3A-A703-4F1E-8A24-D42B67C162B7}">
      <dgm:prSet/>
      <dgm:spPr/>
      <dgm:t>
        <a:bodyPr/>
        <a:lstStyle/>
        <a:p>
          <a:endParaRPr lang="ru-RU"/>
        </a:p>
      </dgm:t>
    </dgm:pt>
    <dgm:pt modelId="{4FDE56D7-ED63-4B45-8B9B-B6BB0BB87262}">
      <dgm:prSet phldrT="[Текст]" custT="1"/>
      <dgm:spPr/>
      <dgm:t>
        <a:bodyPr/>
        <a:lstStyle/>
        <a:p>
          <a:r>
            <a:rPr lang="uk-UA" sz="1400" b="1" dirty="0" smtClean="0"/>
            <a:t>Міжнародний </a:t>
          </a:r>
          <a:r>
            <a:rPr lang="uk-UA" sz="1400" b="1" dirty="0" err="1" smtClean="0"/>
            <a:t>мовно-ітературний</a:t>
          </a:r>
          <a:r>
            <a:rPr lang="uk-UA" sz="1400" b="1" dirty="0" smtClean="0"/>
            <a:t> конкурс ім.</a:t>
          </a:r>
        </a:p>
        <a:p>
          <a:r>
            <a:rPr lang="uk-UA" sz="1400" b="1" dirty="0" smtClean="0"/>
            <a:t> Т.Г Шевченка</a:t>
          </a:r>
          <a:br>
            <a:rPr lang="uk-UA" sz="1400" b="1" dirty="0" smtClean="0"/>
          </a:br>
          <a:r>
            <a:rPr lang="uk-UA" sz="1400" b="1" dirty="0" smtClean="0"/>
            <a:t>(2014-2015 н.р)</a:t>
          </a:r>
          <a:endParaRPr lang="ru-RU" sz="1400" b="1" dirty="0"/>
        </a:p>
      </dgm:t>
    </dgm:pt>
    <dgm:pt modelId="{5EDB4236-CF57-45E0-BBB5-390EA9924294}" type="parTrans" cxnId="{B242B114-E5DF-47FD-8D27-A971626F7826}">
      <dgm:prSet/>
      <dgm:spPr/>
      <dgm:t>
        <a:bodyPr/>
        <a:lstStyle/>
        <a:p>
          <a:endParaRPr lang="ru-RU"/>
        </a:p>
      </dgm:t>
    </dgm:pt>
    <dgm:pt modelId="{4260FC39-12B7-46C9-A687-E6C5ECCC72AD}" type="sibTrans" cxnId="{B242B114-E5DF-47FD-8D27-A971626F7826}">
      <dgm:prSet/>
      <dgm:spPr/>
      <dgm:t>
        <a:bodyPr/>
        <a:lstStyle/>
        <a:p>
          <a:endParaRPr lang="ru-RU"/>
        </a:p>
      </dgm:t>
    </dgm:pt>
    <dgm:pt modelId="{D35B6363-45DE-4841-A5DB-5E0289ADA916}">
      <dgm:prSet phldrT="[Текст]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endParaRPr lang="en-US" dirty="0" smtClean="0"/>
        </a:p>
        <a:p>
          <a:r>
            <a:rPr lang="uk-UA" dirty="0" smtClean="0"/>
            <a:t>Флінта Юлія (6 клас) – 3 місце.</a:t>
          </a:r>
          <a:br>
            <a:rPr lang="uk-UA" dirty="0" smtClean="0"/>
          </a:br>
          <a:r>
            <a:rPr lang="uk-UA" dirty="0" smtClean="0"/>
            <a:t>Валентинська Марія (9 клас) – 2 місце.</a:t>
          </a:r>
          <a:br>
            <a:rPr lang="uk-UA" dirty="0" smtClean="0"/>
          </a:br>
          <a:r>
            <a:rPr lang="uk-UA" dirty="0" smtClean="0"/>
            <a:t>Соколовська Наталія (11 клас) – 2 місце.</a:t>
          </a:r>
          <a:endParaRPr lang="ru-RU" dirty="0"/>
        </a:p>
      </dgm:t>
    </dgm:pt>
    <dgm:pt modelId="{7BBCBCDC-24E9-424B-894A-84A284451BAD}" type="parTrans" cxnId="{FDD89584-46EE-420B-8F44-F9FCB92AB6CB}">
      <dgm:prSet/>
      <dgm:spPr/>
      <dgm:t>
        <a:bodyPr/>
        <a:lstStyle/>
        <a:p>
          <a:endParaRPr lang="ru-RU"/>
        </a:p>
      </dgm:t>
    </dgm:pt>
    <dgm:pt modelId="{D4902A81-3CA2-4733-8F8A-EE6A0462E0CB}" type="sibTrans" cxnId="{FDD89584-46EE-420B-8F44-F9FCB92AB6CB}">
      <dgm:prSet/>
      <dgm:spPr/>
      <dgm:t>
        <a:bodyPr/>
        <a:lstStyle/>
        <a:p>
          <a:endParaRPr lang="ru-RU"/>
        </a:p>
      </dgm:t>
    </dgm:pt>
    <dgm:pt modelId="{4A34828F-9E5A-473B-8559-53438F935688}" type="pres">
      <dgm:prSet presAssocID="{92A1AD80-45DF-422E-9834-17244D3A9608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A9933FF-DF8E-4759-A93A-0E98E6D60B1D}" type="pres">
      <dgm:prSet presAssocID="{F42F56A4-508F-4641-A6CA-7D5934E233C1}" presName="posSpace" presStyleCnt="0"/>
      <dgm:spPr/>
    </dgm:pt>
    <dgm:pt modelId="{FB9468B5-1957-4958-8ACE-92941F8B0941}" type="pres">
      <dgm:prSet presAssocID="{F42F56A4-508F-4641-A6CA-7D5934E233C1}" presName="vertFlow" presStyleCnt="0"/>
      <dgm:spPr/>
    </dgm:pt>
    <dgm:pt modelId="{57B77F8E-11FD-4910-9A37-87EAC0E201C7}" type="pres">
      <dgm:prSet presAssocID="{F42F56A4-508F-4641-A6CA-7D5934E233C1}" presName="topSpace" presStyleCnt="0"/>
      <dgm:spPr/>
    </dgm:pt>
    <dgm:pt modelId="{3624A151-424D-455C-9A05-C05534CF24E8}" type="pres">
      <dgm:prSet presAssocID="{F42F56A4-508F-4641-A6CA-7D5934E233C1}" presName="firstComp" presStyleCnt="0"/>
      <dgm:spPr/>
    </dgm:pt>
    <dgm:pt modelId="{903DA226-3EA0-456B-A2ED-CFD3608BBBF4}" type="pres">
      <dgm:prSet presAssocID="{F42F56A4-508F-4641-A6CA-7D5934E233C1}" presName="firstChild" presStyleLbl="bgAccFollowNode1" presStyleIdx="0" presStyleCnt="2" custScaleX="134232" custScaleY="242584" custLinFactNeighborX="-7792" custLinFactNeighborY="9451"/>
      <dgm:spPr/>
      <dgm:t>
        <a:bodyPr/>
        <a:lstStyle/>
        <a:p>
          <a:endParaRPr lang="ru-RU"/>
        </a:p>
      </dgm:t>
    </dgm:pt>
    <dgm:pt modelId="{F0B1037A-AF79-4857-A8E2-47A625E2BB37}" type="pres">
      <dgm:prSet presAssocID="{F42F56A4-508F-4641-A6CA-7D5934E233C1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BDC5A-B518-4E05-B188-D61C50D4734C}" type="pres">
      <dgm:prSet presAssocID="{F42F56A4-508F-4641-A6CA-7D5934E233C1}" presName="negSpace" presStyleCnt="0"/>
      <dgm:spPr/>
    </dgm:pt>
    <dgm:pt modelId="{87BFAAEF-DE71-4AF3-A118-B1A40F3D633D}" type="pres">
      <dgm:prSet presAssocID="{F42F56A4-508F-4641-A6CA-7D5934E233C1}" presName="circle" presStyleLbl="node1" presStyleIdx="0" presStyleCnt="2" custScaleX="201923" custScaleY="107052" custLinFactNeighborX="-76299" custLinFactNeighborY="5873"/>
      <dgm:spPr/>
      <dgm:t>
        <a:bodyPr/>
        <a:lstStyle/>
        <a:p>
          <a:endParaRPr lang="ru-RU"/>
        </a:p>
      </dgm:t>
    </dgm:pt>
    <dgm:pt modelId="{E45E1051-C2F9-44DA-8DEE-87137FA76ED5}" type="pres">
      <dgm:prSet presAssocID="{87AE4096-27E9-4815-AFBF-420FA24CFE0D}" presName="transSpace" presStyleCnt="0"/>
      <dgm:spPr/>
    </dgm:pt>
    <dgm:pt modelId="{6CA9004C-E230-495E-94D3-195C21048354}" type="pres">
      <dgm:prSet presAssocID="{4FDE56D7-ED63-4B45-8B9B-B6BB0BB87262}" presName="posSpace" presStyleCnt="0"/>
      <dgm:spPr/>
    </dgm:pt>
    <dgm:pt modelId="{F33ADF8A-A114-47FF-82F7-FDF6F90DB2A5}" type="pres">
      <dgm:prSet presAssocID="{4FDE56D7-ED63-4B45-8B9B-B6BB0BB87262}" presName="vertFlow" presStyleCnt="0"/>
      <dgm:spPr/>
    </dgm:pt>
    <dgm:pt modelId="{91417B6E-B747-4699-B55E-A0AE6BE11F6A}" type="pres">
      <dgm:prSet presAssocID="{4FDE56D7-ED63-4B45-8B9B-B6BB0BB87262}" presName="topSpace" presStyleCnt="0"/>
      <dgm:spPr/>
    </dgm:pt>
    <dgm:pt modelId="{A5DE0F35-72B0-4095-8F0C-4FE35EFEA04F}" type="pres">
      <dgm:prSet presAssocID="{4FDE56D7-ED63-4B45-8B9B-B6BB0BB87262}" presName="firstComp" presStyleCnt="0"/>
      <dgm:spPr/>
    </dgm:pt>
    <dgm:pt modelId="{92F6F23C-5E66-4063-BDBA-D48BCE286D07}" type="pres">
      <dgm:prSet presAssocID="{4FDE56D7-ED63-4B45-8B9B-B6BB0BB87262}" presName="firstChild" presStyleLbl="bgAccFollowNode1" presStyleIdx="1" presStyleCnt="2" custScaleX="138189" custScaleY="253085"/>
      <dgm:spPr/>
      <dgm:t>
        <a:bodyPr/>
        <a:lstStyle/>
        <a:p>
          <a:endParaRPr lang="ru-RU"/>
        </a:p>
      </dgm:t>
    </dgm:pt>
    <dgm:pt modelId="{7A9CBF93-F984-4F1C-A523-F2CD368674E9}" type="pres">
      <dgm:prSet presAssocID="{4FDE56D7-ED63-4B45-8B9B-B6BB0BB87262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AC48D9-CF2F-4927-9BD4-DE0EE9EAF0E4}" type="pres">
      <dgm:prSet presAssocID="{4FDE56D7-ED63-4B45-8B9B-B6BB0BB87262}" presName="negSpace" presStyleCnt="0"/>
      <dgm:spPr/>
    </dgm:pt>
    <dgm:pt modelId="{F2F4C897-8AD1-4F7D-9742-AE61946FB4B7}" type="pres">
      <dgm:prSet presAssocID="{4FDE56D7-ED63-4B45-8B9B-B6BB0BB87262}" presName="circle" presStyleLbl="node1" presStyleIdx="1" presStyleCnt="2" custScaleX="195519" custScaleY="106374" custLinFactNeighborX="-50155" custLinFactNeighborY="-2958"/>
      <dgm:spPr/>
      <dgm:t>
        <a:bodyPr/>
        <a:lstStyle/>
        <a:p>
          <a:endParaRPr lang="ru-RU"/>
        </a:p>
      </dgm:t>
    </dgm:pt>
  </dgm:ptLst>
  <dgm:cxnLst>
    <dgm:cxn modelId="{AB5997C6-C750-47D5-B699-C7E3F781E832}" type="presOf" srcId="{D35B6363-45DE-4841-A5DB-5E0289ADA916}" destId="{92F6F23C-5E66-4063-BDBA-D48BCE286D07}" srcOrd="0" destOrd="0" presId="urn:microsoft.com/office/officeart/2005/8/layout/hList9"/>
    <dgm:cxn modelId="{7A369E2F-9B43-4F10-B121-6F07AD0A396E}" type="presOf" srcId="{D35B6363-45DE-4841-A5DB-5E0289ADA916}" destId="{7A9CBF93-F984-4F1C-A523-F2CD368674E9}" srcOrd="1" destOrd="0" presId="urn:microsoft.com/office/officeart/2005/8/layout/hList9"/>
    <dgm:cxn modelId="{FDD89584-46EE-420B-8F44-F9FCB92AB6CB}" srcId="{4FDE56D7-ED63-4B45-8B9B-B6BB0BB87262}" destId="{D35B6363-45DE-4841-A5DB-5E0289ADA916}" srcOrd="0" destOrd="0" parTransId="{7BBCBCDC-24E9-424B-894A-84A284451BAD}" sibTransId="{D4902A81-3CA2-4733-8F8A-EE6A0462E0CB}"/>
    <dgm:cxn modelId="{18A1BE42-C6D8-45B1-A96D-8E0AF1C2914F}" type="presOf" srcId="{92A1AD80-45DF-422E-9834-17244D3A9608}" destId="{4A34828F-9E5A-473B-8559-53438F935688}" srcOrd="0" destOrd="0" presId="urn:microsoft.com/office/officeart/2005/8/layout/hList9"/>
    <dgm:cxn modelId="{2C658B41-E69D-49C2-A0A9-3D024444300D}" srcId="{92A1AD80-45DF-422E-9834-17244D3A9608}" destId="{F42F56A4-508F-4641-A6CA-7D5934E233C1}" srcOrd="0" destOrd="0" parTransId="{BBB3DAEB-44F1-434F-96F6-55B9672E1B82}" sibTransId="{87AE4096-27E9-4815-AFBF-420FA24CFE0D}"/>
    <dgm:cxn modelId="{B242B114-E5DF-47FD-8D27-A971626F7826}" srcId="{92A1AD80-45DF-422E-9834-17244D3A9608}" destId="{4FDE56D7-ED63-4B45-8B9B-B6BB0BB87262}" srcOrd="1" destOrd="0" parTransId="{5EDB4236-CF57-45E0-BBB5-390EA9924294}" sibTransId="{4260FC39-12B7-46C9-A687-E6C5ECCC72AD}"/>
    <dgm:cxn modelId="{7D032D3A-A703-4F1E-8A24-D42B67C162B7}" srcId="{F42F56A4-508F-4641-A6CA-7D5934E233C1}" destId="{3EDA3014-DD7B-4FD5-9A1F-E4B2C1D35A1F}" srcOrd="0" destOrd="0" parTransId="{FDEA458D-8E94-4782-87A5-546B396D86CE}" sibTransId="{85DB8975-9FEA-4897-872A-F4ECC8450114}"/>
    <dgm:cxn modelId="{B111A591-BB18-4B0B-AAC4-CC4671B8CC9B}" type="presOf" srcId="{4FDE56D7-ED63-4B45-8B9B-B6BB0BB87262}" destId="{F2F4C897-8AD1-4F7D-9742-AE61946FB4B7}" srcOrd="0" destOrd="0" presId="urn:microsoft.com/office/officeart/2005/8/layout/hList9"/>
    <dgm:cxn modelId="{81F7BB05-7045-45CC-B17C-1B508F6181DD}" type="presOf" srcId="{3EDA3014-DD7B-4FD5-9A1F-E4B2C1D35A1F}" destId="{903DA226-3EA0-456B-A2ED-CFD3608BBBF4}" srcOrd="0" destOrd="0" presId="urn:microsoft.com/office/officeart/2005/8/layout/hList9"/>
    <dgm:cxn modelId="{8ADF20AF-D03D-4B5D-AC81-C8B54EFF4E47}" type="presOf" srcId="{3EDA3014-DD7B-4FD5-9A1F-E4B2C1D35A1F}" destId="{F0B1037A-AF79-4857-A8E2-47A625E2BB37}" srcOrd="1" destOrd="0" presId="urn:microsoft.com/office/officeart/2005/8/layout/hList9"/>
    <dgm:cxn modelId="{C95374A7-8517-495F-A821-910C11942365}" type="presOf" srcId="{F42F56A4-508F-4641-A6CA-7D5934E233C1}" destId="{87BFAAEF-DE71-4AF3-A118-B1A40F3D633D}" srcOrd="0" destOrd="0" presId="urn:microsoft.com/office/officeart/2005/8/layout/hList9"/>
    <dgm:cxn modelId="{B75F9304-8501-465F-BD56-7C3B5DCDD558}" type="presParOf" srcId="{4A34828F-9E5A-473B-8559-53438F935688}" destId="{5A9933FF-DF8E-4759-A93A-0E98E6D60B1D}" srcOrd="0" destOrd="0" presId="urn:microsoft.com/office/officeart/2005/8/layout/hList9"/>
    <dgm:cxn modelId="{B2160FF0-FCFE-4A68-B4F3-30C0D0413B88}" type="presParOf" srcId="{4A34828F-9E5A-473B-8559-53438F935688}" destId="{FB9468B5-1957-4958-8ACE-92941F8B0941}" srcOrd="1" destOrd="0" presId="urn:microsoft.com/office/officeart/2005/8/layout/hList9"/>
    <dgm:cxn modelId="{B9F00BEA-C93E-4C96-A8E0-641FFE6A5BA5}" type="presParOf" srcId="{FB9468B5-1957-4958-8ACE-92941F8B0941}" destId="{57B77F8E-11FD-4910-9A37-87EAC0E201C7}" srcOrd="0" destOrd="0" presId="urn:microsoft.com/office/officeart/2005/8/layout/hList9"/>
    <dgm:cxn modelId="{77859EDE-963C-4EB6-840C-FBEE68E12029}" type="presParOf" srcId="{FB9468B5-1957-4958-8ACE-92941F8B0941}" destId="{3624A151-424D-455C-9A05-C05534CF24E8}" srcOrd="1" destOrd="0" presId="urn:microsoft.com/office/officeart/2005/8/layout/hList9"/>
    <dgm:cxn modelId="{77CE762F-FAE3-40E0-AC49-F32D01960B93}" type="presParOf" srcId="{3624A151-424D-455C-9A05-C05534CF24E8}" destId="{903DA226-3EA0-456B-A2ED-CFD3608BBBF4}" srcOrd="0" destOrd="0" presId="urn:microsoft.com/office/officeart/2005/8/layout/hList9"/>
    <dgm:cxn modelId="{6B43E813-0BE9-4354-943C-1C675D19B471}" type="presParOf" srcId="{3624A151-424D-455C-9A05-C05534CF24E8}" destId="{F0B1037A-AF79-4857-A8E2-47A625E2BB37}" srcOrd="1" destOrd="0" presId="urn:microsoft.com/office/officeart/2005/8/layout/hList9"/>
    <dgm:cxn modelId="{9C0D9EF5-676B-4AB3-AE08-877005211164}" type="presParOf" srcId="{4A34828F-9E5A-473B-8559-53438F935688}" destId="{EE4BDC5A-B518-4E05-B188-D61C50D4734C}" srcOrd="2" destOrd="0" presId="urn:microsoft.com/office/officeart/2005/8/layout/hList9"/>
    <dgm:cxn modelId="{CF85C372-1275-4EC0-8833-E31A414BD8AD}" type="presParOf" srcId="{4A34828F-9E5A-473B-8559-53438F935688}" destId="{87BFAAEF-DE71-4AF3-A118-B1A40F3D633D}" srcOrd="3" destOrd="0" presId="urn:microsoft.com/office/officeart/2005/8/layout/hList9"/>
    <dgm:cxn modelId="{B31A9BF1-A08F-4877-BE14-DB991DCDBB9E}" type="presParOf" srcId="{4A34828F-9E5A-473B-8559-53438F935688}" destId="{E45E1051-C2F9-44DA-8DEE-87137FA76ED5}" srcOrd="4" destOrd="0" presId="urn:microsoft.com/office/officeart/2005/8/layout/hList9"/>
    <dgm:cxn modelId="{A096E876-E7FF-4518-89C0-4425C23BE15B}" type="presParOf" srcId="{4A34828F-9E5A-473B-8559-53438F935688}" destId="{6CA9004C-E230-495E-94D3-195C21048354}" srcOrd="5" destOrd="0" presId="urn:microsoft.com/office/officeart/2005/8/layout/hList9"/>
    <dgm:cxn modelId="{5A12DCBF-4EEB-4B5E-8B91-C469B8374DE0}" type="presParOf" srcId="{4A34828F-9E5A-473B-8559-53438F935688}" destId="{F33ADF8A-A114-47FF-82F7-FDF6F90DB2A5}" srcOrd="6" destOrd="0" presId="urn:microsoft.com/office/officeart/2005/8/layout/hList9"/>
    <dgm:cxn modelId="{ACBDD7F2-C993-48EC-A4AE-0311516AB828}" type="presParOf" srcId="{F33ADF8A-A114-47FF-82F7-FDF6F90DB2A5}" destId="{91417B6E-B747-4699-B55E-A0AE6BE11F6A}" srcOrd="0" destOrd="0" presId="urn:microsoft.com/office/officeart/2005/8/layout/hList9"/>
    <dgm:cxn modelId="{1DBCBA18-C7E2-4783-A9D7-E69924F3E383}" type="presParOf" srcId="{F33ADF8A-A114-47FF-82F7-FDF6F90DB2A5}" destId="{A5DE0F35-72B0-4095-8F0C-4FE35EFEA04F}" srcOrd="1" destOrd="0" presId="urn:microsoft.com/office/officeart/2005/8/layout/hList9"/>
    <dgm:cxn modelId="{26E716E0-944E-4BA2-9F1A-F2959DA1600C}" type="presParOf" srcId="{A5DE0F35-72B0-4095-8F0C-4FE35EFEA04F}" destId="{92F6F23C-5E66-4063-BDBA-D48BCE286D07}" srcOrd="0" destOrd="0" presId="urn:microsoft.com/office/officeart/2005/8/layout/hList9"/>
    <dgm:cxn modelId="{84018A5A-63C6-4348-99C5-CDEF87097CC8}" type="presParOf" srcId="{A5DE0F35-72B0-4095-8F0C-4FE35EFEA04F}" destId="{7A9CBF93-F984-4F1C-A523-F2CD368674E9}" srcOrd="1" destOrd="0" presId="urn:microsoft.com/office/officeart/2005/8/layout/hList9"/>
    <dgm:cxn modelId="{CEE26F0D-3A4B-4918-AE0E-0CC13B64614D}" type="presParOf" srcId="{4A34828F-9E5A-473B-8559-53438F935688}" destId="{70AC48D9-CF2F-4927-9BD4-DE0EE9EAF0E4}" srcOrd="7" destOrd="0" presId="urn:microsoft.com/office/officeart/2005/8/layout/hList9"/>
    <dgm:cxn modelId="{41733898-4B4C-42AA-859C-07292209751C}" type="presParOf" srcId="{4A34828F-9E5A-473B-8559-53438F935688}" destId="{F2F4C897-8AD1-4F7D-9742-AE61946FB4B7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4BE6E-B5FD-45F2-AA06-9E157B4B25F1}">
      <dsp:nvSpPr>
        <dsp:cNvPr id="0" name=""/>
        <dsp:cNvSpPr/>
      </dsp:nvSpPr>
      <dsp:spPr>
        <a:xfrm rot="5400000" flipH="1">
          <a:off x="72713" y="3668509"/>
          <a:ext cx="72493" cy="21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1384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72713" y="3668509"/>
        <a:ext cx="72493" cy="217919"/>
      </dsp:txXfrm>
    </dsp:sp>
    <dsp:sp modelId="{8919150B-6993-4943-BC07-B297D9E7554E}">
      <dsp:nvSpPr>
        <dsp:cNvPr id="0" name=""/>
        <dsp:cNvSpPr/>
      </dsp:nvSpPr>
      <dsp:spPr>
        <a:xfrm>
          <a:off x="525958" y="263099"/>
          <a:ext cx="2379898" cy="29746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1384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Формування професійних компетентностей щодо застосування проблемних ситуацій для активізації пізнавальної діяльності на уроках </a:t>
          </a:r>
          <a:endParaRPr lang="ru-RU" sz="2400" kern="1200" dirty="0"/>
        </a:p>
      </dsp:txBody>
      <dsp:txXfrm>
        <a:off x="525958" y="263099"/>
        <a:ext cx="2379898" cy="2974698"/>
      </dsp:txXfrm>
    </dsp:sp>
    <dsp:sp modelId="{A49E28E1-772C-45D2-AC49-E72956A65C14}">
      <dsp:nvSpPr>
        <dsp:cNvPr id="0" name=""/>
        <dsp:cNvSpPr/>
      </dsp:nvSpPr>
      <dsp:spPr>
        <a:xfrm>
          <a:off x="69429" y="0"/>
          <a:ext cx="789738" cy="7897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BC6ED-6413-4658-A6F9-273EBCB72BF6}">
      <dsp:nvSpPr>
        <dsp:cNvPr id="0" name=""/>
        <dsp:cNvSpPr/>
      </dsp:nvSpPr>
      <dsp:spPr>
        <a:xfrm rot="5400000" flipV="1">
          <a:off x="3595454" y="1662103"/>
          <a:ext cx="201714" cy="282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1384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3595454" y="1662103"/>
        <a:ext cx="201714" cy="282593"/>
      </dsp:txXfrm>
    </dsp:sp>
    <dsp:sp modelId="{3C377324-FD15-428E-AB29-D3B0FF343E22}">
      <dsp:nvSpPr>
        <dsp:cNvPr id="0" name=""/>
        <dsp:cNvSpPr/>
      </dsp:nvSpPr>
      <dsp:spPr>
        <a:xfrm>
          <a:off x="3834025" y="303958"/>
          <a:ext cx="2728149" cy="2906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1384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Пошук шляхів для покращення активізації пізнавальної активності на уроках</a:t>
          </a:r>
          <a:endParaRPr lang="ru-RU" sz="1800" kern="1200" dirty="0"/>
        </a:p>
      </dsp:txBody>
      <dsp:txXfrm>
        <a:off x="3834025" y="303958"/>
        <a:ext cx="2728149" cy="2906726"/>
      </dsp:txXfrm>
    </dsp:sp>
    <dsp:sp modelId="{E64AD32B-8D89-421A-9CE6-16545BCE2E2E}">
      <dsp:nvSpPr>
        <dsp:cNvPr id="0" name=""/>
        <dsp:cNvSpPr/>
      </dsp:nvSpPr>
      <dsp:spPr>
        <a:xfrm flipH="1" flipV="1">
          <a:off x="294670" y="0"/>
          <a:ext cx="6727" cy="3506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C90D2A-0CEC-46F2-9B49-052372FC489B}">
      <dsp:nvSpPr>
        <dsp:cNvPr id="0" name=""/>
        <dsp:cNvSpPr/>
      </dsp:nvSpPr>
      <dsp:spPr>
        <a:xfrm rot="16200000">
          <a:off x="5875701" y="1856510"/>
          <a:ext cx="2974698" cy="477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1384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5875701" y="1856510"/>
        <a:ext cx="2974698" cy="477789"/>
      </dsp:txXfrm>
    </dsp:sp>
    <dsp:sp modelId="{D6CF0808-CBBC-4B76-9E6F-81E991AAD185}">
      <dsp:nvSpPr>
        <dsp:cNvPr id="0" name=""/>
        <dsp:cNvSpPr/>
      </dsp:nvSpPr>
      <dsp:spPr>
        <a:xfrm>
          <a:off x="7579527" y="320730"/>
          <a:ext cx="2379898" cy="29746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421384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/>
            <a:t>Розвиток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уваги</a:t>
          </a:r>
          <a:r>
            <a:rPr lang="ru-RU" sz="1800" kern="1200" dirty="0" smtClean="0"/>
            <a:t>, </a:t>
          </a:r>
          <a:r>
            <a:rPr lang="ru-RU" sz="1800" kern="1200" dirty="0" err="1" smtClean="0"/>
            <a:t>логічного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мислення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учнів</a:t>
          </a:r>
          <a:r>
            <a:rPr lang="ru-RU" sz="1800" kern="1200" dirty="0" smtClean="0"/>
            <a:t>, </a:t>
          </a:r>
          <a:r>
            <a:rPr lang="ru-RU" sz="1800" kern="1200" dirty="0" err="1" smtClean="0"/>
            <a:t>пам’яті</a:t>
          </a:r>
          <a:r>
            <a:rPr lang="ru-RU" sz="1800" kern="1200" dirty="0" smtClean="0"/>
            <a:t>, </a:t>
          </a:r>
          <a:r>
            <a:rPr lang="ru-RU" sz="1800" kern="1200" dirty="0" err="1" smtClean="0"/>
            <a:t>підвищення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якості</a:t>
          </a:r>
          <a:r>
            <a:rPr lang="ru-RU" sz="1800" kern="1200" dirty="0" smtClean="0"/>
            <a:t> їх </a:t>
          </a:r>
          <a:r>
            <a:rPr lang="ru-RU" sz="1800" kern="1200" dirty="0" err="1" smtClean="0"/>
            <a:t>знань</a:t>
          </a:r>
          <a:r>
            <a:rPr lang="ru-RU" sz="1800" kern="1200" dirty="0" smtClean="0"/>
            <a:t> з предмета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>
        <a:off x="7579527" y="320730"/>
        <a:ext cx="2379898" cy="2974698"/>
      </dsp:txXfrm>
    </dsp:sp>
    <dsp:sp modelId="{EBCF86BA-78C8-49C8-876E-B0FB2BF916CE}">
      <dsp:nvSpPr>
        <dsp:cNvPr id="0" name=""/>
        <dsp:cNvSpPr/>
      </dsp:nvSpPr>
      <dsp:spPr>
        <a:xfrm>
          <a:off x="7124156" y="145627"/>
          <a:ext cx="955579" cy="61907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E9452-502D-4203-A2C0-127EA973B624}">
      <dsp:nvSpPr>
        <dsp:cNvPr id="0" name=""/>
        <dsp:cNvSpPr/>
      </dsp:nvSpPr>
      <dsp:spPr>
        <a:xfrm>
          <a:off x="4255610" y="1405"/>
          <a:ext cx="1089979" cy="708486"/>
        </a:xfrm>
        <a:prstGeom prst="round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tx1"/>
              </a:solidFill>
            </a:rPr>
            <a:t>Складання сенканів 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290195" y="35990"/>
        <a:ext cx="1020809" cy="639316"/>
      </dsp:txXfrm>
    </dsp:sp>
    <dsp:sp modelId="{A6133B5C-0512-46E4-8FA9-C72AD26C095A}">
      <dsp:nvSpPr>
        <dsp:cNvPr id="0" name=""/>
        <dsp:cNvSpPr/>
      </dsp:nvSpPr>
      <dsp:spPr>
        <a:xfrm>
          <a:off x="3385588" y="355648"/>
          <a:ext cx="2830023" cy="2830023"/>
        </a:xfrm>
        <a:custGeom>
          <a:avLst/>
          <a:gdLst/>
          <a:ahLst/>
          <a:cxnLst/>
          <a:rect l="0" t="0" r="0" b="0"/>
          <a:pathLst>
            <a:path>
              <a:moveTo>
                <a:pt x="1967483" y="112309"/>
              </a:moveTo>
              <a:arcTo wR="1415011" hR="1415011" stAng="17578899" swAng="1960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BC331C-61E8-44AB-AE76-2B1273FB087F}">
      <dsp:nvSpPr>
        <dsp:cNvPr id="0" name=""/>
        <dsp:cNvSpPr/>
      </dsp:nvSpPr>
      <dsp:spPr>
        <a:xfrm>
          <a:off x="5601366" y="979154"/>
          <a:ext cx="1089979" cy="708486"/>
        </a:xfrm>
        <a:prstGeom prst="roundRect">
          <a:avLst/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tx1"/>
              </a:solidFill>
            </a:rPr>
            <a:t>Гронування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5635951" y="1013739"/>
        <a:ext cx="1020809" cy="639316"/>
      </dsp:txXfrm>
    </dsp:sp>
    <dsp:sp modelId="{61BBD50D-6858-44E6-B2F6-4CD4EF681E7C}">
      <dsp:nvSpPr>
        <dsp:cNvPr id="0" name=""/>
        <dsp:cNvSpPr/>
      </dsp:nvSpPr>
      <dsp:spPr>
        <a:xfrm>
          <a:off x="3385588" y="355648"/>
          <a:ext cx="2830023" cy="2830023"/>
        </a:xfrm>
        <a:custGeom>
          <a:avLst/>
          <a:gdLst/>
          <a:ahLst/>
          <a:cxnLst/>
          <a:rect l="0" t="0" r="0" b="0"/>
          <a:pathLst>
            <a:path>
              <a:moveTo>
                <a:pt x="2828088" y="1341035"/>
              </a:moveTo>
              <a:arcTo wR="1415011" hR="1415011" stAng="21420193" swAng="219563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2F5E7-D496-4DD3-B6DC-6EEA69B96927}">
      <dsp:nvSpPr>
        <dsp:cNvPr id="0" name=""/>
        <dsp:cNvSpPr/>
      </dsp:nvSpPr>
      <dsp:spPr>
        <a:xfrm>
          <a:off x="5087333" y="2561185"/>
          <a:ext cx="1089979" cy="708486"/>
        </a:xfrm>
        <a:prstGeom prst="roundRect">
          <a:avLst/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tx1"/>
              </a:solidFill>
            </a:rPr>
            <a:t>Асоціювання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5121918" y="2595770"/>
        <a:ext cx="1020809" cy="639316"/>
      </dsp:txXfrm>
    </dsp:sp>
    <dsp:sp modelId="{B5DE166F-A7B8-4C37-B280-1B2840A9DD42}">
      <dsp:nvSpPr>
        <dsp:cNvPr id="0" name=""/>
        <dsp:cNvSpPr/>
      </dsp:nvSpPr>
      <dsp:spPr>
        <a:xfrm>
          <a:off x="3385588" y="355648"/>
          <a:ext cx="2830023" cy="2830023"/>
        </a:xfrm>
        <a:custGeom>
          <a:avLst/>
          <a:gdLst/>
          <a:ahLst/>
          <a:cxnLst/>
          <a:rect l="0" t="0" r="0" b="0"/>
          <a:pathLst>
            <a:path>
              <a:moveTo>
                <a:pt x="1696126" y="2801818"/>
              </a:moveTo>
              <a:arcTo wR="1415011" hR="1415011" stAng="4712462" swAng="137507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26BB8-9CA2-44B8-A3B0-5D6865D0491B}">
      <dsp:nvSpPr>
        <dsp:cNvPr id="0" name=""/>
        <dsp:cNvSpPr/>
      </dsp:nvSpPr>
      <dsp:spPr>
        <a:xfrm>
          <a:off x="3423886" y="2561185"/>
          <a:ext cx="1089979" cy="708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tx1"/>
              </a:solidFill>
            </a:rPr>
            <a:t>Мікрофон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458471" y="2595770"/>
        <a:ext cx="1020809" cy="639316"/>
      </dsp:txXfrm>
    </dsp:sp>
    <dsp:sp modelId="{4B16ADF7-9856-4E06-8540-A5692A2891D9}">
      <dsp:nvSpPr>
        <dsp:cNvPr id="0" name=""/>
        <dsp:cNvSpPr/>
      </dsp:nvSpPr>
      <dsp:spPr>
        <a:xfrm>
          <a:off x="3385588" y="355648"/>
          <a:ext cx="2830023" cy="2830023"/>
        </a:xfrm>
        <a:custGeom>
          <a:avLst/>
          <a:gdLst/>
          <a:ahLst/>
          <a:cxnLst/>
          <a:rect l="0" t="0" r="0" b="0"/>
          <a:pathLst>
            <a:path>
              <a:moveTo>
                <a:pt x="236379" y="2198009"/>
              </a:moveTo>
              <a:arcTo wR="1415011" hR="1415011" stAng="8784169" swAng="219563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C3A826-D651-4AF7-9597-BA856E738114}">
      <dsp:nvSpPr>
        <dsp:cNvPr id="0" name=""/>
        <dsp:cNvSpPr/>
      </dsp:nvSpPr>
      <dsp:spPr>
        <a:xfrm>
          <a:off x="2909853" y="979154"/>
          <a:ext cx="1089979" cy="708486"/>
        </a:xfrm>
        <a:prstGeom prst="roundRect">
          <a:avLst/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tx1"/>
              </a:solidFill>
            </a:rPr>
            <a:t>Прес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2944438" y="1013739"/>
        <a:ext cx="1020809" cy="639316"/>
      </dsp:txXfrm>
    </dsp:sp>
    <dsp:sp modelId="{4BFD39A9-28EE-4607-ABA9-19C3D7535A8D}">
      <dsp:nvSpPr>
        <dsp:cNvPr id="0" name=""/>
        <dsp:cNvSpPr/>
      </dsp:nvSpPr>
      <dsp:spPr>
        <a:xfrm>
          <a:off x="3385588" y="355648"/>
          <a:ext cx="2830023" cy="2830023"/>
        </a:xfrm>
        <a:custGeom>
          <a:avLst/>
          <a:gdLst/>
          <a:ahLst/>
          <a:cxnLst/>
          <a:rect l="0" t="0" r="0" b="0"/>
          <a:pathLst>
            <a:path>
              <a:moveTo>
                <a:pt x="246636" y="616790"/>
              </a:moveTo>
              <a:arcTo wR="1415011" hR="1415011" stAng="12860428" swAng="1960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D9CC8-5301-4A15-9CB2-54FCFD56C786}">
      <dsp:nvSpPr>
        <dsp:cNvPr id="0" name=""/>
        <dsp:cNvSpPr/>
      </dsp:nvSpPr>
      <dsp:spPr>
        <a:xfrm>
          <a:off x="2037159" y="611435"/>
          <a:ext cx="2792952" cy="3030385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Свідер Віктор (7 клас) – 1 місце.</a:t>
          </a:r>
          <a:br>
            <a:rPr lang="uk-UA" sz="2300" kern="1200" dirty="0" smtClean="0"/>
          </a:br>
          <a:r>
            <a:rPr lang="uk-UA" sz="2300" kern="1200" dirty="0" smtClean="0"/>
            <a:t>Валентинська Марія (8 клас)- 1 місце</a:t>
          </a:r>
          <a:br>
            <a:rPr lang="uk-UA" sz="2300" kern="1200" dirty="0" smtClean="0"/>
          </a:br>
          <a:r>
            <a:rPr lang="uk-UA" sz="2300" kern="1200" dirty="0" smtClean="0"/>
            <a:t>Соколовська Наталія (10 клас) – 1 місце</a:t>
          </a:r>
          <a:endParaRPr lang="ru-RU" sz="2300" kern="1200" dirty="0"/>
        </a:p>
      </dsp:txBody>
      <dsp:txXfrm>
        <a:off x="2484032" y="611435"/>
        <a:ext cx="2346080" cy="3030385"/>
      </dsp:txXfrm>
    </dsp:sp>
    <dsp:sp modelId="{312DFC8A-8D76-463C-B431-3FA867FFE14C}">
      <dsp:nvSpPr>
        <dsp:cNvPr id="0" name=""/>
        <dsp:cNvSpPr/>
      </dsp:nvSpPr>
      <dsp:spPr>
        <a:xfrm>
          <a:off x="950619" y="1046"/>
          <a:ext cx="1525971" cy="152597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</a:rPr>
            <a:t>Олімпіада з української мови та літератури (2013-2014 н.р)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1174092" y="224519"/>
        <a:ext cx="1079025" cy="1079025"/>
      </dsp:txXfrm>
    </dsp:sp>
    <dsp:sp modelId="{13C790EF-D722-42ED-B903-0F47BF1B8BBD}">
      <dsp:nvSpPr>
        <dsp:cNvPr id="0" name=""/>
        <dsp:cNvSpPr/>
      </dsp:nvSpPr>
      <dsp:spPr>
        <a:xfrm>
          <a:off x="6356084" y="611435"/>
          <a:ext cx="2428732" cy="304511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Свідер Віктор (8 клас) – 1 місце.</a:t>
          </a:r>
          <a:br>
            <a:rPr lang="ru-RU" sz="2200" kern="1200" dirty="0" smtClean="0"/>
          </a:br>
          <a:r>
            <a:rPr lang="ru-RU" sz="2200" kern="1200" dirty="0" smtClean="0"/>
            <a:t>Валентинська Марія (9 клас) – 1 місце</a:t>
          </a:r>
          <a:br>
            <a:rPr lang="ru-RU" sz="2200" kern="1200" dirty="0" smtClean="0"/>
          </a:br>
          <a:r>
            <a:rPr lang="ru-RU" sz="2200" kern="1200" dirty="0" smtClean="0"/>
            <a:t>Соколовська Наталія (11 клас) – 1 місце</a:t>
          </a:r>
          <a:endParaRPr lang="ru-RU" sz="2200" kern="1200" dirty="0"/>
        </a:p>
      </dsp:txBody>
      <dsp:txXfrm>
        <a:off x="6744682" y="611435"/>
        <a:ext cx="2040135" cy="3045118"/>
      </dsp:txXfrm>
    </dsp:sp>
    <dsp:sp modelId="{9BE8BB14-BBF0-4AB9-B510-C8A4931215B5}">
      <dsp:nvSpPr>
        <dsp:cNvPr id="0" name=""/>
        <dsp:cNvSpPr/>
      </dsp:nvSpPr>
      <dsp:spPr>
        <a:xfrm>
          <a:off x="5275082" y="1046"/>
          <a:ext cx="1525971" cy="1525971"/>
        </a:xfrm>
        <a:prstGeom prst="ellips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</a:rPr>
            <a:t>Олімпіада з української мови та літератури (2014-2015 н.р)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5498555" y="224519"/>
        <a:ext cx="1079025" cy="10790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DA2175-4DDB-45A1-932E-632E046D8EA7}">
      <dsp:nvSpPr>
        <dsp:cNvPr id="0" name=""/>
        <dsp:cNvSpPr/>
      </dsp:nvSpPr>
      <dsp:spPr>
        <a:xfrm>
          <a:off x="1601450" y="861180"/>
          <a:ext cx="2999202" cy="2395300"/>
        </a:xfrm>
        <a:prstGeom prst="rect">
          <a:avLst/>
        </a:prstGeom>
        <a:solidFill>
          <a:srgbClr val="92D050">
            <a:alpha val="90000"/>
          </a:srgb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Флінта Юлія (3 клас) – 3 місце.</a:t>
          </a:r>
          <a:br>
            <a:rPr lang="uk-UA" sz="2000" kern="1200" dirty="0" smtClean="0"/>
          </a:br>
          <a:r>
            <a:rPr lang="uk-UA" sz="2000" kern="1200" dirty="0" smtClean="0"/>
            <a:t>Свідер Віктор (7 клас) – 1 місце.</a:t>
          </a:r>
          <a:br>
            <a:rPr lang="uk-UA" sz="2000" kern="1200" dirty="0" smtClean="0"/>
          </a:br>
          <a:r>
            <a:rPr lang="uk-UA" sz="2000" kern="1200" dirty="0" smtClean="0"/>
            <a:t>Барська Юлія (8 клас) - 2 місце.</a:t>
          </a:r>
          <a:br>
            <a:rPr lang="uk-UA" sz="2000" kern="1200" dirty="0" smtClean="0"/>
          </a:br>
          <a:r>
            <a:rPr lang="uk-UA" sz="2000" kern="1200" dirty="0" smtClean="0"/>
            <a:t>Соколовська Наталія (10 клас) – 2 місце.</a:t>
          </a:r>
          <a:endParaRPr lang="ru-RU" sz="2000" kern="1200" dirty="0"/>
        </a:p>
      </dsp:txBody>
      <dsp:txXfrm>
        <a:off x="2081322" y="861180"/>
        <a:ext cx="2519330" cy="2395300"/>
      </dsp:txXfrm>
    </dsp:sp>
    <dsp:sp modelId="{AB195553-CE8C-444C-A6B3-543765BEFB94}">
      <dsp:nvSpPr>
        <dsp:cNvPr id="0" name=""/>
        <dsp:cNvSpPr/>
      </dsp:nvSpPr>
      <dsp:spPr>
        <a:xfrm>
          <a:off x="1875" y="61393"/>
          <a:ext cx="1999468" cy="1999468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Міжнародний конкурс з української мови ім. Петра Яцика</a:t>
          </a:r>
          <a:br>
            <a:rPr lang="uk-UA" sz="1800" kern="1200" dirty="0" smtClean="0"/>
          </a:br>
          <a:r>
            <a:rPr lang="uk-UA" sz="1800" kern="1200" dirty="0" smtClean="0"/>
            <a:t>(2013-2014 н.р)</a:t>
          </a:r>
          <a:endParaRPr lang="ru-RU" sz="1800" kern="1200" dirty="0"/>
        </a:p>
      </dsp:txBody>
      <dsp:txXfrm>
        <a:off x="294690" y="354208"/>
        <a:ext cx="1413838" cy="1413838"/>
      </dsp:txXfrm>
    </dsp:sp>
    <dsp:sp modelId="{9B923E88-C184-4BD7-8A84-9ED1852F937E}">
      <dsp:nvSpPr>
        <dsp:cNvPr id="0" name=""/>
        <dsp:cNvSpPr/>
      </dsp:nvSpPr>
      <dsp:spPr>
        <a:xfrm>
          <a:off x="6600121" y="861180"/>
          <a:ext cx="2999202" cy="2353411"/>
        </a:xfrm>
        <a:prstGeom prst="rect">
          <a:avLst/>
        </a:prstGeom>
        <a:solidFill>
          <a:srgbClr val="92D050">
            <a:alpha val="90000"/>
          </a:srgb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Зарванська Надія (5 клас) – 1 місце.</a:t>
          </a:r>
          <a:br>
            <a:rPr lang="uk-UA" sz="1800" kern="1200" dirty="0" smtClean="0"/>
          </a:br>
          <a:r>
            <a:rPr lang="uk-UA" sz="1800" kern="1200" dirty="0" smtClean="0"/>
            <a:t>Свідер Віктор (8 клас) – 1 місце.</a:t>
          </a:r>
          <a:br>
            <a:rPr lang="uk-UA" sz="1800" kern="1200" dirty="0" smtClean="0"/>
          </a:br>
          <a:r>
            <a:rPr lang="uk-UA" sz="1800" kern="1200" dirty="0" smtClean="0"/>
            <a:t>Гринтус Марія (9 клас) – 3 місце.</a:t>
          </a:r>
          <a:br>
            <a:rPr lang="uk-UA" sz="1800" kern="1200" dirty="0" smtClean="0"/>
          </a:br>
          <a:r>
            <a:rPr lang="uk-UA" sz="1800" kern="1200" dirty="0" smtClean="0"/>
            <a:t>Соколовська Наталія (11 клас) – 3 місце</a:t>
          </a:r>
          <a:r>
            <a:rPr lang="uk-UA" sz="1600" kern="1200" dirty="0" smtClean="0"/>
            <a:t/>
          </a:r>
          <a:br>
            <a:rPr lang="uk-UA" sz="1600" kern="1200" dirty="0" smtClean="0"/>
          </a:br>
          <a:endParaRPr lang="ru-RU" sz="1600" kern="1200" dirty="0"/>
        </a:p>
      </dsp:txBody>
      <dsp:txXfrm>
        <a:off x="7079994" y="861180"/>
        <a:ext cx="2519330" cy="2353411"/>
      </dsp:txXfrm>
    </dsp:sp>
    <dsp:sp modelId="{0C803903-ACA4-49E9-9BD7-3A952E1E67CE}">
      <dsp:nvSpPr>
        <dsp:cNvPr id="0" name=""/>
        <dsp:cNvSpPr/>
      </dsp:nvSpPr>
      <dsp:spPr>
        <a:xfrm>
          <a:off x="5000546" y="61393"/>
          <a:ext cx="1999468" cy="1999468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Міжнародний конкурс з української мови ім. Петра Яцика</a:t>
          </a:r>
          <a:br>
            <a:rPr lang="uk-UA" sz="1800" kern="1200" dirty="0" smtClean="0"/>
          </a:br>
          <a:r>
            <a:rPr lang="uk-UA" sz="1800" kern="1200" dirty="0" smtClean="0"/>
            <a:t>(2014-2015 н.р)</a:t>
          </a:r>
          <a:endParaRPr lang="ru-RU" sz="1800" kern="1200" dirty="0"/>
        </a:p>
      </dsp:txBody>
      <dsp:txXfrm>
        <a:off x="5293361" y="354208"/>
        <a:ext cx="1413838" cy="14138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3DA226-3EA0-456B-A2ED-CFD3608BBBF4}">
      <dsp:nvSpPr>
        <dsp:cNvPr id="0" name=""/>
        <dsp:cNvSpPr/>
      </dsp:nvSpPr>
      <dsp:spPr>
        <a:xfrm>
          <a:off x="785448" y="560169"/>
          <a:ext cx="3056794" cy="274499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Гринтус Марія (8 клас) – 2 місце.</a:t>
          </a:r>
          <a:br>
            <a:rPr lang="uk-UA" sz="2200" kern="1200" dirty="0" smtClean="0"/>
          </a:br>
          <a:r>
            <a:rPr lang="uk-UA" sz="2200" kern="1200" dirty="0" smtClean="0"/>
            <a:t>Соколовська Наталія (10 клас) – 1 місце</a:t>
          </a:r>
          <a:endParaRPr lang="ru-RU" sz="2200" kern="1200" dirty="0"/>
        </a:p>
      </dsp:txBody>
      <dsp:txXfrm>
        <a:off x="1274535" y="560169"/>
        <a:ext cx="2567707" cy="2744998"/>
      </dsp:txXfrm>
    </dsp:sp>
    <dsp:sp modelId="{87BFAAEF-DE71-4AF3-A118-B1A40F3D633D}">
      <dsp:nvSpPr>
        <dsp:cNvPr id="0" name=""/>
        <dsp:cNvSpPr/>
      </dsp:nvSpPr>
      <dsp:spPr>
        <a:xfrm>
          <a:off x="123971" y="67248"/>
          <a:ext cx="2283750" cy="12107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bg1">
                  <a:lumMod val="95000"/>
                </a:schemeClr>
              </a:solidFill>
            </a:rPr>
            <a:t>Міжнародний мовно-літературний конкурс ім.</a:t>
          </a:r>
          <a:br>
            <a:rPr lang="uk-UA" sz="1400" b="1" kern="1200" dirty="0" smtClean="0">
              <a:solidFill>
                <a:schemeClr val="bg1">
                  <a:lumMod val="95000"/>
                </a:schemeClr>
              </a:solidFill>
            </a:rPr>
          </a:br>
          <a:r>
            <a:rPr lang="uk-UA" sz="1400" b="1" kern="1200" dirty="0" smtClean="0">
              <a:solidFill>
                <a:schemeClr val="bg1">
                  <a:lumMod val="95000"/>
                </a:schemeClr>
              </a:solidFill>
            </a:rPr>
            <a:t> Т.Г Шевченка (2013-2014 н.р)</a:t>
          </a:r>
          <a:endParaRPr lang="ru-RU" sz="1400" b="1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458418" y="244559"/>
        <a:ext cx="1614856" cy="856136"/>
      </dsp:txXfrm>
    </dsp:sp>
    <dsp:sp modelId="{92F6F23C-5E66-4063-BDBA-D48BCE286D07}">
      <dsp:nvSpPr>
        <dsp:cNvPr id="0" name=""/>
        <dsp:cNvSpPr/>
      </dsp:nvSpPr>
      <dsp:spPr>
        <a:xfrm>
          <a:off x="6303436" y="453225"/>
          <a:ext cx="3239672" cy="2863824"/>
        </a:xfrm>
        <a:prstGeom prst="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 smtClean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Флінта Юлія (6 клас) – 3 місце.</a:t>
          </a:r>
          <a:br>
            <a:rPr lang="uk-UA" sz="2200" kern="1200" dirty="0" smtClean="0"/>
          </a:br>
          <a:r>
            <a:rPr lang="uk-UA" sz="2200" kern="1200" dirty="0" smtClean="0"/>
            <a:t>Валентинська Марія (9 клас) – 2 місце.</a:t>
          </a:r>
          <a:br>
            <a:rPr lang="uk-UA" sz="2200" kern="1200" dirty="0" smtClean="0"/>
          </a:br>
          <a:r>
            <a:rPr lang="uk-UA" sz="2200" kern="1200" dirty="0" smtClean="0"/>
            <a:t>Соколовська Наталія (11 клас) – 2 місце.</a:t>
          </a:r>
          <a:endParaRPr lang="ru-RU" sz="2200" kern="1200" dirty="0"/>
        </a:p>
      </dsp:txBody>
      <dsp:txXfrm>
        <a:off x="6821784" y="453225"/>
        <a:ext cx="2721324" cy="2863824"/>
      </dsp:txXfrm>
    </dsp:sp>
    <dsp:sp modelId="{F2F4C897-8AD1-4F7D-9742-AE61946FB4B7}">
      <dsp:nvSpPr>
        <dsp:cNvPr id="0" name=""/>
        <dsp:cNvSpPr/>
      </dsp:nvSpPr>
      <dsp:spPr>
        <a:xfrm>
          <a:off x="5637124" y="0"/>
          <a:ext cx="2211321" cy="1203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Міжнародний </a:t>
          </a:r>
          <a:r>
            <a:rPr lang="uk-UA" sz="1400" b="1" kern="1200" dirty="0" err="1" smtClean="0"/>
            <a:t>мовно-ітературний</a:t>
          </a:r>
          <a:r>
            <a:rPr lang="uk-UA" sz="1400" b="1" kern="1200" dirty="0" smtClean="0"/>
            <a:t> конкурс ім.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 Т.Г Шевченка</a:t>
          </a:r>
          <a:br>
            <a:rPr lang="uk-UA" sz="1400" b="1" kern="1200" dirty="0" smtClean="0"/>
          </a:br>
          <a:r>
            <a:rPr lang="uk-UA" sz="1400" b="1" kern="1200" dirty="0" smtClean="0"/>
            <a:t>(2014-2015 н.р)</a:t>
          </a:r>
          <a:endParaRPr lang="ru-RU" sz="1400" b="1" kern="1200" dirty="0"/>
        </a:p>
      </dsp:txBody>
      <dsp:txXfrm>
        <a:off x="5960964" y="176188"/>
        <a:ext cx="1563641" cy="850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20.jpeg"/><Relationship Id="rId4" Type="http://schemas.openxmlformats.org/officeDocument/2006/relationships/image" Target="../media/image17.jpeg"/><Relationship Id="rId9" Type="http://schemas.microsoft.com/office/2007/relationships/hdphoto" Target="../media/hdphoto7.wdp"/><Relationship Id="rId1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7.jpeg"/><Relationship Id="rId4" Type="http://schemas.openxmlformats.org/officeDocument/2006/relationships/image" Target="../media/image24.jpeg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2040673"/>
            <a:ext cx="6815669" cy="2937726"/>
          </a:xfrm>
        </p:spPr>
        <p:txBody>
          <a:bodyPr/>
          <a:lstStyle/>
          <a:p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Презентація досвіду вчителя української мови та літератури 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СЗ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О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Ш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I-III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ст. 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з 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поглибленим вивченням іноземних 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мов </a:t>
            </a:r>
            <a:r>
              <a:rPr lang="uk-UA" b="1" dirty="0" err="1" smtClean="0">
                <a:solidFill>
                  <a:schemeClr val="accent4">
                    <a:lumMod val="75000"/>
                  </a:schemeClr>
                </a:solidFill>
              </a:rPr>
              <a:t>смт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Залізці 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Бенцал Світлани Володимирівни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595"/>
            <a:ext cx="3275463" cy="4159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74566" y="6400800"/>
            <a:ext cx="349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                              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17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1132" y="6556580"/>
            <a:ext cx="220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Бенцал С.В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6489" y="1587094"/>
            <a:ext cx="5361526" cy="3661298"/>
          </a:xfrm>
          <a:prstGeom prst="rect">
            <a:avLst/>
          </a:prstGeom>
        </p:spPr>
      </p:pic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33" y="815912"/>
            <a:ext cx="3509325" cy="5269135"/>
          </a:xfrm>
        </p:spPr>
      </p:pic>
    </p:spTree>
    <p:extLst>
      <p:ext uri="{BB962C8B-B14F-4D97-AF65-F5344CB8AC3E}">
        <p14:creationId xmlns:p14="http://schemas.microsoft.com/office/powerpoint/2010/main" val="1908431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Мої досягнення</a:t>
            </a:r>
            <a:endParaRPr lang="en-US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43" y="2557206"/>
            <a:ext cx="2331725" cy="3317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07" y="2593075"/>
            <a:ext cx="2336190" cy="32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9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26" y="4299025"/>
            <a:ext cx="1243005" cy="202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1021" y="928236"/>
            <a:ext cx="4940489" cy="813214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B050"/>
                </a:solidFill>
              </a:rPr>
              <a:t>Виховна </a:t>
            </a:r>
            <a:r>
              <a:rPr lang="en-US" b="1" i="1" dirty="0" smtClean="0">
                <a:solidFill>
                  <a:srgbClr val="00B050"/>
                </a:solidFill>
              </a:rPr>
              <a:t/>
            </a:r>
            <a:br>
              <a:rPr lang="en-US" b="1" i="1" dirty="0" smtClean="0">
                <a:solidFill>
                  <a:srgbClr val="00B050"/>
                </a:solidFill>
              </a:rPr>
            </a:br>
            <a:r>
              <a:rPr lang="uk-UA" b="1" i="1" dirty="0" smtClean="0">
                <a:solidFill>
                  <a:srgbClr val="00B050"/>
                </a:solidFill>
              </a:rPr>
              <a:t>робота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27"/>
          <a:stretch/>
        </p:blipFill>
        <p:spPr>
          <a:xfrm>
            <a:off x="8693736" y="4641086"/>
            <a:ext cx="2729989" cy="1538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4" y="3553436"/>
            <a:ext cx="1978433" cy="2821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8" r="4383"/>
          <a:stretch/>
        </p:blipFill>
        <p:spPr>
          <a:xfrm>
            <a:off x="8693955" y="2743458"/>
            <a:ext cx="2729989" cy="1800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96" b="5416"/>
          <a:stretch/>
        </p:blipFill>
        <p:spPr>
          <a:xfrm>
            <a:off x="8693737" y="805972"/>
            <a:ext cx="2729989" cy="1870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47" y="2169020"/>
            <a:ext cx="5251988" cy="27950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3" y="501584"/>
            <a:ext cx="1978433" cy="2856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9545444" y="6382537"/>
            <a:ext cx="226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4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550" y="964515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Класний керівник </a:t>
            </a:r>
            <a:r>
              <a:rPr lang="en-US" b="1" i="1" dirty="0" smtClean="0">
                <a:solidFill>
                  <a:srgbClr val="FF0000"/>
                </a:solidFill>
              </a:rPr>
              <a:t/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uk-UA" b="1" i="1" dirty="0" smtClean="0">
                <a:solidFill>
                  <a:srgbClr val="FF0000"/>
                </a:solidFill>
              </a:rPr>
              <a:t>6 класу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49"/>
          <a:stretch/>
        </p:blipFill>
        <p:spPr>
          <a:xfrm>
            <a:off x="995547" y="1023580"/>
            <a:ext cx="2730292" cy="1758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isometricOffAxis1Righ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26" y="3148007"/>
            <a:ext cx="3728823" cy="2796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04" b="5974"/>
          <a:stretch/>
        </p:blipFill>
        <p:spPr>
          <a:xfrm>
            <a:off x="8656711" y="1023580"/>
            <a:ext cx="2841874" cy="1801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2715" y="3148008"/>
            <a:ext cx="2097462" cy="2796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1" t="21321" r="4259" b="-1117"/>
          <a:stretch/>
        </p:blipFill>
        <p:spPr>
          <a:xfrm>
            <a:off x="7184319" y="3133449"/>
            <a:ext cx="4287152" cy="2867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489688" y="6498216"/>
            <a:ext cx="270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4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Висновок</a:t>
            </a:r>
            <a:endParaRPr lang="ru-RU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Успішним вважаю не той урок, що дає вичерпні відповіді, а той, що породжує у моїх вихованців безліч запитань. Це спонукає мислити, шукати, мандрувати широким життєвим полем, яке потрібно не тільки перейти, а й лишити на ньому добрий слід.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82146" y="6512312"/>
            <a:ext cx="159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654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7" y="657922"/>
            <a:ext cx="10671717" cy="54640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70634" y="6501161"/>
            <a:ext cx="160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716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u="sng" dirty="0" smtClean="0"/>
              <a:t>Моє педагогічне кредо</a:t>
            </a:r>
            <a:endParaRPr lang="ru-RU" b="1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7912" y="2743200"/>
            <a:ext cx="4908392" cy="3021156"/>
          </a:xfrm>
        </p:spPr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Вміння знаходити обдарованих та здібних дітей - талант, вміння їх вирощувати – мистецтво". Але найважливішою є любов до дитини!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2" y="2620535"/>
            <a:ext cx="4815471" cy="2878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2283" y="6501161"/>
            <a:ext cx="214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314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</a:rPr>
              <a:t>Проблема над якою працюю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0070C0"/>
                </a:solidFill>
              </a:rPr>
              <a:t>Технологія застосування проблемних ситуацій для активізації пізнавальної діяльності на уроках української мови та літератури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71407" y="6410609"/>
            <a:ext cx="202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chemeClr val="accent1"/>
                </a:solidFill>
              </a:rPr>
              <a:t>Завдання досвіду</a:t>
            </a:r>
            <a:endParaRPr lang="ru-RU" b="1" i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7295125"/>
              </p:ext>
            </p:extLst>
          </p:nvPr>
        </p:nvGraphicFramePr>
        <p:xfrm>
          <a:off x="769432" y="2553630"/>
          <a:ext cx="10127166" cy="3813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05171" y="6545766"/>
            <a:ext cx="136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45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491" y="993420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На уроках використовую такі форми й методи роботи: 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27" name="Объект 2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0557164"/>
              </p:ext>
            </p:extLst>
          </p:nvPr>
        </p:nvGraphicFramePr>
        <p:xfrm>
          <a:off x="1295400" y="2557463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0080702" y="6568068"/>
            <a:ext cx="192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00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Досягнення учнів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92937" y="6534615"/>
            <a:ext cx="16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Бенцал С.В</a:t>
            </a:r>
            <a:endParaRPr lang="ru-RU" dirty="0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640204"/>
              </p:ext>
            </p:extLst>
          </p:nvPr>
        </p:nvGraphicFramePr>
        <p:xfrm>
          <a:off x="1295400" y="2415655"/>
          <a:ext cx="9601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85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B050"/>
                </a:solidFill>
              </a:rPr>
              <a:t>Досягнення учнів</a:t>
            </a:r>
            <a:endParaRPr lang="ru-RU" b="1" i="1" dirty="0">
              <a:solidFill>
                <a:srgbClr val="00B050"/>
              </a:solidFill>
            </a:endParaRP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975606"/>
              </p:ext>
            </p:extLst>
          </p:nvPr>
        </p:nvGraphicFramePr>
        <p:xfrm>
          <a:off x="1295400" y="2557463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634654" y="6411951"/>
            <a:ext cx="225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54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</a:rPr>
              <a:t>Досягнення учнів</a:t>
            </a:r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749362"/>
              </p:ext>
            </p:extLst>
          </p:nvPr>
        </p:nvGraphicFramePr>
        <p:xfrm>
          <a:off x="1295400" y="2557463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90049" y="6490010"/>
            <a:ext cx="217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63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u="sng" dirty="0" smtClean="0">
                <a:solidFill>
                  <a:srgbClr val="0070C0"/>
                </a:solidFill>
              </a:rPr>
              <a:t>Участь учнів у творчих конкурсах </a:t>
            </a:r>
            <a:endParaRPr lang="ru-RU" b="1" i="1" u="sng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389" y="2423555"/>
            <a:ext cx="6325483" cy="3429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47249" y="6568068"/>
            <a:ext cx="196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Бенцал С.В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4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813</TotalTime>
  <Words>332</Words>
  <Application>Microsoft Office PowerPoint</Application>
  <PresentationFormat>Произвольный</PresentationFormat>
  <Paragraphs>52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Натуральные материалы</vt:lpstr>
      <vt:lpstr>Презентация PowerPoint</vt:lpstr>
      <vt:lpstr>Моє педагогічне кредо</vt:lpstr>
      <vt:lpstr>Проблема над якою працюю</vt:lpstr>
      <vt:lpstr>Завдання досвіду</vt:lpstr>
      <vt:lpstr>На уроках використовую такі форми й методи роботи: </vt:lpstr>
      <vt:lpstr>Досягнення учнів</vt:lpstr>
      <vt:lpstr>Досягнення учнів</vt:lpstr>
      <vt:lpstr>Досягнення учнів</vt:lpstr>
      <vt:lpstr>Участь учнів у творчих конкурсах </vt:lpstr>
      <vt:lpstr>Презентация PowerPoint</vt:lpstr>
      <vt:lpstr>Мої досягнення</vt:lpstr>
      <vt:lpstr>Виховна  робота</vt:lpstr>
      <vt:lpstr>Класний керівник  6 класу</vt:lpstr>
      <vt:lpstr>Висновок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Nadya</cp:lastModifiedBy>
  <cp:revision>33</cp:revision>
  <dcterms:created xsi:type="dcterms:W3CDTF">2014-12-01T19:49:52Z</dcterms:created>
  <dcterms:modified xsi:type="dcterms:W3CDTF">2014-12-18T18:14:04Z</dcterms:modified>
</cp:coreProperties>
</file>