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5" r:id="rId8"/>
    <p:sldId id="274" r:id="rId9"/>
    <p:sldId id="273" r:id="rId10"/>
    <p:sldId id="269" r:id="rId11"/>
    <p:sldId id="263" r:id="rId12"/>
    <p:sldId id="266" r:id="rId13"/>
    <p:sldId id="270" r:id="rId14"/>
    <p:sldId id="271" r:id="rId15"/>
    <p:sldId id="272" r:id="rId16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48" autoAdjust="0"/>
    <p:restoredTop sz="94660"/>
  </p:normalViewPr>
  <p:slideViewPr>
    <p:cSldViewPr snapToGrid="0">
      <p:cViewPr varScale="1">
        <p:scale>
          <a:sx n="75" d="100"/>
          <a:sy n="75" d="100"/>
        </p:scale>
        <p:origin x="48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image" Target="../media/image2.png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png"/><Relationship Id="rId1" Type="http://schemas.openxmlformats.org/officeDocument/2006/relationships/image" Target="../media/image3.jpeg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59F2EB-DD08-497F-859D-D8811A98CB0D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6A84345F-3485-416B-B89B-EA592780A9D4}">
      <dgm:prSet phldrT="[Текст]" custT="1"/>
      <dgm:spPr/>
      <dgm:t>
        <a:bodyPr/>
        <a:lstStyle/>
        <a:p>
          <a:r>
            <a:rPr lang="uk-UA" sz="2800" dirty="0" smtClean="0"/>
            <a:t>Поняття з лінгвістики тексту, стилістики</a:t>
          </a:r>
          <a:endParaRPr lang="uk-UA" sz="2800" dirty="0"/>
        </a:p>
      </dgm:t>
    </dgm:pt>
    <dgm:pt modelId="{2AE867EC-37DA-4A29-AA2E-88C2EBE44A08}" type="parTrans" cxnId="{B3C18DA2-DC40-4EEB-84BF-6DCF05D3DD26}">
      <dgm:prSet/>
      <dgm:spPr/>
      <dgm:t>
        <a:bodyPr/>
        <a:lstStyle/>
        <a:p>
          <a:endParaRPr lang="uk-UA"/>
        </a:p>
      </dgm:t>
    </dgm:pt>
    <dgm:pt modelId="{75C9EE0D-CDD0-467F-849F-B17FC4B16058}" type="sibTrans" cxnId="{B3C18DA2-DC40-4EEB-84BF-6DCF05D3DD26}">
      <dgm:prSet/>
      <dgm:spPr/>
      <dgm:t>
        <a:bodyPr/>
        <a:lstStyle/>
        <a:p>
          <a:endParaRPr lang="uk-UA"/>
        </a:p>
      </dgm:t>
    </dgm:pt>
    <dgm:pt modelId="{428B057E-5DF9-42A3-9BA2-652160BEB1EB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Поняття з теорії мовленнєвої діяльності (про текст, стилі, типи, жанри мовлення тощо)</a:t>
          </a:r>
          <a:endParaRPr lang="uk-UA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689947-C246-4EB0-929A-46581EC32352}" type="parTrans" cxnId="{6155C7BB-FA34-45E1-AFD6-4FCD674378A6}">
      <dgm:prSet/>
      <dgm:spPr/>
      <dgm:t>
        <a:bodyPr/>
        <a:lstStyle/>
        <a:p>
          <a:endParaRPr lang="uk-UA"/>
        </a:p>
      </dgm:t>
    </dgm:pt>
    <dgm:pt modelId="{228A753A-6CEB-44BB-B4D7-39518411CD00}" type="sibTrans" cxnId="{6155C7BB-FA34-45E1-AFD6-4FCD674378A6}">
      <dgm:prSet/>
      <dgm:spPr/>
      <dgm:t>
        <a:bodyPr/>
        <a:lstStyle/>
        <a:p>
          <a:endParaRPr lang="uk-UA"/>
        </a:p>
      </dgm:t>
    </dgm:pt>
    <dgm:pt modelId="{C9B9B4E7-4CA6-4535-AFE8-A117924C4722}">
      <dgm:prSet phldrT="[Текст]" custT="1"/>
      <dgm:spPr/>
      <dgm:t>
        <a:bodyPr/>
        <a:lstStyle/>
        <a:p>
          <a:r>
            <a:rPr lang="uk-UA" sz="3200" dirty="0" smtClean="0"/>
            <a:t>Поняття з психології</a:t>
          </a:r>
          <a:endParaRPr lang="uk-UA" sz="3200" dirty="0"/>
        </a:p>
      </dgm:t>
    </dgm:pt>
    <dgm:pt modelId="{574F61BE-ECF5-4689-A13D-383906E3CBA0}" type="parTrans" cxnId="{06B4A1DB-852F-4133-8F72-F32A83B3DD45}">
      <dgm:prSet/>
      <dgm:spPr/>
      <dgm:t>
        <a:bodyPr/>
        <a:lstStyle/>
        <a:p>
          <a:endParaRPr lang="uk-UA"/>
        </a:p>
      </dgm:t>
    </dgm:pt>
    <dgm:pt modelId="{58C4F3B3-9A0D-4E95-903A-CBEBB9EDFB72}" type="sibTrans" cxnId="{06B4A1DB-852F-4133-8F72-F32A83B3DD45}">
      <dgm:prSet/>
      <dgm:spPr/>
      <dgm:t>
        <a:bodyPr/>
        <a:lstStyle/>
        <a:p>
          <a:endParaRPr lang="uk-UA"/>
        </a:p>
      </dgm:t>
    </dgm:pt>
    <dgm:pt modelId="{12068226-C95C-490A-8D57-63D2C22F477C}" type="pres">
      <dgm:prSet presAssocID="{2D59F2EB-DD08-497F-859D-D8811A98CB0D}" presName="compositeShape" presStyleCnt="0">
        <dgm:presLayoutVars>
          <dgm:chMax val="7"/>
          <dgm:dir/>
          <dgm:resizeHandles val="exact"/>
        </dgm:presLayoutVars>
      </dgm:prSet>
      <dgm:spPr/>
    </dgm:pt>
    <dgm:pt modelId="{B61BE536-7DBA-4C85-B006-9D8425EBFE0C}" type="pres">
      <dgm:prSet presAssocID="{6A84345F-3485-416B-B89B-EA592780A9D4}" presName="circ1" presStyleLbl="vennNode1" presStyleIdx="0" presStyleCnt="3" custLinFactNeighborX="-2167" custLinFactNeighborY="-2083"/>
      <dgm:spPr/>
      <dgm:t>
        <a:bodyPr/>
        <a:lstStyle/>
        <a:p>
          <a:endParaRPr lang="uk-UA"/>
        </a:p>
      </dgm:t>
    </dgm:pt>
    <dgm:pt modelId="{878C9603-22A4-47E6-A682-C77446C09704}" type="pres">
      <dgm:prSet presAssocID="{6A84345F-3485-416B-B89B-EA592780A9D4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678AF0F-9D95-44A4-834A-ECA51FB5A0A7}" type="pres">
      <dgm:prSet presAssocID="{428B057E-5DF9-42A3-9BA2-652160BEB1EB}" presName="circ2" presStyleLbl="vennNode1" presStyleIdx="1" presStyleCnt="3" custLinFactNeighborX="3034" custLinFactNeighborY="6851"/>
      <dgm:spPr/>
      <dgm:t>
        <a:bodyPr/>
        <a:lstStyle/>
        <a:p>
          <a:endParaRPr lang="uk-UA"/>
        </a:p>
      </dgm:t>
    </dgm:pt>
    <dgm:pt modelId="{D38810EF-BA2B-446D-AD52-55173B9D5D35}" type="pres">
      <dgm:prSet presAssocID="{428B057E-5DF9-42A3-9BA2-652160BEB1EB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B359688-92B7-4488-A173-274D3035CD09}" type="pres">
      <dgm:prSet presAssocID="{C9B9B4E7-4CA6-4535-AFE8-A117924C4722}" presName="circ3" presStyleLbl="vennNode1" presStyleIdx="2" presStyleCnt="3" custLinFactNeighborX="-7801" custLinFactNeighborY="6851"/>
      <dgm:spPr/>
      <dgm:t>
        <a:bodyPr/>
        <a:lstStyle/>
        <a:p>
          <a:endParaRPr lang="uk-UA"/>
        </a:p>
      </dgm:t>
    </dgm:pt>
    <dgm:pt modelId="{29BC7F99-EC77-4E88-BB16-E61C8B227657}" type="pres">
      <dgm:prSet presAssocID="{C9B9B4E7-4CA6-4535-AFE8-A117924C4722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B3C18DA2-DC40-4EEB-84BF-6DCF05D3DD26}" srcId="{2D59F2EB-DD08-497F-859D-D8811A98CB0D}" destId="{6A84345F-3485-416B-B89B-EA592780A9D4}" srcOrd="0" destOrd="0" parTransId="{2AE867EC-37DA-4A29-AA2E-88C2EBE44A08}" sibTransId="{75C9EE0D-CDD0-467F-849F-B17FC4B16058}"/>
    <dgm:cxn modelId="{06B4A1DB-852F-4133-8F72-F32A83B3DD45}" srcId="{2D59F2EB-DD08-497F-859D-D8811A98CB0D}" destId="{C9B9B4E7-4CA6-4535-AFE8-A117924C4722}" srcOrd="2" destOrd="0" parTransId="{574F61BE-ECF5-4689-A13D-383906E3CBA0}" sibTransId="{58C4F3B3-9A0D-4E95-903A-CBEBB9EDFB72}"/>
    <dgm:cxn modelId="{500D260D-A380-432F-8FBD-F6E0A05746A2}" type="presOf" srcId="{C9B9B4E7-4CA6-4535-AFE8-A117924C4722}" destId="{BB359688-92B7-4488-A173-274D3035CD09}" srcOrd="0" destOrd="0" presId="urn:microsoft.com/office/officeart/2005/8/layout/venn1"/>
    <dgm:cxn modelId="{6155C7BB-FA34-45E1-AFD6-4FCD674378A6}" srcId="{2D59F2EB-DD08-497F-859D-D8811A98CB0D}" destId="{428B057E-5DF9-42A3-9BA2-652160BEB1EB}" srcOrd="1" destOrd="0" parTransId="{4F689947-C246-4EB0-929A-46581EC32352}" sibTransId="{228A753A-6CEB-44BB-B4D7-39518411CD00}"/>
    <dgm:cxn modelId="{02D3CEE2-A392-4C09-80B9-56068FB37B02}" type="presOf" srcId="{6A84345F-3485-416B-B89B-EA592780A9D4}" destId="{B61BE536-7DBA-4C85-B006-9D8425EBFE0C}" srcOrd="0" destOrd="0" presId="urn:microsoft.com/office/officeart/2005/8/layout/venn1"/>
    <dgm:cxn modelId="{9C4D4257-D52E-420B-8A62-17B4B7BB41DA}" type="presOf" srcId="{C9B9B4E7-4CA6-4535-AFE8-A117924C4722}" destId="{29BC7F99-EC77-4E88-BB16-E61C8B227657}" srcOrd="1" destOrd="0" presId="urn:microsoft.com/office/officeart/2005/8/layout/venn1"/>
    <dgm:cxn modelId="{FB64239A-3CEE-4B55-AFA0-2A6CA43C4122}" type="presOf" srcId="{428B057E-5DF9-42A3-9BA2-652160BEB1EB}" destId="{2678AF0F-9D95-44A4-834A-ECA51FB5A0A7}" srcOrd="0" destOrd="0" presId="urn:microsoft.com/office/officeart/2005/8/layout/venn1"/>
    <dgm:cxn modelId="{51FF199D-1E4E-4C35-A6DF-5A004684DB54}" type="presOf" srcId="{428B057E-5DF9-42A3-9BA2-652160BEB1EB}" destId="{D38810EF-BA2B-446D-AD52-55173B9D5D35}" srcOrd="1" destOrd="0" presId="urn:microsoft.com/office/officeart/2005/8/layout/venn1"/>
    <dgm:cxn modelId="{BF4E3285-F385-4261-8E68-B66A080BE6F6}" type="presOf" srcId="{2D59F2EB-DD08-497F-859D-D8811A98CB0D}" destId="{12068226-C95C-490A-8D57-63D2C22F477C}" srcOrd="0" destOrd="0" presId="urn:microsoft.com/office/officeart/2005/8/layout/venn1"/>
    <dgm:cxn modelId="{66DA878F-BEDB-44FE-A91D-668B87D37632}" type="presOf" srcId="{6A84345F-3485-416B-B89B-EA592780A9D4}" destId="{878C9603-22A4-47E6-A682-C77446C09704}" srcOrd="1" destOrd="0" presId="urn:microsoft.com/office/officeart/2005/8/layout/venn1"/>
    <dgm:cxn modelId="{FEF3252A-C331-4FC1-AF0A-2DB639DC80AE}" type="presParOf" srcId="{12068226-C95C-490A-8D57-63D2C22F477C}" destId="{B61BE536-7DBA-4C85-B006-9D8425EBFE0C}" srcOrd="0" destOrd="0" presId="urn:microsoft.com/office/officeart/2005/8/layout/venn1"/>
    <dgm:cxn modelId="{F2A410EA-E25C-4CA9-85A0-7A05B6913FA0}" type="presParOf" srcId="{12068226-C95C-490A-8D57-63D2C22F477C}" destId="{878C9603-22A4-47E6-A682-C77446C09704}" srcOrd="1" destOrd="0" presId="urn:microsoft.com/office/officeart/2005/8/layout/venn1"/>
    <dgm:cxn modelId="{275D653B-B5A4-48FC-8CE8-E2C81827B1E4}" type="presParOf" srcId="{12068226-C95C-490A-8D57-63D2C22F477C}" destId="{2678AF0F-9D95-44A4-834A-ECA51FB5A0A7}" srcOrd="2" destOrd="0" presId="urn:microsoft.com/office/officeart/2005/8/layout/venn1"/>
    <dgm:cxn modelId="{74978C99-83DE-4157-972C-F6F76D0A9FF2}" type="presParOf" srcId="{12068226-C95C-490A-8D57-63D2C22F477C}" destId="{D38810EF-BA2B-446D-AD52-55173B9D5D35}" srcOrd="3" destOrd="0" presId="urn:microsoft.com/office/officeart/2005/8/layout/venn1"/>
    <dgm:cxn modelId="{8592E978-BED9-40BD-84CC-6559480A148F}" type="presParOf" srcId="{12068226-C95C-490A-8D57-63D2C22F477C}" destId="{BB359688-92B7-4488-A173-274D3035CD09}" srcOrd="4" destOrd="0" presId="urn:microsoft.com/office/officeart/2005/8/layout/venn1"/>
    <dgm:cxn modelId="{B886EB45-6AFE-4E74-9914-B5A4C481A5EE}" type="presParOf" srcId="{12068226-C95C-490A-8D57-63D2C22F477C}" destId="{29BC7F99-EC77-4E88-BB16-E61C8B227657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430EC6C-78FA-4023-9470-8D7AD72B2F85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334AAFA2-D3F1-4C94-B441-E201102B458A}">
      <dgm:prSet phldrT="[Текст]"/>
      <dgm:spPr/>
      <dgm:t>
        <a:bodyPr/>
        <a:lstStyle/>
        <a:p>
          <a:r>
            <a:rPr lang="uk-UA" dirty="0" smtClean="0"/>
            <a:t>констатація</a:t>
          </a:r>
          <a:endParaRPr lang="uk-UA" dirty="0"/>
        </a:p>
      </dgm:t>
    </dgm:pt>
    <dgm:pt modelId="{754D103D-02F9-42FE-9920-332490301991}" type="parTrans" cxnId="{D1F3F7E2-AA53-446C-BF29-583EE2FD45F2}">
      <dgm:prSet/>
      <dgm:spPr/>
      <dgm:t>
        <a:bodyPr/>
        <a:lstStyle/>
        <a:p>
          <a:endParaRPr lang="uk-UA"/>
        </a:p>
      </dgm:t>
    </dgm:pt>
    <dgm:pt modelId="{B8E5DDE1-D13C-414D-9B22-6AB4CC164705}" type="sibTrans" cxnId="{D1F3F7E2-AA53-446C-BF29-583EE2FD45F2}">
      <dgm:prSet/>
      <dgm:spPr/>
      <dgm:t>
        <a:bodyPr/>
        <a:lstStyle/>
        <a:p>
          <a:endParaRPr lang="uk-UA"/>
        </a:p>
      </dgm:t>
    </dgm:pt>
    <dgm:pt modelId="{E4DD58EC-BA3D-48F5-977D-6088D6AF85B7}">
      <dgm:prSet phldrT="[Текст]"/>
      <dgm:spPr/>
      <dgm:t>
        <a:bodyPr/>
        <a:lstStyle/>
        <a:p>
          <a:r>
            <a:rPr lang="uk-UA" dirty="0" smtClean="0"/>
            <a:t>коментар</a:t>
          </a:r>
          <a:endParaRPr lang="uk-UA" dirty="0"/>
        </a:p>
      </dgm:t>
    </dgm:pt>
    <dgm:pt modelId="{AE841805-23E5-420A-9D71-B0BE35581B9A}" type="parTrans" cxnId="{1A89E612-8F4E-4ADC-98E7-863B1CE215FC}">
      <dgm:prSet/>
      <dgm:spPr/>
      <dgm:t>
        <a:bodyPr/>
        <a:lstStyle/>
        <a:p>
          <a:endParaRPr lang="uk-UA"/>
        </a:p>
      </dgm:t>
    </dgm:pt>
    <dgm:pt modelId="{514C3593-F715-44DF-A83A-B49782DE48DA}" type="sibTrans" cxnId="{1A89E612-8F4E-4ADC-98E7-863B1CE215FC}">
      <dgm:prSet/>
      <dgm:spPr/>
      <dgm:t>
        <a:bodyPr/>
        <a:lstStyle/>
        <a:p>
          <a:endParaRPr lang="uk-UA"/>
        </a:p>
      </dgm:t>
    </dgm:pt>
    <dgm:pt modelId="{F4877BAB-B7DC-4BF7-BBF5-912FCCB6F506}">
      <dgm:prSet phldrT="[Текст]"/>
      <dgm:spPr/>
      <dgm:t>
        <a:bodyPr/>
        <a:lstStyle/>
        <a:p>
          <a:r>
            <a:rPr lang="uk-UA" dirty="0" smtClean="0"/>
            <a:t>Роздум</a:t>
          </a:r>
          <a:endParaRPr lang="uk-UA" dirty="0"/>
        </a:p>
      </dgm:t>
    </dgm:pt>
    <dgm:pt modelId="{49BFF716-0575-4F9E-A8FA-36CEDB684C42}" type="parTrans" cxnId="{0FF630BC-C9A9-4A4F-ABA0-2B3F6678BEB6}">
      <dgm:prSet/>
      <dgm:spPr/>
      <dgm:t>
        <a:bodyPr/>
        <a:lstStyle/>
        <a:p>
          <a:endParaRPr lang="uk-UA"/>
        </a:p>
      </dgm:t>
    </dgm:pt>
    <dgm:pt modelId="{54BDEF97-E5A9-4561-B821-4B19D82E0A1D}" type="sibTrans" cxnId="{0FF630BC-C9A9-4A4F-ABA0-2B3F6678BEB6}">
      <dgm:prSet/>
      <dgm:spPr/>
      <dgm:t>
        <a:bodyPr/>
        <a:lstStyle/>
        <a:p>
          <a:endParaRPr lang="uk-UA"/>
        </a:p>
      </dgm:t>
    </dgm:pt>
    <dgm:pt modelId="{F3BE5B88-FFB7-477E-9861-82FA35D2E8EA}">
      <dgm:prSet phldrT="[Текст]"/>
      <dgm:spPr/>
      <dgm:t>
        <a:bodyPr/>
        <a:lstStyle/>
        <a:p>
          <a:r>
            <a:rPr lang="uk-UA" dirty="0" smtClean="0"/>
            <a:t>Узагальнення</a:t>
          </a:r>
          <a:endParaRPr lang="uk-UA" dirty="0"/>
        </a:p>
      </dgm:t>
    </dgm:pt>
    <dgm:pt modelId="{99B8B411-1D53-4CAB-B52F-541A97195306}" type="parTrans" cxnId="{C884B2F9-F877-48E9-82F9-BBC83FEB6416}">
      <dgm:prSet/>
      <dgm:spPr/>
      <dgm:t>
        <a:bodyPr/>
        <a:lstStyle/>
        <a:p>
          <a:endParaRPr lang="uk-UA"/>
        </a:p>
      </dgm:t>
    </dgm:pt>
    <dgm:pt modelId="{7D8CD3AF-6F0C-415E-A2EA-1A18D5BD5CCF}" type="sibTrans" cxnId="{C884B2F9-F877-48E9-82F9-BBC83FEB6416}">
      <dgm:prSet/>
      <dgm:spPr/>
      <dgm:t>
        <a:bodyPr/>
        <a:lstStyle/>
        <a:p>
          <a:endParaRPr lang="uk-UA"/>
        </a:p>
      </dgm:t>
    </dgm:pt>
    <dgm:pt modelId="{570FAD6C-5765-4D64-A8A5-6E7C92287038}">
      <dgm:prSet phldrT="[Текст]"/>
      <dgm:spPr/>
      <dgm:t>
        <a:bodyPr/>
        <a:lstStyle/>
        <a:p>
          <a:r>
            <a:rPr lang="uk-UA" dirty="0" smtClean="0"/>
            <a:t>застосування</a:t>
          </a:r>
          <a:endParaRPr lang="uk-UA" dirty="0"/>
        </a:p>
      </dgm:t>
    </dgm:pt>
    <dgm:pt modelId="{B032D911-6B00-4621-BFDE-EC65AD994705}" type="parTrans" cxnId="{CB120B12-8D58-4F6F-B923-BCC2F94E6880}">
      <dgm:prSet/>
      <dgm:spPr/>
      <dgm:t>
        <a:bodyPr/>
        <a:lstStyle/>
        <a:p>
          <a:endParaRPr lang="uk-UA"/>
        </a:p>
      </dgm:t>
    </dgm:pt>
    <dgm:pt modelId="{D0216238-2252-4ACE-96BD-D6338C9A2D52}" type="sibTrans" cxnId="{CB120B12-8D58-4F6F-B923-BCC2F94E6880}">
      <dgm:prSet/>
      <dgm:spPr/>
      <dgm:t>
        <a:bodyPr/>
        <a:lstStyle/>
        <a:p>
          <a:endParaRPr lang="uk-UA"/>
        </a:p>
      </dgm:t>
    </dgm:pt>
    <dgm:pt modelId="{7D666282-BCA3-4FD5-92EE-55A2C93164C5}" type="pres">
      <dgm:prSet presAssocID="{6430EC6C-78FA-4023-9470-8D7AD72B2F85}" presName="Name0" presStyleCnt="0">
        <dgm:presLayoutVars>
          <dgm:dir/>
          <dgm:animLvl val="lvl"/>
          <dgm:resizeHandles val="exact"/>
        </dgm:presLayoutVars>
      </dgm:prSet>
      <dgm:spPr/>
    </dgm:pt>
    <dgm:pt modelId="{A052EDCB-2736-4DAC-BA50-15DBA06C0FD2}" type="pres">
      <dgm:prSet presAssocID="{334AAFA2-D3F1-4C94-B441-E201102B458A}" presName="parTxOnly" presStyleLbl="node1" presStyleIdx="0" presStyleCnt="5" custLinFactX="37021" custLinFactY="30619" custLinFactNeighborX="100000" custLinFactNeighborY="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77770D2-0D4A-46FE-940C-3FE3DC16F73F}" type="pres">
      <dgm:prSet presAssocID="{B8E5DDE1-D13C-414D-9B22-6AB4CC164705}" presName="parTxOnlySpace" presStyleCnt="0"/>
      <dgm:spPr/>
    </dgm:pt>
    <dgm:pt modelId="{5FC0805B-112C-46C7-A4F6-07D9CF8E09E6}" type="pres">
      <dgm:prSet presAssocID="{E4DD58EC-BA3D-48F5-977D-6088D6AF85B7}" presName="parTxOnly" presStyleLbl="node1" presStyleIdx="1" presStyleCnt="5" custLinFactX="22238" custLinFactNeighborX="100000" custLinFactNeighborY="6392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8978E1A-8C8F-4ADF-990F-C0DE803E13F1}" type="pres">
      <dgm:prSet presAssocID="{514C3593-F715-44DF-A83A-B49782DE48DA}" presName="parTxOnlySpace" presStyleCnt="0"/>
      <dgm:spPr/>
    </dgm:pt>
    <dgm:pt modelId="{5ADB4242-49E7-4BD5-A4FD-19F614E61121}" type="pres">
      <dgm:prSet presAssocID="{F4877BAB-B7DC-4BF7-BBF5-912FCCB6F506}" presName="parTxOnly" presStyleLbl="node1" presStyleIdx="2" presStyleCnt="5" custLinFactX="561" custLinFactNeighborX="100000" custLinFactNeighborY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2507D55-B52E-4EBB-AA40-7331483C9FDA}" type="pres">
      <dgm:prSet presAssocID="{54BDEF97-E5A9-4561-B821-4B19D82E0A1D}" presName="parTxOnlySpace" presStyleCnt="0"/>
      <dgm:spPr/>
    </dgm:pt>
    <dgm:pt modelId="{4642E2E4-452E-4C75-8A1C-50996C37D2F1}" type="pres">
      <dgm:prSet presAssocID="{F3BE5B88-FFB7-477E-9861-82FA35D2E8EA}" presName="parTxOnly" presStyleLbl="node1" presStyleIdx="3" presStyleCnt="5" custLinFactNeighborX="-77813" custLinFactNeighborY="-7086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AECD829-091C-4E26-88B8-BF6C258D9E9B}" type="pres">
      <dgm:prSet presAssocID="{7D8CD3AF-6F0C-415E-A2EA-1A18D5BD5CCF}" presName="parTxOnlySpace" presStyleCnt="0"/>
      <dgm:spPr/>
    </dgm:pt>
    <dgm:pt modelId="{A2BD2DEA-7952-4A62-B1CF-13FC51402259}" type="pres">
      <dgm:prSet presAssocID="{570FAD6C-5765-4D64-A8A5-6E7C92287038}" presName="parTxOnly" presStyleLbl="node1" presStyleIdx="4" presStyleCnt="5" custLinFactX="-9454" custLinFactY="-37567" custLinFactNeighborX="-100000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8F09D6EF-F99D-4F4B-9F7F-CE91961CB365}" type="presOf" srcId="{F3BE5B88-FFB7-477E-9861-82FA35D2E8EA}" destId="{4642E2E4-452E-4C75-8A1C-50996C37D2F1}" srcOrd="0" destOrd="0" presId="urn:microsoft.com/office/officeart/2005/8/layout/chevron1"/>
    <dgm:cxn modelId="{1A89E612-8F4E-4ADC-98E7-863B1CE215FC}" srcId="{6430EC6C-78FA-4023-9470-8D7AD72B2F85}" destId="{E4DD58EC-BA3D-48F5-977D-6088D6AF85B7}" srcOrd="1" destOrd="0" parTransId="{AE841805-23E5-420A-9D71-B0BE35581B9A}" sibTransId="{514C3593-F715-44DF-A83A-B49782DE48DA}"/>
    <dgm:cxn modelId="{365DE690-87EE-4D48-887E-13305BAD831A}" type="presOf" srcId="{334AAFA2-D3F1-4C94-B441-E201102B458A}" destId="{A052EDCB-2736-4DAC-BA50-15DBA06C0FD2}" srcOrd="0" destOrd="0" presId="urn:microsoft.com/office/officeart/2005/8/layout/chevron1"/>
    <dgm:cxn modelId="{0FF630BC-C9A9-4A4F-ABA0-2B3F6678BEB6}" srcId="{6430EC6C-78FA-4023-9470-8D7AD72B2F85}" destId="{F4877BAB-B7DC-4BF7-BBF5-912FCCB6F506}" srcOrd="2" destOrd="0" parTransId="{49BFF716-0575-4F9E-A8FA-36CEDB684C42}" sibTransId="{54BDEF97-E5A9-4561-B821-4B19D82E0A1D}"/>
    <dgm:cxn modelId="{586F7172-BE36-47AD-9426-1F023714E610}" type="presOf" srcId="{6430EC6C-78FA-4023-9470-8D7AD72B2F85}" destId="{7D666282-BCA3-4FD5-92EE-55A2C93164C5}" srcOrd="0" destOrd="0" presId="urn:microsoft.com/office/officeart/2005/8/layout/chevron1"/>
    <dgm:cxn modelId="{C884B2F9-F877-48E9-82F9-BBC83FEB6416}" srcId="{6430EC6C-78FA-4023-9470-8D7AD72B2F85}" destId="{F3BE5B88-FFB7-477E-9861-82FA35D2E8EA}" srcOrd="3" destOrd="0" parTransId="{99B8B411-1D53-4CAB-B52F-541A97195306}" sibTransId="{7D8CD3AF-6F0C-415E-A2EA-1A18D5BD5CCF}"/>
    <dgm:cxn modelId="{BE23D517-DECF-4A32-AC64-80B06808A09C}" type="presOf" srcId="{F4877BAB-B7DC-4BF7-BBF5-912FCCB6F506}" destId="{5ADB4242-49E7-4BD5-A4FD-19F614E61121}" srcOrd="0" destOrd="0" presId="urn:microsoft.com/office/officeart/2005/8/layout/chevron1"/>
    <dgm:cxn modelId="{1E5F6EBA-7A3C-4556-9495-EFF0AD3EDB20}" type="presOf" srcId="{E4DD58EC-BA3D-48F5-977D-6088D6AF85B7}" destId="{5FC0805B-112C-46C7-A4F6-07D9CF8E09E6}" srcOrd="0" destOrd="0" presId="urn:microsoft.com/office/officeart/2005/8/layout/chevron1"/>
    <dgm:cxn modelId="{CB120B12-8D58-4F6F-B923-BCC2F94E6880}" srcId="{6430EC6C-78FA-4023-9470-8D7AD72B2F85}" destId="{570FAD6C-5765-4D64-A8A5-6E7C92287038}" srcOrd="4" destOrd="0" parTransId="{B032D911-6B00-4621-BFDE-EC65AD994705}" sibTransId="{D0216238-2252-4ACE-96BD-D6338C9A2D52}"/>
    <dgm:cxn modelId="{470A5DD3-E12D-46E8-BCDC-FC446CD2F431}" type="presOf" srcId="{570FAD6C-5765-4D64-A8A5-6E7C92287038}" destId="{A2BD2DEA-7952-4A62-B1CF-13FC51402259}" srcOrd="0" destOrd="0" presId="urn:microsoft.com/office/officeart/2005/8/layout/chevron1"/>
    <dgm:cxn modelId="{D1F3F7E2-AA53-446C-BF29-583EE2FD45F2}" srcId="{6430EC6C-78FA-4023-9470-8D7AD72B2F85}" destId="{334AAFA2-D3F1-4C94-B441-E201102B458A}" srcOrd="0" destOrd="0" parTransId="{754D103D-02F9-42FE-9920-332490301991}" sibTransId="{B8E5DDE1-D13C-414D-9B22-6AB4CC164705}"/>
    <dgm:cxn modelId="{0830543A-3804-4EEE-84CA-5AB6E4F18D5D}" type="presParOf" srcId="{7D666282-BCA3-4FD5-92EE-55A2C93164C5}" destId="{A052EDCB-2736-4DAC-BA50-15DBA06C0FD2}" srcOrd="0" destOrd="0" presId="urn:microsoft.com/office/officeart/2005/8/layout/chevron1"/>
    <dgm:cxn modelId="{269D288D-8895-4B5C-A0F5-728B6B378E9D}" type="presParOf" srcId="{7D666282-BCA3-4FD5-92EE-55A2C93164C5}" destId="{277770D2-0D4A-46FE-940C-3FE3DC16F73F}" srcOrd="1" destOrd="0" presId="urn:microsoft.com/office/officeart/2005/8/layout/chevron1"/>
    <dgm:cxn modelId="{C4524B98-728A-4E03-9A06-03E097C7859C}" type="presParOf" srcId="{7D666282-BCA3-4FD5-92EE-55A2C93164C5}" destId="{5FC0805B-112C-46C7-A4F6-07D9CF8E09E6}" srcOrd="2" destOrd="0" presId="urn:microsoft.com/office/officeart/2005/8/layout/chevron1"/>
    <dgm:cxn modelId="{8B6A3DA0-5EB9-49D4-8376-1D47EF211A87}" type="presParOf" srcId="{7D666282-BCA3-4FD5-92EE-55A2C93164C5}" destId="{D8978E1A-8C8F-4ADF-990F-C0DE803E13F1}" srcOrd="3" destOrd="0" presId="urn:microsoft.com/office/officeart/2005/8/layout/chevron1"/>
    <dgm:cxn modelId="{58E6DD43-A898-49E4-B1FC-974A1E93B913}" type="presParOf" srcId="{7D666282-BCA3-4FD5-92EE-55A2C93164C5}" destId="{5ADB4242-49E7-4BD5-A4FD-19F614E61121}" srcOrd="4" destOrd="0" presId="urn:microsoft.com/office/officeart/2005/8/layout/chevron1"/>
    <dgm:cxn modelId="{C80FACDC-175A-4C61-9D22-F9ED26A09292}" type="presParOf" srcId="{7D666282-BCA3-4FD5-92EE-55A2C93164C5}" destId="{22507D55-B52E-4EBB-AA40-7331483C9FDA}" srcOrd="5" destOrd="0" presId="urn:microsoft.com/office/officeart/2005/8/layout/chevron1"/>
    <dgm:cxn modelId="{190884D3-6CD2-42DC-BF0E-31B260D637C2}" type="presParOf" srcId="{7D666282-BCA3-4FD5-92EE-55A2C93164C5}" destId="{4642E2E4-452E-4C75-8A1C-50996C37D2F1}" srcOrd="6" destOrd="0" presId="urn:microsoft.com/office/officeart/2005/8/layout/chevron1"/>
    <dgm:cxn modelId="{96CBCAAB-8912-4BE1-827A-21F7BBB34B6A}" type="presParOf" srcId="{7D666282-BCA3-4FD5-92EE-55A2C93164C5}" destId="{4AECD829-091C-4E26-88B8-BF6C258D9E9B}" srcOrd="7" destOrd="0" presId="urn:microsoft.com/office/officeart/2005/8/layout/chevron1"/>
    <dgm:cxn modelId="{C13C41EE-52BC-4E22-88AA-54A1A2B74CA6}" type="presParOf" srcId="{7D666282-BCA3-4FD5-92EE-55A2C93164C5}" destId="{A2BD2DEA-7952-4A62-B1CF-13FC51402259}" srcOrd="8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BB2B632-06AB-46CF-8736-BC2001CCEC6C}" type="doc">
      <dgm:prSet loTypeId="urn:microsoft.com/office/officeart/2005/8/layout/cycle4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A5073A15-E497-4E3C-BC58-CF0EA1C37964}">
      <dgm:prSet phldrT="[Текст]" custT="1"/>
      <dgm:spPr/>
      <dgm:t>
        <a:bodyPr/>
        <a:lstStyle/>
        <a:p>
          <a:r>
            <a:rPr lang="uk-UA" sz="1400" b="0" i="0" dirty="0" err="1" smtClean="0">
              <a:solidFill>
                <a:schemeClr val="tx1"/>
              </a:solidFill>
            </a:rPr>
            <a:t>Респонсивні</a:t>
          </a:r>
          <a:r>
            <a:rPr lang="uk-UA" sz="1400" b="0" i="0" dirty="0" smtClean="0">
              <a:solidFill>
                <a:schemeClr val="tx1"/>
              </a:solidFill>
            </a:rPr>
            <a:t> вправи, ситуативні, репродуктивні, ініціативні, </a:t>
          </a:r>
          <a:r>
            <a:rPr lang="uk-UA" sz="1400" b="0" i="0" dirty="0" err="1" smtClean="0">
              <a:solidFill>
                <a:schemeClr val="tx1"/>
              </a:solidFill>
            </a:rPr>
            <a:t>дискутивні</a:t>
          </a:r>
          <a:r>
            <a:rPr lang="uk-UA" sz="1400" b="0" i="0" dirty="0" smtClean="0">
              <a:solidFill>
                <a:schemeClr val="tx1"/>
              </a:solidFill>
            </a:rPr>
            <a:t>, описові, композиційні</a:t>
          </a:r>
          <a:endParaRPr lang="uk-UA" sz="1400" dirty="0">
            <a:solidFill>
              <a:schemeClr val="tx1"/>
            </a:solidFill>
          </a:endParaRPr>
        </a:p>
      </dgm:t>
    </dgm:pt>
    <dgm:pt modelId="{9B19ED03-EE82-4206-A5B6-C54F8D24FBE0}" type="parTrans" cxnId="{6E26AD9D-FF29-44F0-A99B-E1D135DF7436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DB64491F-5845-4009-A310-DDA13EC2D889}" type="sibTrans" cxnId="{6E26AD9D-FF29-44F0-A99B-E1D135DF7436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64FBC8CB-8AF8-48B8-BF1C-D5D6681BC11D}">
      <dgm:prSet phldrT="[Текст]" custT="1"/>
      <dgm:spPr/>
      <dgm:t>
        <a:bodyPr/>
        <a:lstStyle/>
        <a:p>
          <a:r>
            <a:rPr lang="uk-UA" sz="1800" dirty="0" smtClean="0">
              <a:solidFill>
                <a:schemeClr val="tx1"/>
              </a:solidFill>
            </a:rPr>
            <a:t>Метод проектів</a:t>
          </a:r>
          <a:endParaRPr lang="uk-UA" sz="1800" dirty="0">
            <a:solidFill>
              <a:schemeClr val="tx1"/>
            </a:solidFill>
          </a:endParaRPr>
        </a:p>
      </dgm:t>
    </dgm:pt>
    <dgm:pt modelId="{DF970D24-D5EC-40A8-918E-D18205C72711}" type="parTrans" cxnId="{0CDDC8A0-AD2F-4FE2-8A0E-E555ADAA5241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2B77C300-4D4E-4B67-A47E-7D94D01E8643}" type="sibTrans" cxnId="{0CDDC8A0-AD2F-4FE2-8A0E-E555ADAA5241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9AB9D091-3F5E-4D11-901F-447BED22C436}">
      <dgm:prSet phldrT="[Текст]" custT="1"/>
      <dgm:spPr/>
      <dgm:t>
        <a:bodyPr/>
        <a:lstStyle/>
        <a:p>
          <a:r>
            <a:rPr lang="ru-RU" sz="1400" b="0" i="0" dirty="0" err="1" smtClean="0"/>
            <a:t>проектна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діяльність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вчить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учня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долати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труднощі</a:t>
          </a:r>
          <a:r>
            <a:rPr lang="ru-RU" sz="1400" b="0" i="0" dirty="0" smtClean="0"/>
            <a:t>, </a:t>
          </a:r>
          <a:r>
            <a:rPr lang="ru-RU" sz="1400" b="0" i="0" dirty="0" err="1" smtClean="0"/>
            <a:t>працювати</a:t>
          </a:r>
          <a:r>
            <a:rPr lang="ru-RU" sz="1400" b="0" i="0" dirty="0" smtClean="0"/>
            <a:t> над собою, </a:t>
          </a:r>
          <a:r>
            <a:rPr lang="ru-RU" sz="1400" b="0" i="0" dirty="0" err="1" smtClean="0"/>
            <a:t>застосовувати</a:t>
          </a:r>
          <a:r>
            <a:rPr lang="ru-RU" sz="1400" b="0" i="0" dirty="0" smtClean="0"/>
            <a:t> </a:t>
          </a:r>
          <a:r>
            <a:rPr lang="ru-RU" sz="1400" b="0" i="0" dirty="0" err="1" smtClean="0"/>
            <a:t>знання</a:t>
          </a:r>
          <a:r>
            <a:rPr lang="ru-RU" sz="1400" b="0" i="0" dirty="0" smtClean="0"/>
            <a:t> для </a:t>
          </a:r>
          <a:r>
            <a:rPr lang="ru-RU" sz="1400" b="0" i="0" dirty="0" err="1" smtClean="0"/>
            <a:t>розв’язання</a:t>
          </a:r>
          <a:r>
            <a:rPr lang="ru-RU" sz="1400" b="0" i="0" dirty="0" smtClean="0"/>
            <a:t> проблем  на </a:t>
          </a:r>
          <a:r>
            <a:rPr lang="ru-RU" sz="1400" b="0" i="0" dirty="0" err="1" smtClean="0"/>
            <a:t>практиці</a:t>
          </a:r>
          <a:endParaRPr lang="uk-UA" sz="1400" dirty="0">
            <a:solidFill>
              <a:schemeClr val="tx1"/>
            </a:solidFill>
          </a:endParaRPr>
        </a:p>
      </dgm:t>
    </dgm:pt>
    <dgm:pt modelId="{41309991-B5EB-4ECE-9440-EFD999BED0CF}" type="parTrans" cxnId="{555BF71A-4F3B-4F01-A11C-4F468A3A551F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46FA09A9-73E1-4CCB-9F64-1550881DB890}" type="sibTrans" cxnId="{555BF71A-4F3B-4F01-A11C-4F468A3A551F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0ED0AD12-DBA3-4C3C-9A5B-113692CEF138}">
      <dgm:prSet phldrT="[Текст]"/>
      <dgm:spPr/>
      <dgm:t>
        <a:bodyPr/>
        <a:lstStyle/>
        <a:p>
          <a:r>
            <a:rPr lang="uk-UA" dirty="0" smtClean="0">
              <a:solidFill>
                <a:schemeClr val="tx1"/>
              </a:solidFill>
            </a:rPr>
            <a:t>Проблемний </a:t>
          </a:r>
        </a:p>
        <a:p>
          <a:r>
            <a:rPr lang="uk-UA" dirty="0" smtClean="0">
              <a:solidFill>
                <a:schemeClr val="tx1"/>
              </a:solidFill>
            </a:rPr>
            <a:t>метод</a:t>
          </a:r>
          <a:endParaRPr lang="uk-UA" dirty="0">
            <a:solidFill>
              <a:schemeClr val="tx1"/>
            </a:solidFill>
          </a:endParaRPr>
        </a:p>
      </dgm:t>
    </dgm:pt>
    <dgm:pt modelId="{92DD14F9-0EBF-42EE-9103-881C51496DD9}" type="parTrans" cxnId="{935EE429-A0E3-4EAE-8E38-92E9DBC73CF1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4940070A-60AE-4D87-963A-2C1B44BA0916}" type="sibTrans" cxnId="{935EE429-A0E3-4EAE-8E38-92E9DBC73CF1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70B632CC-1A3E-4578-83F2-3E75A309AB4F}">
      <dgm:prSet phldrT="[Текст]" custT="1"/>
      <dgm:spPr/>
      <dgm:t>
        <a:bodyPr/>
        <a:lstStyle/>
        <a:p>
          <a:r>
            <a:rPr lang="ru-RU" sz="1200" b="0" i="0" dirty="0" err="1" smtClean="0"/>
            <a:t>Примушує</a:t>
          </a:r>
          <a:r>
            <a:rPr lang="ru-RU" sz="1200" b="0" i="0" dirty="0" smtClean="0"/>
            <a:t> </a:t>
          </a:r>
          <a:r>
            <a:rPr lang="ru-RU" sz="1200" b="0" i="0" dirty="0" err="1" smtClean="0"/>
            <a:t>учнів</a:t>
          </a:r>
          <a:r>
            <a:rPr lang="ru-RU" sz="1200" b="0" i="0" dirty="0" smtClean="0"/>
            <a:t> </a:t>
          </a:r>
          <a:r>
            <a:rPr lang="ru-RU" sz="1200" b="0" i="0" dirty="0" err="1" smtClean="0"/>
            <a:t>інтенсивно</a:t>
          </a:r>
          <a:r>
            <a:rPr lang="ru-RU" sz="1200" b="0" i="0" dirty="0" smtClean="0"/>
            <a:t> </a:t>
          </a:r>
          <a:r>
            <a:rPr lang="ru-RU" sz="1200" b="0" i="0" dirty="0" err="1" smtClean="0"/>
            <a:t>мислити</a:t>
          </a:r>
          <a:r>
            <a:rPr lang="ru-RU" sz="1200" b="0" i="0" dirty="0" smtClean="0"/>
            <a:t>, </a:t>
          </a:r>
          <a:r>
            <a:rPr lang="ru-RU" sz="1200" b="0" i="0" dirty="0" err="1" smtClean="0"/>
            <a:t>шукати</a:t>
          </a:r>
          <a:r>
            <a:rPr lang="ru-RU" sz="1200" b="0" i="0" dirty="0" smtClean="0"/>
            <a:t> і </a:t>
          </a:r>
          <a:r>
            <a:rPr lang="ru-RU" sz="1200" b="0" i="0" dirty="0" err="1" smtClean="0"/>
            <a:t>знаходити</a:t>
          </a:r>
          <a:r>
            <a:rPr lang="ru-RU" sz="1200" b="0" i="0" dirty="0" smtClean="0"/>
            <a:t> </a:t>
          </a:r>
          <a:r>
            <a:rPr lang="ru-RU" sz="1200" b="0" i="0" dirty="0" err="1" smtClean="0"/>
            <a:t>відповіді</a:t>
          </a:r>
          <a:r>
            <a:rPr lang="ru-RU" sz="1200" b="0" i="0" dirty="0" smtClean="0"/>
            <a:t> на </a:t>
          </a:r>
          <a:r>
            <a:rPr lang="ru-RU" sz="1200" b="0" i="0" dirty="0" err="1" smtClean="0"/>
            <a:t>питання</a:t>
          </a:r>
          <a:r>
            <a:rPr lang="ru-RU" sz="1200" b="0" i="0" dirty="0" smtClean="0"/>
            <a:t>, </a:t>
          </a:r>
          <a:r>
            <a:rPr lang="ru-RU" sz="1200" b="0" i="0" dirty="0" err="1" smtClean="0"/>
            <a:t>внаслідок</a:t>
          </a:r>
          <a:r>
            <a:rPr lang="ru-RU" sz="1200" b="0" i="0" dirty="0" smtClean="0"/>
            <a:t> </a:t>
          </a:r>
          <a:r>
            <a:rPr lang="ru-RU" sz="1200" b="0" i="0" dirty="0" err="1" smtClean="0"/>
            <a:t>чого</a:t>
          </a:r>
          <a:r>
            <a:rPr lang="ru-RU" sz="1200" b="0" i="0" dirty="0" smtClean="0"/>
            <a:t> </a:t>
          </a:r>
          <a:r>
            <a:rPr lang="ru-RU" sz="1200" b="0" i="0" dirty="0" err="1" smtClean="0"/>
            <a:t>знання</a:t>
          </a:r>
          <a:r>
            <a:rPr lang="ru-RU" sz="1200" b="0" i="0" dirty="0" smtClean="0"/>
            <a:t> </a:t>
          </a:r>
          <a:r>
            <a:rPr lang="ru-RU" sz="1200" b="0" i="0" dirty="0" err="1" smtClean="0"/>
            <a:t>набуваються</a:t>
          </a:r>
          <a:r>
            <a:rPr lang="ru-RU" sz="1200" b="0" i="0" dirty="0" smtClean="0"/>
            <a:t> не </a:t>
          </a:r>
          <a:r>
            <a:rPr lang="ru-RU" sz="1200" b="0" i="0" dirty="0" err="1" smtClean="0"/>
            <a:t>лише</a:t>
          </a:r>
          <a:r>
            <a:rPr lang="ru-RU" sz="1200" b="0" i="0" dirty="0" smtClean="0"/>
            <a:t> </a:t>
          </a:r>
          <a:r>
            <a:rPr lang="ru-RU" sz="1200" b="0" i="0" dirty="0" err="1" smtClean="0"/>
            <a:t>пам'яттю</a:t>
          </a:r>
          <a:r>
            <a:rPr lang="ru-RU" sz="1200" b="0" i="0" dirty="0" smtClean="0"/>
            <a:t>, а </a:t>
          </a:r>
          <a:r>
            <a:rPr lang="ru-RU" sz="1200" b="0" i="0" dirty="0" err="1" smtClean="0"/>
            <a:t>передусім</a:t>
          </a:r>
          <a:r>
            <a:rPr lang="ru-RU" sz="1200" b="0" i="0" dirty="0" smtClean="0"/>
            <a:t> </a:t>
          </a:r>
          <a:r>
            <a:rPr lang="ru-RU" sz="1200" b="0" i="0" dirty="0" err="1" smtClean="0"/>
            <a:t>розумом</a:t>
          </a:r>
          <a:r>
            <a:rPr lang="ru-RU" sz="1200" b="0" i="0" dirty="0" smtClean="0"/>
            <a:t>. </a:t>
          </a:r>
          <a:endParaRPr lang="uk-UA" sz="1200" dirty="0">
            <a:solidFill>
              <a:schemeClr val="tx1"/>
            </a:solidFill>
          </a:endParaRPr>
        </a:p>
      </dgm:t>
    </dgm:pt>
    <dgm:pt modelId="{0D243C78-9E57-4977-8EFB-84913854EED3}" type="parTrans" cxnId="{462494F5-B008-45CD-BA1B-9288A0858C18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4D732C9C-719F-48D4-93E9-313A3A0F8899}" type="sibTrans" cxnId="{462494F5-B008-45CD-BA1B-9288A0858C18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0EFB4322-4560-4359-8534-8082F2831F22}">
      <dgm:prSet phldrT="[Текст]" custT="1"/>
      <dgm:spPr/>
      <dgm:t>
        <a:bodyPr/>
        <a:lstStyle/>
        <a:p>
          <a:r>
            <a:rPr lang="uk-UA" sz="1400" dirty="0" smtClean="0">
              <a:solidFill>
                <a:schemeClr val="tx1"/>
              </a:solidFill>
            </a:rPr>
            <a:t>Дослідницький метод</a:t>
          </a:r>
          <a:endParaRPr lang="uk-UA" sz="1400" dirty="0">
            <a:solidFill>
              <a:schemeClr val="tx1"/>
            </a:solidFill>
          </a:endParaRPr>
        </a:p>
      </dgm:t>
    </dgm:pt>
    <dgm:pt modelId="{33A28673-7CFD-46DA-A706-CDDCB64C7AA3}" type="parTrans" cxnId="{74F880A3-29DD-4BC2-8E6C-AFD4320A91E3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3F1F2E99-614B-44AB-AF0A-EE2D3CF70564}" type="sibTrans" cxnId="{74F880A3-29DD-4BC2-8E6C-AFD4320A91E3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4517A824-CB37-4DCA-A6FE-23658BA8648C}">
      <dgm:prSet phldrT="[Текст]" custT="1"/>
      <dgm:spPr/>
      <dgm:t>
        <a:bodyPr/>
        <a:lstStyle/>
        <a:p>
          <a:r>
            <a:rPr lang="ru-RU" sz="1400" b="0" i="0" dirty="0" err="1" smtClean="0"/>
            <a:t>учні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самостійно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або</a:t>
          </a:r>
          <a:r>
            <a:rPr lang="ru-RU" sz="1400" b="0" i="0" dirty="0" smtClean="0"/>
            <a:t> з </a:t>
          </a:r>
          <a:r>
            <a:rPr lang="ru-RU" sz="1400" b="0" i="0" dirty="0" err="1" smtClean="0"/>
            <a:t>допомогою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вчителя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досліджують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поставлене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питання</a:t>
          </a:r>
          <a:endParaRPr lang="uk-UA" sz="1400" dirty="0">
            <a:solidFill>
              <a:schemeClr val="tx1"/>
            </a:solidFill>
          </a:endParaRPr>
        </a:p>
      </dgm:t>
    </dgm:pt>
    <dgm:pt modelId="{0BDD55C4-23D3-4719-9CF6-146BC53E1F63}" type="parTrans" cxnId="{A90B00EB-F96E-4F37-A44F-F3021E4D5346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8080F705-F0E6-4D1A-ACAC-B1E0B27791ED}" type="sibTrans" cxnId="{A90B00EB-F96E-4F37-A44F-F3021E4D5346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3831687A-7EE8-45B6-8824-BA67A3E4B540}">
      <dgm:prSet phldrT="[Текст]" custT="1"/>
      <dgm:spPr/>
      <dgm:t>
        <a:bodyPr/>
        <a:lstStyle/>
        <a:p>
          <a:r>
            <a:rPr lang="uk-UA" sz="1400" dirty="0" smtClean="0">
              <a:solidFill>
                <a:schemeClr val="tx1"/>
              </a:solidFill>
            </a:rPr>
            <a:t>Метод комунікативних вправ</a:t>
          </a:r>
          <a:endParaRPr lang="uk-UA" sz="1400" dirty="0">
            <a:solidFill>
              <a:schemeClr val="tx1"/>
            </a:solidFill>
          </a:endParaRPr>
        </a:p>
      </dgm:t>
    </dgm:pt>
    <dgm:pt modelId="{775368B8-801D-457E-A14B-CCD058253C5C}" type="sibTrans" cxnId="{5218B898-AFDF-433E-BEE5-D28BBC308BB4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F946D91C-9C01-475E-9163-71DAB0127DA4}" type="parTrans" cxnId="{5218B898-AFDF-433E-BEE5-D28BBC308BB4}">
      <dgm:prSet/>
      <dgm:spPr/>
      <dgm:t>
        <a:bodyPr/>
        <a:lstStyle/>
        <a:p>
          <a:endParaRPr lang="uk-UA">
            <a:solidFill>
              <a:schemeClr val="tx1"/>
            </a:solidFill>
          </a:endParaRPr>
        </a:p>
      </dgm:t>
    </dgm:pt>
    <dgm:pt modelId="{E9E2E089-D929-4F77-BBDB-9FD6EAA0CC40}" type="pres">
      <dgm:prSet presAssocID="{0BB2B632-06AB-46CF-8736-BC2001CCEC6C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C203EFD1-EB46-41C0-809F-304E91C7D974}" type="pres">
      <dgm:prSet presAssocID="{0BB2B632-06AB-46CF-8736-BC2001CCEC6C}" presName="children" presStyleCnt="0"/>
      <dgm:spPr/>
    </dgm:pt>
    <dgm:pt modelId="{0805B009-CCC4-4092-9484-1993F901AC58}" type="pres">
      <dgm:prSet presAssocID="{0BB2B632-06AB-46CF-8736-BC2001CCEC6C}" presName="child1group" presStyleCnt="0"/>
      <dgm:spPr/>
    </dgm:pt>
    <dgm:pt modelId="{47037E29-CD4E-4B49-8807-BCF4A39CF56F}" type="pres">
      <dgm:prSet presAssocID="{0BB2B632-06AB-46CF-8736-BC2001CCEC6C}" presName="child1" presStyleLbl="bgAcc1" presStyleIdx="0" presStyleCnt="4" custScaleX="138159" custLinFactNeighborX="-25996" custLinFactNeighborY="-1824"/>
      <dgm:spPr/>
      <dgm:t>
        <a:bodyPr/>
        <a:lstStyle/>
        <a:p>
          <a:endParaRPr lang="uk-UA"/>
        </a:p>
      </dgm:t>
    </dgm:pt>
    <dgm:pt modelId="{F5DDC40E-D207-4D3F-AA2C-DAA459FA1597}" type="pres">
      <dgm:prSet presAssocID="{0BB2B632-06AB-46CF-8736-BC2001CCEC6C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0A5D6BF-A5B0-48A3-BAAC-0717AE56949C}" type="pres">
      <dgm:prSet presAssocID="{0BB2B632-06AB-46CF-8736-BC2001CCEC6C}" presName="child2group" presStyleCnt="0"/>
      <dgm:spPr/>
    </dgm:pt>
    <dgm:pt modelId="{68D7F75A-9C8E-453C-BBBF-FC9E9B8BB555}" type="pres">
      <dgm:prSet presAssocID="{0BB2B632-06AB-46CF-8736-BC2001CCEC6C}" presName="child2" presStyleLbl="bgAcc1" presStyleIdx="1" presStyleCnt="4" custScaleX="152168" custLinFactNeighborX="57647" custLinFactNeighborY="3648"/>
      <dgm:spPr/>
      <dgm:t>
        <a:bodyPr/>
        <a:lstStyle/>
        <a:p>
          <a:endParaRPr lang="uk-UA"/>
        </a:p>
      </dgm:t>
    </dgm:pt>
    <dgm:pt modelId="{34709DF3-5662-4FB3-B3DD-84E502F76884}" type="pres">
      <dgm:prSet presAssocID="{0BB2B632-06AB-46CF-8736-BC2001CCEC6C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2A06A00-BC1F-4E64-A416-DBEDA31BE661}" type="pres">
      <dgm:prSet presAssocID="{0BB2B632-06AB-46CF-8736-BC2001CCEC6C}" presName="child3group" presStyleCnt="0"/>
      <dgm:spPr/>
    </dgm:pt>
    <dgm:pt modelId="{2C52D9AE-773F-429D-8BBA-73CD47573172}" type="pres">
      <dgm:prSet presAssocID="{0BB2B632-06AB-46CF-8736-BC2001CCEC6C}" presName="child3" presStyleLbl="bgAcc1" presStyleIdx="2" presStyleCnt="4" custScaleX="183612" custLinFactNeighborX="54355" custLinFactNeighborY="4560"/>
      <dgm:spPr/>
      <dgm:t>
        <a:bodyPr/>
        <a:lstStyle/>
        <a:p>
          <a:endParaRPr lang="uk-UA"/>
        </a:p>
      </dgm:t>
    </dgm:pt>
    <dgm:pt modelId="{4A05E0D6-914F-41EE-8E4E-FD2C3A55B014}" type="pres">
      <dgm:prSet presAssocID="{0BB2B632-06AB-46CF-8736-BC2001CCEC6C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5026220-0924-47A0-8139-F82EF0A430FA}" type="pres">
      <dgm:prSet presAssocID="{0BB2B632-06AB-46CF-8736-BC2001CCEC6C}" presName="child4group" presStyleCnt="0"/>
      <dgm:spPr/>
    </dgm:pt>
    <dgm:pt modelId="{DF1B36E1-8F22-4603-B7AD-9A6D7B1E302A}" type="pres">
      <dgm:prSet presAssocID="{0BB2B632-06AB-46CF-8736-BC2001CCEC6C}" presName="child4" presStyleLbl="bgAcc1" presStyleIdx="3" presStyleCnt="4" custScaleX="135881" custLinFactNeighborX="-20088" custLinFactNeighborY="-912"/>
      <dgm:spPr/>
      <dgm:t>
        <a:bodyPr/>
        <a:lstStyle/>
        <a:p>
          <a:endParaRPr lang="uk-UA"/>
        </a:p>
      </dgm:t>
    </dgm:pt>
    <dgm:pt modelId="{9001CE4D-7188-4BE8-A2EA-ACFFA47815B5}" type="pres">
      <dgm:prSet presAssocID="{0BB2B632-06AB-46CF-8736-BC2001CCEC6C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951671E-4D2A-481F-8CCE-71C7EF5FE941}" type="pres">
      <dgm:prSet presAssocID="{0BB2B632-06AB-46CF-8736-BC2001CCEC6C}" presName="childPlaceholder" presStyleCnt="0"/>
      <dgm:spPr/>
    </dgm:pt>
    <dgm:pt modelId="{EA733F7D-4034-4775-83DB-039EED5CD79A}" type="pres">
      <dgm:prSet presAssocID="{0BB2B632-06AB-46CF-8736-BC2001CCEC6C}" presName="circle" presStyleCnt="0"/>
      <dgm:spPr/>
    </dgm:pt>
    <dgm:pt modelId="{9F18E9FB-015F-41DC-9EB3-E12B2AEE5739}" type="pres">
      <dgm:prSet presAssocID="{0BB2B632-06AB-46CF-8736-BC2001CCEC6C}" presName="quadrant1" presStyleLbl="node1" presStyleIdx="0" presStyleCnt="4" custScaleX="127044" custLinFactNeighborX="-11459" custLinFactNeighborY="4718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916E342-ABC9-4BA9-B4AB-3DA155E3A49C}" type="pres">
      <dgm:prSet presAssocID="{0BB2B632-06AB-46CF-8736-BC2001CCEC6C}" presName="quadrant2" presStyleLbl="node1" presStyleIdx="1" presStyleCnt="4" custScaleX="123421" custLinFactNeighborX="10110" custLinFactNeighborY="4718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93A106C-065D-45A0-B818-0EAB94CC49F7}" type="pres">
      <dgm:prSet presAssocID="{0BB2B632-06AB-46CF-8736-BC2001CCEC6C}" presName="quadrant3" presStyleLbl="node1" presStyleIdx="2" presStyleCnt="4" custScaleX="124768" custLinFactNeighborX="9438" custLinFactNeighborY="2022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8C31772-6773-47BC-AD01-74E4729652EE}" type="pres">
      <dgm:prSet presAssocID="{0BB2B632-06AB-46CF-8736-BC2001CCEC6C}" presName="quadrant4" presStyleLbl="node1" presStyleIdx="3" presStyleCnt="4" custScaleX="128603" custLinFactNeighborX="-12807" custLinFactNeighborY="1348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7FB0B8C-988A-4F23-B6E4-112B12359C9F}" type="pres">
      <dgm:prSet presAssocID="{0BB2B632-06AB-46CF-8736-BC2001CCEC6C}" presName="quadrantPlaceholder" presStyleCnt="0"/>
      <dgm:spPr/>
    </dgm:pt>
    <dgm:pt modelId="{9B4E0E9F-9BC2-4E2F-B4CC-73FE0779C640}" type="pres">
      <dgm:prSet presAssocID="{0BB2B632-06AB-46CF-8736-BC2001CCEC6C}" presName="center1" presStyleLbl="fgShp" presStyleIdx="0" presStyleCnt="2"/>
      <dgm:spPr/>
    </dgm:pt>
    <dgm:pt modelId="{57FD7ECA-18F3-47DF-B7D3-6D09411780B9}" type="pres">
      <dgm:prSet presAssocID="{0BB2B632-06AB-46CF-8736-BC2001CCEC6C}" presName="center2" presStyleLbl="fgShp" presStyleIdx="1" presStyleCnt="2"/>
      <dgm:spPr/>
    </dgm:pt>
  </dgm:ptLst>
  <dgm:cxnLst>
    <dgm:cxn modelId="{BEA71EBA-2B17-46CD-9DAC-F5F2DFE9ECBD}" type="presOf" srcId="{70B632CC-1A3E-4578-83F2-3E75A309AB4F}" destId="{2C52D9AE-773F-429D-8BBA-73CD47573172}" srcOrd="0" destOrd="0" presId="urn:microsoft.com/office/officeart/2005/8/layout/cycle4"/>
    <dgm:cxn modelId="{74F880A3-29DD-4BC2-8E6C-AFD4320A91E3}" srcId="{0BB2B632-06AB-46CF-8736-BC2001CCEC6C}" destId="{0EFB4322-4560-4359-8534-8082F2831F22}" srcOrd="3" destOrd="0" parTransId="{33A28673-7CFD-46DA-A706-CDDCB64C7AA3}" sibTransId="{3F1F2E99-614B-44AB-AF0A-EE2D3CF70564}"/>
    <dgm:cxn modelId="{81606D79-8E44-4A3A-8D7D-2EDFE8BF3E18}" type="presOf" srcId="{64FBC8CB-8AF8-48B8-BF1C-D5D6681BC11D}" destId="{C916E342-ABC9-4BA9-B4AB-3DA155E3A49C}" srcOrd="0" destOrd="0" presId="urn:microsoft.com/office/officeart/2005/8/layout/cycle4"/>
    <dgm:cxn modelId="{C9C58CCB-0232-456C-9C51-F0D55A684466}" type="presOf" srcId="{0BB2B632-06AB-46CF-8736-BC2001CCEC6C}" destId="{E9E2E089-D929-4F77-BBDB-9FD6EAA0CC40}" srcOrd="0" destOrd="0" presId="urn:microsoft.com/office/officeart/2005/8/layout/cycle4"/>
    <dgm:cxn modelId="{555BF71A-4F3B-4F01-A11C-4F468A3A551F}" srcId="{64FBC8CB-8AF8-48B8-BF1C-D5D6681BC11D}" destId="{9AB9D091-3F5E-4D11-901F-447BED22C436}" srcOrd="0" destOrd="0" parTransId="{41309991-B5EB-4ECE-9440-EFD999BED0CF}" sibTransId="{46FA09A9-73E1-4CCB-9F64-1550881DB890}"/>
    <dgm:cxn modelId="{59AE5534-9373-4D22-BD14-BCDB3E1A5D88}" type="presOf" srcId="{3831687A-7EE8-45B6-8824-BA67A3E4B540}" destId="{9F18E9FB-015F-41DC-9EB3-E12B2AEE5739}" srcOrd="0" destOrd="0" presId="urn:microsoft.com/office/officeart/2005/8/layout/cycle4"/>
    <dgm:cxn modelId="{3CE2C48F-ADFC-45A5-8DA5-A3DF0F2E04B5}" type="presOf" srcId="{4517A824-CB37-4DCA-A6FE-23658BA8648C}" destId="{9001CE4D-7188-4BE8-A2EA-ACFFA47815B5}" srcOrd="1" destOrd="0" presId="urn:microsoft.com/office/officeart/2005/8/layout/cycle4"/>
    <dgm:cxn modelId="{1E39324F-8D71-42EB-8D5C-E039FA84DE95}" type="presOf" srcId="{0ED0AD12-DBA3-4C3C-9A5B-113692CEF138}" destId="{D93A106C-065D-45A0-B818-0EAB94CC49F7}" srcOrd="0" destOrd="0" presId="urn:microsoft.com/office/officeart/2005/8/layout/cycle4"/>
    <dgm:cxn modelId="{AA475093-CAE3-4B88-9D17-DB1F3BDDCAA8}" type="presOf" srcId="{70B632CC-1A3E-4578-83F2-3E75A309AB4F}" destId="{4A05E0D6-914F-41EE-8E4E-FD2C3A55B014}" srcOrd="1" destOrd="0" presId="urn:microsoft.com/office/officeart/2005/8/layout/cycle4"/>
    <dgm:cxn modelId="{6E26AD9D-FF29-44F0-A99B-E1D135DF7436}" srcId="{3831687A-7EE8-45B6-8824-BA67A3E4B540}" destId="{A5073A15-E497-4E3C-BC58-CF0EA1C37964}" srcOrd="0" destOrd="0" parTransId="{9B19ED03-EE82-4206-A5B6-C54F8D24FBE0}" sibTransId="{DB64491F-5845-4009-A310-DDA13EC2D889}"/>
    <dgm:cxn modelId="{0CDDC8A0-AD2F-4FE2-8A0E-E555ADAA5241}" srcId="{0BB2B632-06AB-46CF-8736-BC2001CCEC6C}" destId="{64FBC8CB-8AF8-48B8-BF1C-D5D6681BC11D}" srcOrd="1" destOrd="0" parTransId="{DF970D24-D5EC-40A8-918E-D18205C72711}" sibTransId="{2B77C300-4D4E-4B67-A47E-7D94D01E8643}"/>
    <dgm:cxn modelId="{5218B898-AFDF-433E-BEE5-D28BBC308BB4}" srcId="{0BB2B632-06AB-46CF-8736-BC2001CCEC6C}" destId="{3831687A-7EE8-45B6-8824-BA67A3E4B540}" srcOrd="0" destOrd="0" parTransId="{F946D91C-9C01-475E-9163-71DAB0127DA4}" sibTransId="{775368B8-801D-457E-A14B-CCD058253C5C}"/>
    <dgm:cxn modelId="{D0BA836C-C876-48AC-9504-AC5C30F2D775}" type="presOf" srcId="{0EFB4322-4560-4359-8534-8082F2831F22}" destId="{B8C31772-6773-47BC-AD01-74E4729652EE}" srcOrd="0" destOrd="0" presId="urn:microsoft.com/office/officeart/2005/8/layout/cycle4"/>
    <dgm:cxn modelId="{CABDCE43-00DA-4B5C-AF08-C161AD3862CD}" type="presOf" srcId="{A5073A15-E497-4E3C-BC58-CF0EA1C37964}" destId="{47037E29-CD4E-4B49-8807-BCF4A39CF56F}" srcOrd="0" destOrd="0" presId="urn:microsoft.com/office/officeart/2005/8/layout/cycle4"/>
    <dgm:cxn modelId="{935EE429-A0E3-4EAE-8E38-92E9DBC73CF1}" srcId="{0BB2B632-06AB-46CF-8736-BC2001CCEC6C}" destId="{0ED0AD12-DBA3-4C3C-9A5B-113692CEF138}" srcOrd="2" destOrd="0" parTransId="{92DD14F9-0EBF-42EE-9103-881C51496DD9}" sibTransId="{4940070A-60AE-4D87-963A-2C1B44BA0916}"/>
    <dgm:cxn modelId="{462494F5-B008-45CD-BA1B-9288A0858C18}" srcId="{0ED0AD12-DBA3-4C3C-9A5B-113692CEF138}" destId="{70B632CC-1A3E-4578-83F2-3E75A309AB4F}" srcOrd="0" destOrd="0" parTransId="{0D243C78-9E57-4977-8EFB-84913854EED3}" sibTransId="{4D732C9C-719F-48D4-93E9-313A3A0F8899}"/>
    <dgm:cxn modelId="{A90B00EB-F96E-4F37-A44F-F3021E4D5346}" srcId="{0EFB4322-4560-4359-8534-8082F2831F22}" destId="{4517A824-CB37-4DCA-A6FE-23658BA8648C}" srcOrd="0" destOrd="0" parTransId="{0BDD55C4-23D3-4719-9CF6-146BC53E1F63}" sibTransId="{8080F705-F0E6-4D1A-ACAC-B1E0B27791ED}"/>
    <dgm:cxn modelId="{8A2D0056-8037-4849-AF43-934789746C65}" type="presOf" srcId="{9AB9D091-3F5E-4D11-901F-447BED22C436}" destId="{68D7F75A-9C8E-453C-BBBF-FC9E9B8BB555}" srcOrd="0" destOrd="0" presId="urn:microsoft.com/office/officeart/2005/8/layout/cycle4"/>
    <dgm:cxn modelId="{1A5F986E-B662-4884-9B27-4923B24758F0}" type="presOf" srcId="{9AB9D091-3F5E-4D11-901F-447BED22C436}" destId="{34709DF3-5662-4FB3-B3DD-84E502F76884}" srcOrd="1" destOrd="0" presId="urn:microsoft.com/office/officeart/2005/8/layout/cycle4"/>
    <dgm:cxn modelId="{821D8D05-E7EE-4B61-ACAF-A3045FD35172}" type="presOf" srcId="{4517A824-CB37-4DCA-A6FE-23658BA8648C}" destId="{DF1B36E1-8F22-4603-B7AD-9A6D7B1E302A}" srcOrd="0" destOrd="0" presId="urn:microsoft.com/office/officeart/2005/8/layout/cycle4"/>
    <dgm:cxn modelId="{8870549F-8BAD-42E9-8332-304F6274C310}" type="presOf" srcId="{A5073A15-E497-4E3C-BC58-CF0EA1C37964}" destId="{F5DDC40E-D207-4D3F-AA2C-DAA459FA1597}" srcOrd="1" destOrd="0" presId="urn:microsoft.com/office/officeart/2005/8/layout/cycle4"/>
    <dgm:cxn modelId="{58CBFF77-3FE5-4C35-8076-B683861E2904}" type="presParOf" srcId="{E9E2E089-D929-4F77-BBDB-9FD6EAA0CC40}" destId="{C203EFD1-EB46-41C0-809F-304E91C7D974}" srcOrd="0" destOrd="0" presId="urn:microsoft.com/office/officeart/2005/8/layout/cycle4"/>
    <dgm:cxn modelId="{EAFF8755-5EF8-439A-BB4D-1A86B50FCFED}" type="presParOf" srcId="{C203EFD1-EB46-41C0-809F-304E91C7D974}" destId="{0805B009-CCC4-4092-9484-1993F901AC58}" srcOrd="0" destOrd="0" presId="urn:microsoft.com/office/officeart/2005/8/layout/cycle4"/>
    <dgm:cxn modelId="{EF2DDEA7-4481-4880-8957-64909506E14C}" type="presParOf" srcId="{0805B009-CCC4-4092-9484-1993F901AC58}" destId="{47037E29-CD4E-4B49-8807-BCF4A39CF56F}" srcOrd="0" destOrd="0" presId="urn:microsoft.com/office/officeart/2005/8/layout/cycle4"/>
    <dgm:cxn modelId="{37EAF5D7-EDB5-49EC-A91C-644AF5D229AF}" type="presParOf" srcId="{0805B009-CCC4-4092-9484-1993F901AC58}" destId="{F5DDC40E-D207-4D3F-AA2C-DAA459FA1597}" srcOrd="1" destOrd="0" presId="urn:microsoft.com/office/officeart/2005/8/layout/cycle4"/>
    <dgm:cxn modelId="{1D5BF107-5D78-4A03-8667-4A8258C12418}" type="presParOf" srcId="{C203EFD1-EB46-41C0-809F-304E91C7D974}" destId="{40A5D6BF-A5B0-48A3-BAAC-0717AE56949C}" srcOrd="1" destOrd="0" presId="urn:microsoft.com/office/officeart/2005/8/layout/cycle4"/>
    <dgm:cxn modelId="{3180A037-EAEE-413A-95C6-BA32509423F4}" type="presParOf" srcId="{40A5D6BF-A5B0-48A3-BAAC-0717AE56949C}" destId="{68D7F75A-9C8E-453C-BBBF-FC9E9B8BB555}" srcOrd="0" destOrd="0" presId="urn:microsoft.com/office/officeart/2005/8/layout/cycle4"/>
    <dgm:cxn modelId="{D4B89575-3372-4607-BFC5-5C0F29BC2045}" type="presParOf" srcId="{40A5D6BF-A5B0-48A3-BAAC-0717AE56949C}" destId="{34709DF3-5662-4FB3-B3DD-84E502F76884}" srcOrd="1" destOrd="0" presId="urn:microsoft.com/office/officeart/2005/8/layout/cycle4"/>
    <dgm:cxn modelId="{CF5891BD-32E8-47F8-B4E4-59DCF8233508}" type="presParOf" srcId="{C203EFD1-EB46-41C0-809F-304E91C7D974}" destId="{52A06A00-BC1F-4E64-A416-DBEDA31BE661}" srcOrd="2" destOrd="0" presId="urn:microsoft.com/office/officeart/2005/8/layout/cycle4"/>
    <dgm:cxn modelId="{464D2DC9-CB1E-4FD4-8D5B-AF9EC41212F6}" type="presParOf" srcId="{52A06A00-BC1F-4E64-A416-DBEDA31BE661}" destId="{2C52D9AE-773F-429D-8BBA-73CD47573172}" srcOrd="0" destOrd="0" presId="urn:microsoft.com/office/officeart/2005/8/layout/cycle4"/>
    <dgm:cxn modelId="{DD029D0C-0264-45F0-B9AE-895627ED9914}" type="presParOf" srcId="{52A06A00-BC1F-4E64-A416-DBEDA31BE661}" destId="{4A05E0D6-914F-41EE-8E4E-FD2C3A55B014}" srcOrd="1" destOrd="0" presId="urn:microsoft.com/office/officeart/2005/8/layout/cycle4"/>
    <dgm:cxn modelId="{2A9F396D-BE33-4F8E-9D3D-6C611FA87B03}" type="presParOf" srcId="{C203EFD1-EB46-41C0-809F-304E91C7D974}" destId="{D5026220-0924-47A0-8139-F82EF0A430FA}" srcOrd="3" destOrd="0" presId="urn:microsoft.com/office/officeart/2005/8/layout/cycle4"/>
    <dgm:cxn modelId="{685F2938-5729-4E2B-A083-FF78DB24019B}" type="presParOf" srcId="{D5026220-0924-47A0-8139-F82EF0A430FA}" destId="{DF1B36E1-8F22-4603-B7AD-9A6D7B1E302A}" srcOrd="0" destOrd="0" presId="urn:microsoft.com/office/officeart/2005/8/layout/cycle4"/>
    <dgm:cxn modelId="{0201AD28-1FC0-4270-A248-53666B304439}" type="presParOf" srcId="{D5026220-0924-47A0-8139-F82EF0A430FA}" destId="{9001CE4D-7188-4BE8-A2EA-ACFFA47815B5}" srcOrd="1" destOrd="0" presId="urn:microsoft.com/office/officeart/2005/8/layout/cycle4"/>
    <dgm:cxn modelId="{68F432C1-C682-4B85-A34A-C7E16B98BA74}" type="presParOf" srcId="{C203EFD1-EB46-41C0-809F-304E91C7D974}" destId="{4951671E-4D2A-481F-8CCE-71C7EF5FE941}" srcOrd="4" destOrd="0" presId="urn:microsoft.com/office/officeart/2005/8/layout/cycle4"/>
    <dgm:cxn modelId="{717B4AFE-AB08-40B4-87A3-9D0763DA3FE8}" type="presParOf" srcId="{E9E2E089-D929-4F77-BBDB-9FD6EAA0CC40}" destId="{EA733F7D-4034-4775-83DB-039EED5CD79A}" srcOrd="1" destOrd="0" presId="urn:microsoft.com/office/officeart/2005/8/layout/cycle4"/>
    <dgm:cxn modelId="{E0A41D00-A454-4FDF-9149-0F99D9B25977}" type="presParOf" srcId="{EA733F7D-4034-4775-83DB-039EED5CD79A}" destId="{9F18E9FB-015F-41DC-9EB3-E12B2AEE5739}" srcOrd="0" destOrd="0" presId="urn:microsoft.com/office/officeart/2005/8/layout/cycle4"/>
    <dgm:cxn modelId="{A3F07AB3-D02B-4D77-8B4C-8A5F4148A436}" type="presParOf" srcId="{EA733F7D-4034-4775-83DB-039EED5CD79A}" destId="{C916E342-ABC9-4BA9-B4AB-3DA155E3A49C}" srcOrd="1" destOrd="0" presId="urn:microsoft.com/office/officeart/2005/8/layout/cycle4"/>
    <dgm:cxn modelId="{78C30A7D-0C6E-4717-8D9B-E747A75B731D}" type="presParOf" srcId="{EA733F7D-4034-4775-83DB-039EED5CD79A}" destId="{D93A106C-065D-45A0-B818-0EAB94CC49F7}" srcOrd="2" destOrd="0" presId="urn:microsoft.com/office/officeart/2005/8/layout/cycle4"/>
    <dgm:cxn modelId="{207726BF-D352-4519-A9DD-19AFDCFAF659}" type="presParOf" srcId="{EA733F7D-4034-4775-83DB-039EED5CD79A}" destId="{B8C31772-6773-47BC-AD01-74E4729652EE}" srcOrd="3" destOrd="0" presId="urn:microsoft.com/office/officeart/2005/8/layout/cycle4"/>
    <dgm:cxn modelId="{FCCAD1ED-145A-4F13-BBDE-A8DBB0CD2F17}" type="presParOf" srcId="{EA733F7D-4034-4775-83DB-039EED5CD79A}" destId="{A7FB0B8C-988A-4F23-B6E4-112B12359C9F}" srcOrd="4" destOrd="0" presId="urn:microsoft.com/office/officeart/2005/8/layout/cycle4"/>
    <dgm:cxn modelId="{A3190799-3076-4F4C-A31A-6DB1BA5C74A9}" type="presParOf" srcId="{E9E2E089-D929-4F77-BBDB-9FD6EAA0CC40}" destId="{9B4E0E9F-9BC2-4E2F-B4CC-73FE0779C640}" srcOrd="2" destOrd="0" presId="urn:microsoft.com/office/officeart/2005/8/layout/cycle4"/>
    <dgm:cxn modelId="{FD223B00-6486-4116-A9A4-CED33F6BCD58}" type="presParOf" srcId="{E9E2E089-D929-4F77-BBDB-9FD6EAA0CC40}" destId="{57FD7ECA-18F3-47DF-B7D3-6D09411780B9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0426418-C1EB-4086-8470-91B0308F2B3C}" type="doc">
      <dgm:prSet loTypeId="urn:microsoft.com/office/officeart/2005/8/layout/hList7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3FBE390-133A-4C6F-9414-965F7F88D42D}">
      <dgm:prSet custT="1"/>
      <dgm:spPr/>
      <dgm:t>
        <a:bodyPr vert="vert270"/>
        <a:lstStyle/>
        <a:p>
          <a:pPr rtl="0"/>
          <a:r>
            <a:rPr lang="uk-UA" sz="1800" b="1" dirty="0" smtClean="0"/>
            <a:t>Стабільний рівень </a:t>
          </a:r>
        </a:p>
        <a:p>
          <a:pPr rtl="0"/>
          <a:r>
            <a:rPr lang="uk-UA" sz="1800" b="1" dirty="0" smtClean="0"/>
            <a:t>навчальної діяльності учнів</a:t>
          </a:r>
        </a:p>
      </dgm:t>
    </dgm:pt>
    <dgm:pt modelId="{1168702A-FA44-4278-8359-895159DCAD9B}" type="parTrans" cxnId="{C3917238-C0BB-4220-88A8-1FEF9C170B8B}">
      <dgm:prSet/>
      <dgm:spPr/>
      <dgm:t>
        <a:bodyPr/>
        <a:lstStyle/>
        <a:p>
          <a:endParaRPr lang="ru-RU"/>
        </a:p>
      </dgm:t>
    </dgm:pt>
    <dgm:pt modelId="{6CAE0159-D8A2-4655-9C7C-AD0EF167C727}" type="sibTrans" cxnId="{C3917238-C0BB-4220-88A8-1FEF9C170B8B}">
      <dgm:prSet/>
      <dgm:spPr/>
      <dgm:t>
        <a:bodyPr/>
        <a:lstStyle/>
        <a:p>
          <a:endParaRPr lang="ru-RU"/>
        </a:p>
      </dgm:t>
    </dgm:pt>
    <dgm:pt modelId="{BD0E1634-7981-4910-95FE-26055510D2AD}">
      <dgm:prSet custT="1"/>
      <dgm:spPr/>
      <dgm:t>
        <a:bodyPr vert="vert270"/>
        <a:lstStyle/>
        <a:p>
          <a:pPr rtl="0"/>
          <a:r>
            <a:rPr lang="uk-UA" sz="1800" b="1" dirty="0" smtClean="0"/>
            <a:t>Позитивна динаміка за показником </a:t>
          </a:r>
        </a:p>
        <a:p>
          <a:pPr rtl="0"/>
          <a:r>
            <a:rPr lang="uk-UA" sz="1800" b="1" dirty="0" smtClean="0"/>
            <a:t> “ Якість знань ”</a:t>
          </a:r>
        </a:p>
      </dgm:t>
    </dgm:pt>
    <dgm:pt modelId="{8140A29A-D5CC-4E7B-8AB9-C079D685AEAD}" type="parTrans" cxnId="{C392E398-7253-46E9-BC9E-81D958C02DB5}">
      <dgm:prSet/>
      <dgm:spPr/>
      <dgm:t>
        <a:bodyPr/>
        <a:lstStyle/>
        <a:p>
          <a:endParaRPr lang="ru-RU"/>
        </a:p>
      </dgm:t>
    </dgm:pt>
    <dgm:pt modelId="{4843A828-FF26-4C9B-973C-930FBC6E4AB5}" type="sibTrans" cxnId="{C392E398-7253-46E9-BC9E-81D958C02DB5}">
      <dgm:prSet/>
      <dgm:spPr/>
      <dgm:t>
        <a:bodyPr/>
        <a:lstStyle/>
        <a:p>
          <a:endParaRPr lang="ru-RU"/>
        </a:p>
      </dgm:t>
    </dgm:pt>
    <dgm:pt modelId="{D0184185-AC89-4098-BEA6-A7D052506028}">
      <dgm:prSet custT="1"/>
      <dgm:spPr/>
      <dgm:t>
        <a:bodyPr vert="vert270"/>
        <a:lstStyle/>
        <a:p>
          <a:pPr rtl="0"/>
          <a:r>
            <a:rPr lang="uk-UA" sz="1800" b="1" dirty="0" smtClean="0"/>
            <a:t>Учні-переможці ІІ і ІІІ етапів олімпіади та конкурсів</a:t>
          </a:r>
        </a:p>
      </dgm:t>
    </dgm:pt>
    <dgm:pt modelId="{66659382-9F11-4805-B6FD-BC631A1B7C9F}" type="parTrans" cxnId="{F2B29E47-449E-4BAC-99FB-65F836B0510F}">
      <dgm:prSet/>
      <dgm:spPr/>
      <dgm:t>
        <a:bodyPr/>
        <a:lstStyle/>
        <a:p>
          <a:endParaRPr lang="ru-RU"/>
        </a:p>
      </dgm:t>
    </dgm:pt>
    <dgm:pt modelId="{D61E42D2-620D-4DCE-945B-C7B3C27DBB0E}" type="sibTrans" cxnId="{F2B29E47-449E-4BAC-99FB-65F836B0510F}">
      <dgm:prSet/>
      <dgm:spPr/>
      <dgm:t>
        <a:bodyPr/>
        <a:lstStyle/>
        <a:p>
          <a:endParaRPr lang="ru-RU"/>
        </a:p>
      </dgm:t>
    </dgm:pt>
    <dgm:pt modelId="{58186785-763F-405D-B317-D50581649B3D}">
      <dgm:prSet custT="1"/>
      <dgm:spPr/>
      <dgm:t>
        <a:bodyPr vert="vert270"/>
        <a:lstStyle/>
        <a:p>
          <a:pPr rtl="0"/>
          <a:r>
            <a:rPr lang="uk-UA" sz="1800" b="1" dirty="0" smtClean="0"/>
            <a:t>Оволодіння учнями ключовими </a:t>
          </a:r>
          <a:r>
            <a:rPr lang="uk-UA" sz="1800" b="1" dirty="0" err="1" smtClean="0"/>
            <a:t>компетентнос</a:t>
          </a:r>
          <a:r>
            <a:rPr lang="uk-UA" sz="1800" b="1" dirty="0" smtClean="0"/>
            <a:t>-  тями</a:t>
          </a:r>
          <a:endParaRPr lang="uk-UA" sz="1800" b="1" dirty="0" smtClean="0"/>
        </a:p>
      </dgm:t>
    </dgm:pt>
    <dgm:pt modelId="{CA174522-C48D-4F81-9C8E-5FC8E70A4EF5}" type="parTrans" cxnId="{63B846A9-59D5-49C9-95F9-C77F4E0DD28C}">
      <dgm:prSet/>
      <dgm:spPr/>
      <dgm:t>
        <a:bodyPr/>
        <a:lstStyle/>
        <a:p>
          <a:endParaRPr lang="ru-RU"/>
        </a:p>
      </dgm:t>
    </dgm:pt>
    <dgm:pt modelId="{988995FE-80C8-46B9-8D7B-92C17E48F909}" type="sibTrans" cxnId="{63B846A9-59D5-49C9-95F9-C77F4E0DD28C}">
      <dgm:prSet/>
      <dgm:spPr/>
      <dgm:t>
        <a:bodyPr/>
        <a:lstStyle/>
        <a:p>
          <a:endParaRPr lang="ru-RU"/>
        </a:p>
      </dgm:t>
    </dgm:pt>
    <dgm:pt modelId="{BBDF9B36-62E2-48F4-9FF0-C6DE409C531B}">
      <dgm:prSet custT="1"/>
      <dgm:spPr/>
      <dgm:t>
        <a:bodyPr vert="vert270"/>
        <a:lstStyle/>
        <a:p>
          <a:pPr rtl="0"/>
          <a:r>
            <a:rPr lang="uk-UA" sz="1800" b="1" dirty="0" smtClean="0"/>
            <a:t>Сформованість науково-дослідницьких навичок</a:t>
          </a:r>
        </a:p>
      </dgm:t>
    </dgm:pt>
    <dgm:pt modelId="{80384994-80CB-4685-A7C9-F388CE7A52E1}" type="parTrans" cxnId="{15F4FE2F-B77E-4945-83FB-B92924447B4B}">
      <dgm:prSet/>
      <dgm:spPr/>
      <dgm:t>
        <a:bodyPr/>
        <a:lstStyle/>
        <a:p>
          <a:endParaRPr lang="ru-RU"/>
        </a:p>
      </dgm:t>
    </dgm:pt>
    <dgm:pt modelId="{0DA7417A-6F8A-433A-B9A3-04663889BF3D}" type="sibTrans" cxnId="{15F4FE2F-B77E-4945-83FB-B92924447B4B}">
      <dgm:prSet/>
      <dgm:spPr/>
      <dgm:t>
        <a:bodyPr/>
        <a:lstStyle/>
        <a:p>
          <a:endParaRPr lang="ru-RU"/>
        </a:p>
      </dgm:t>
    </dgm:pt>
    <dgm:pt modelId="{AB448522-BD01-4EE5-8DE7-14E6565A8664}">
      <dgm:prSet custT="1"/>
      <dgm:spPr/>
      <dgm:t>
        <a:bodyPr vert="vert270"/>
        <a:lstStyle/>
        <a:p>
          <a:pPr rtl="0"/>
          <a:r>
            <a:rPr lang="uk-UA" sz="1800" b="1" dirty="0" smtClean="0"/>
            <a:t>Активізація пізнавальної діяльності</a:t>
          </a:r>
        </a:p>
      </dgm:t>
    </dgm:pt>
    <dgm:pt modelId="{D59751F2-8C46-4BB9-A469-DAF447EB209C}" type="parTrans" cxnId="{9425A2B2-1C97-4D77-B147-8A67AE455E01}">
      <dgm:prSet/>
      <dgm:spPr/>
      <dgm:t>
        <a:bodyPr/>
        <a:lstStyle/>
        <a:p>
          <a:endParaRPr lang="ru-RU"/>
        </a:p>
      </dgm:t>
    </dgm:pt>
    <dgm:pt modelId="{9B8962E2-5419-446A-A6A0-E779856E7F35}" type="sibTrans" cxnId="{9425A2B2-1C97-4D77-B147-8A67AE455E01}">
      <dgm:prSet/>
      <dgm:spPr/>
      <dgm:t>
        <a:bodyPr/>
        <a:lstStyle/>
        <a:p>
          <a:endParaRPr lang="ru-RU"/>
        </a:p>
      </dgm:t>
    </dgm:pt>
    <dgm:pt modelId="{76D1167F-9EA6-4B61-B1A4-6BCC9945E370}">
      <dgm:prSet custT="1"/>
      <dgm:spPr/>
      <dgm:t>
        <a:bodyPr vert="vert270"/>
        <a:lstStyle/>
        <a:p>
          <a:pPr rtl="0"/>
          <a:r>
            <a:rPr lang="uk-UA" sz="1800" b="1" dirty="0" smtClean="0"/>
            <a:t>Підвищення мотивації до навчання</a:t>
          </a:r>
        </a:p>
      </dgm:t>
    </dgm:pt>
    <dgm:pt modelId="{B6951C25-63E9-411A-8A71-2527B64AE08F}" type="parTrans" cxnId="{3E5FA91B-4C2E-4E23-A7BF-E25F79BA9972}">
      <dgm:prSet/>
      <dgm:spPr/>
      <dgm:t>
        <a:bodyPr/>
        <a:lstStyle/>
        <a:p>
          <a:endParaRPr lang="ru-RU"/>
        </a:p>
      </dgm:t>
    </dgm:pt>
    <dgm:pt modelId="{4BB52755-82A9-4725-A6ED-957D3BB957A5}" type="sibTrans" cxnId="{3E5FA91B-4C2E-4E23-A7BF-E25F79BA9972}">
      <dgm:prSet/>
      <dgm:spPr/>
      <dgm:t>
        <a:bodyPr/>
        <a:lstStyle/>
        <a:p>
          <a:endParaRPr lang="ru-RU"/>
        </a:p>
      </dgm:t>
    </dgm:pt>
    <dgm:pt modelId="{9E5C24BC-E0CF-4333-8363-4F22EDD9351B}" type="pres">
      <dgm:prSet presAssocID="{70426418-C1EB-4086-8470-91B0308F2B3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F4486B2-FEAF-480B-8986-5FA289D91A96}" type="pres">
      <dgm:prSet presAssocID="{70426418-C1EB-4086-8470-91B0308F2B3C}" presName="fgShape" presStyleLbl="fgShp" presStyleIdx="0" presStyleCnt="1" custScaleX="108608" custScaleY="156411" custLinFactNeighborX="-1109" custLinFactNeighborY="16240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0C5881AB-D61B-499F-8319-67FC495E9153}" type="pres">
      <dgm:prSet presAssocID="{70426418-C1EB-4086-8470-91B0308F2B3C}" presName="linComp" presStyleCnt="0"/>
      <dgm:spPr/>
    </dgm:pt>
    <dgm:pt modelId="{2F7D608F-DDDB-45EE-A488-385ACDA7C03A}" type="pres">
      <dgm:prSet presAssocID="{73FBE390-133A-4C6F-9414-965F7F88D42D}" presName="compNode" presStyleCnt="0"/>
      <dgm:spPr/>
    </dgm:pt>
    <dgm:pt modelId="{1FF4F6CB-2059-4673-81D7-6CD79A48C2AB}" type="pres">
      <dgm:prSet presAssocID="{73FBE390-133A-4C6F-9414-965F7F88D42D}" presName="bkgdShape" presStyleLbl="node1" presStyleIdx="0" presStyleCnt="7" custLinFactNeighborX="3058"/>
      <dgm:spPr/>
      <dgm:t>
        <a:bodyPr/>
        <a:lstStyle/>
        <a:p>
          <a:endParaRPr lang="ru-RU"/>
        </a:p>
      </dgm:t>
    </dgm:pt>
    <dgm:pt modelId="{3AD58A72-5213-42F8-BDE3-AC8F6E059AC1}" type="pres">
      <dgm:prSet presAssocID="{73FBE390-133A-4C6F-9414-965F7F88D42D}" presName="nodeTx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35F226-8B1F-43BC-AC9F-1D9495FA9A55}" type="pres">
      <dgm:prSet presAssocID="{73FBE390-133A-4C6F-9414-965F7F88D42D}" presName="invisiNode" presStyleLbl="node1" presStyleIdx="0" presStyleCnt="7"/>
      <dgm:spPr/>
    </dgm:pt>
    <dgm:pt modelId="{5E62E819-680E-441D-9C51-E0748BE6D4AE}" type="pres">
      <dgm:prSet presAssocID="{73FBE390-133A-4C6F-9414-965F7F88D42D}" presName="imagNode" presStyleLbl="fgImgPlace1" presStyleIdx="0" presStyleCnt="7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uk-UA"/>
        </a:p>
      </dgm:t>
    </dgm:pt>
    <dgm:pt modelId="{F7263225-4D8F-4A90-ACBD-AB1CE374D98B}" type="pres">
      <dgm:prSet presAssocID="{6CAE0159-D8A2-4655-9C7C-AD0EF167C727}" presName="sibTrans" presStyleLbl="sibTrans2D1" presStyleIdx="0" presStyleCnt="0"/>
      <dgm:spPr/>
      <dgm:t>
        <a:bodyPr/>
        <a:lstStyle/>
        <a:p>
          <a:endParaRPr lang="ru-RU"/>
        </a:p>
      </dgm:t>
    </dgm:pt>
    <dgm:pt modelId="{0A610FB5-B0F3-476E-BB16-8A8DFBF510D1}" type="pres">
      <dgm:prSet presAssocID="{BD0E1634-7981-4910-95FE-26055510D2AD}" presName="compNode" presStyleCnt="0"/>
      <dgm:spPr/>
    </dgm:pt>
    <dgm:pt modelId="{F2168E45-86C8-4EFA-8E66-05BC2BC4CFF1}" type="pres">
      <dgm:prSet presAssocID="{BD0E1634-7981-4910-95FE-26055510D2AD}" presName="bkgdShape" presStyleLbl="node1" presStyleIdx="1" presStyleCnt="7"/>
      <dgm:spPr/>
      <dgm:t>
        <a:bodyPr/>
        <a:lstStyle/>
        <a:p>
          <a:endParaRPr lang="ru-RU"/>
        </a:p>
      </dgm:t>
    </dgm:pt>
    <dgm:pt modelId="{9CCF95DD-0BAB-445A-AC2C-E419D7352EA6}" type="pres">
      <dgm:prSet presAssocID="{BD0E1634-7981-4910-95FE-26055510D2AD}" presName="nodeTx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C728E6-7F2F-4FC2-85FB-3F5E426438C1}" type="pres">
      <dgm:prSet presAssocID="{BD0E1634-7981-4910-95FE-26055510D2AD}" presName="invisiNode" presStyleLbl="node1" presStyleIdx="1" presStyleCnt="7"/>
      <dgm:spPr/>
    </dgm:pt>
    <dgm:pt modelId="{B67DF10F-B2FF-49C8-969B-6C939213FF75}" type="pres">
      <dgm:prSet presAssocID="{BD0E1634-7981-4910-95FE-26055510D2AD}" presName="imagNode" presStyleLbl="fgImgPlace1" presStyleIdx="1" presStyleCnt="7" custLinFactNeighborX="-3253" custLinFactNeighborY="-2841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5B0BCAE7-1393-4EC9-9754-7EB1A0F27B11}" type="pres">
      <dgm:prSet presAssocID="{4843A828-FF26-4C9B-973C-930FBC6E4AB5}" presName="sibTrans" presStyleLbl="sibTrans2D1" presStyleIdx="0" presStyleCnt="0"/>
      <dgm:spPr/>
      <dgm:t>
        <a:bodyPr/>
        <a:lstStyle/>
        <a:p>
          <a:endParaRPr lang="ru-RU"/>
        </a:p>
      </dgm:t>
    </dgm:pt>
    <dgm:pt modelId="{05489B2C-6066-42C9-8E24-4A407C981D21}" type="pres">
      <dgm:prSet presAssocID="{D0184185-AC89-4098-BEA6-A7D052506028}" presName="compNode" presStyleCnt="0"/>
      <dgm:spPr/>
    </dgm:pt>
    <dgm:pt modelId="{E3884C02-9AC2-4E40-9B59-439C0C6F41F2}" type="pres">
      <dgm:prSet presAssocID="{D0184185-AC89-4098-BEA6-A7D052506028}" presName="bkgdShape" presStyleLbl="node1" presStyleIdx="2" presStyleCnt="7"/>
      <dgm:spPr/>
      <dgm:t>
        <a:bodyPr/>
        <a:lstStyle/>
        <a:p>
          <a:endParaRPr lang="ru-RU"/>
        </a:p>
      </dgm:t>
    </dgm:pt>
    <dgm:pt modelId="{534281C3-21F9-44CF-9262-8CB72ECC4D84}" type="pres">
      <dgm:prSet presAssocID="{D0184185-AC89-4098-BEA6-A7D052506028}" presName="nodeTx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8374FE1-14BC-4690-A187-CF5634285D76}" type="pres">
      <dgm:prSet presAssocID="{D0184185-AC89-4098-BEA6-A7D052506028}" presName="invisiNode" presStyleLbl="node1" presStyleIdx="2" presStyleCnt="7"/>
      <dgm:spPr/>
    </dgm:pt>
    <dgm:pt modelId="{AB3E0D42-17CE-46DE-A82B-22D6586CB2AC}" type="pres">
      <dgm:prSet presAssocID="{D0184185-AC89-4098-BEA6-A7D052506028}" presName="imagNode" presStyleLbl="fgImgPlace1" presStyleIdx="2" presStyleCnt="7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D497ACE1-CECC-477B-81C8-6133657BF3B8}" type="pres">
      <dgm:prSet presAssocID="{D61E42D2-620D-4DCE-945B-C7B3C27DBB0E}" presName="sibTrans" presStyleLbl="sibTrans2D1" presStyleIdx="0" presStyleCnt="0"/>
      <dgm:spPr/>
      <dgm:t>
        <a:bodyPr/>
        <a:lstStyle/>
        <a:p>
          <a:endParaRPr lang="ru-RU"/>
        </a:p>
      </dgm:t>
    </dgm:pt>
    <dgm:pt modelId="{6882571B-514E-49EC-BB57-582B80842EAD}" type="pres">
      <dgm:prSet presAssocID="{58186785-763F-405D-B317-D50581649B3D}" presName="compNode" presStyleCnt="0"/>
      <dgm:spPr/>
    </dgm:pt>
    <dgm:pt modelId="{02EFD7F3-3EED-4088-8557-DC9FC35D13F8}" type="pres">
      <dgm:prSet presAssocID="{58186785-763F-405D-B317-D50581649B3D}" presName="bkgdShape" presStyleLbl="node1" presStyleIdx="3" presStyleCnt="7" custLinFactNeighborX="-938" custLinFactNeighborY="-490"/>
      <dgm:spPr/>
      <dgm:t>
        <a:bodyPr/>
        <a:lstStyle/>
        <a:p>
          <a:endParaRPr lang="ru-RU"/>
        </a:p>
      </dgm:t>
    </dgm:pt>
    <dgm:pt modelId="{DEFB1BC0-500D-40EF-BF30-46A744FE678B}" type="pres">
      <dgm:prSet presAssocID="{58186785-763F-405D-B317-D50581649B3D}" presName="nodeTx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622256-B39B-4BA4-8BCA-F919FDD1EA5F}" type="pres">
      <dgm:prSet presAssocID="{58186785-763F-405D-B317-D50581649B3D}" presName="invisiNode" presStyleLbl="node1" presStyleIdx="3" presStyleCnt="7"/>
      <dgm:spPr/>
    </dgm:pt>
    <dgm:pt modelId="{D7EE6ACA-3275-4BC8-AEA2-A05EFC464F17}" type="pres">
      <dgm:prSet presAssocID="{58186785-763F-405D-B317-D50581649B3D}" presName="imagNode" presStyleLbl="fgImgPlace1" presStyleIdx="3" presStyleCnt="7"/>
      <dgm:spPr>
        <a:blipFill rotWithShape="0">
          <a:blip xmlns:r="http://schemas.openxmlformats.org/officeDocument/2006/relationships" r:embed="rId5"/>
          <a:stretch>
            <a:fillRect/>
          </a:stretch>
        </a:blipFill>
      </dgm:spPr>
    </dgm:pt>
    <dgm:pt modelId="{0B312FF9-31DF-4A4C-B145-060B051D1597}" type="pres">
      <dgm:prSet presAssocID="{988995FE-80C8-46B9-8D7B-92C17E48F909}" presName="sibTrans" presStyleLbl="sibTrans2D1" presStyleIdx="0" presStyleCnt="0"/>
      <dgm:spPr/>
      <dgm:t>
        <a:bodyPr/>
        <a:lstStyle/>
        <a:p>
          <a:endParaRPr lang="ru-RU"/>
        </a:p>
      </dgm:t>
    </dgm:pt>
    <dgm:pt modelId="{8CD69F8E-3C9D-4471-B4F7-68C4D6D6C78D}" type="pres">
      <dgm:prSet presAssocID="{BBDF9B36-62E2-48F4-9FF0-C6DE409C531B}" presName="compNode" presStyleCnt="0"/>
      <dgm:spPr/>
    </dgm:pt>
    <dgm:pt modelId="{F42EEDD4-3EA1-4E96-9EFE-B54B99C35ED7}" type="pres">
      <dgm:prSet presAssocID="{BBDF9B36-62E2-48F4-9FF0-C6DE409C531B}" presName="bkgdShape" presStyleLbl="node1" presStyleIdx="4" presStyleCnt="7"/>
      <dgm:spPr/>
      <dgm:t>
        <a:bodyPr/>
        <a:lstStyle/>
        <a:p>
          <a:endParaRPr lang="ru-RU"/>
        </a:p>
      </dgm:t>
    </dgm:pt>
    <dgm:pt modelId="{9E32845B-5750-4561-8234-8B5DCC898E91}" type="pres">
      <dgm:prSet presAssocID="{BBDF9B36-62E2-48F4-9FF0-C6DE409C531B}" presName="nodeTx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22DACF-5B3A-467A-BCD2-748C1B25F790}" type="pres">
      <dgm:prSet presAssocID="{BBDF9B36-62E2-48F4-9FF0-C6DE409C531B}" presName="invisiNode" presStyleLbl="node1" presStyleIdx="4" presStyleCnt="7"/>
      <dgm:spPr/>
    </dgm:pt>
    <dgm:pt modelId="{6DA482D1-6118-4E1A-A213-CA3FA6577A46}" type="pres">
      <dgm:prSet presAssocID="{BBDF9B36-62E2-48F4-9FF0-C6DE409C531B}" presName="imagNode" presStyleLbl="fgImgPlace1" presStyleIdx="4" presStyleCnt="7"/>
      <dgm:spPr>
        <a:blipFill rotWithShape="0">
          <a:blip xmlns:r="http://schemas.openxmlformats.org/officeDocument/2006/relationships" r:embed="rId6"/>
          <a:stretch>
            <a:fillRect/>
          </a:stretch>
        </a:blipFill>
      </dgm:spPr>
    </dgm:pt>
    <dgm:pt modelId="{1B443161-CFE5-4443-8658-EB35595652EC}" type="pres">
      <dgm:prSet presAssocID="{0DA7417A-6F8A-433A-B9A3-04663889BF3D}" presName="sibTrans" presStyleLbl="sibTrans2D1" presStyleIdx="0" presStyleCnt="0"/>
      <dgm:spPr/>
      <dgm:t>
        <a:bodyPr/>
        <a:lstStyle/>
        <a:p>
          <a:endParaRPr lang="ru-RU"/>
        </a:p>
      </dgm:t>
    </dgm:pt>
    <dgm:pt modelId="{57EB42D5-CE9A-4FD1-B90F-28799D144074}" type="pres">
      <dgm:prSet presAssocID="{AB448522-BD01-4EE5-8DE7-14E6565A8664}" presName="compNode" presStyleCnt="0"/>
      <dgm:spPr/>
    </dgm:pt>
    <dgm:pt modelId="{AD31EAAC-B26B-4057-8456-8BC1EB5375BC}" type="pres">
      <dgm:prSet presAssocID="{AB448522-BD01-4EE5-8DE7-14E6565A8664}" presName="bkgdShape" presStyleLbl="node1" presStyleIdx="5" presStyleCnt="7"/>
      <dgm:spPr/>
      <dgm:t>
        <a:bodyPr/>
        <a:lstStyle/>
        <a:p>
          <a:endParaRPr lang="ru-RU"/>
        </a:p>
      </dgm:t>
    </dgm:pt>
    <dgm:pt modelId="{F41C0DD9-4893-4D2E-BD6F-5320C8AEAD6C}" type="pres">
      <dgm:prSet presAssocID="{AB448522-BD01-4EE5-8DE7-14E6565A8664}" presName="nodeTx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03BA7F-304A-4D4F-85CC-41714F56B326}" type="pres">
      <dgm:prSet presAssocID="{AB448522-BD01-4EE5-8DE7-14E6565A8664}" presName="invisiNode" presStyleLbl="node1" presStyleIdx="5" presStyleCnt="7"/>
      <dgm:spPr/>
    </dgm:pt>
    <dgm:pt modelId="{0FF89533-0D9F-40A5-916F-316720604D3A}" type="pres">
      <dgm:prSet presAssocID="{AB448522-BD01-4EE5-8DE7-14E6565A8664}" presName="imagNode" presStyleLbl="fgImgPlace1" presStyleIdx="5" presStyleCnt="7"/>
      <dgm:spPr>
        <a:blipFill rotWithShape="0">
          <a:blip xmlns:r="http://schemas.openxmlformats.org/officeDocument/2006/relationships" r:embed="rId7"/>
          <a:stretch>
            <a:fillRect/>
          </a:stretch>
        </a:blipFill>
      </dgm:spPr>
    </dgm:pt>
    <dgm:pt modelId="{6A55431D-417B-40DC-A5F3-1C81FC082F49}" type="pres">
      <dgm:prSet presAssocID="{9B8962E2-5419-446A-A6A0-E779856E7F35}" presName="sibTrans" presStyleLbl="sibTrans2D1" presStyleIdx="0" presStyleCnt="0"/>
      <dgm:spPr/>
      <dgm:t>
        <a:bodyPr/>
        <a:lstStyle/>
        <a:p>
          <a:endParaRPr lang="ru-RU"/>
        </a:p>
      </dgm:t>
    </dgm:pt>
    <dgm:pt modelId="{84CE9DDC-FA99-4666-89BD-80D745E6F5E6}" type="pres">
      <dgm:prSet presAssocID="{76D1167F-9EA6-4B61-B1A4-6BCC9945E370}" presName="compNode" presStyleCnt="0"/>
      <dgm:spPr/>
    </dgm:pt>
    <dgm:pt modelId="{946FA11E-517F-4152-89D1-55D2D01968CD}" type="pres">
      <dgm:prSet presAssocID="{76D1167F-9EA6-4B61-B1A4-6BCC9945E370}" presName="bkgdShape" presStyleLbl="node1" presStyleIdx="6" presStyleCnt="7" custLinFactNeighborX="29773" custLinFactNeighborY="-306"/>
      <dgm:spPr/>
      <dgm:t>
        <a:bodyPr/>
        <a:lstStyle/>
        <a:p>
          <a:endParaRPr lang="ru-RU"/>
        </a:p>
      </dgm:t>
    </dgm:pt>
    <dgm:pt modelId="{EB8E918B-7A56-4152-8BE5-7C1D18FDEF5E}" type="pres">
      <dgm:prSet presAssocID="{76D1167F-9EA6-4B61-B1A4-6BCC9945E370}" presName="nodeTx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1FD990-CC42-401F-A7C9-AAE49ECD306B}" type="pres">
      <dgm:prSet presAssocID="{76D1167F-9EA6-4B61-B1A4-6BCC9945E370}" presName="invisiNode" presStyleLbl="node1" presStyleIdx="6" presStyleCnt="7"/>
      <dgm:spPr/>
    </dgm:pt>
    <dgm:pt modelId="{66704048-05B1-431E-8F69-67439947B035}" type="pres">
      <dgm:prSet presAssocID="{76D1167F-9EA6-4B61-B1A4-6BCC9945E370}" presName="imagNode" presStyleLbl="fgImgPlace1" presStyleIdx="6" presStyleCnt="7"/>
      <dgm:spPr>
        <a:blipFill rotWithShape="0">
          <a:blip xmlns:r="http://schemas.openxmlformats.org/officeDocument/2006/relationships" r:embed="rId8"/>
          <a:stretch>
            <a:fillRect/>
          </a:stretch>
        </a:blipFill>
      </dgm:spPr>
    </dgm:pt>
  </dgm:ptLst>
  <dgm:cxnLst>
    <dgm:cxn modelId="{9425A2B2-1C97-4D77-B147-8A67AE455E01}" srcId="{70426418-C1EB-4086-8470-91B0308F2B3C}" destId="{AB448522-BD01-4EE5-8DE7-14E6565A8664}" srcOrd="5" destOrd="0" parTransId="{D59751F2-8C46-4BB9-A469-DAF447EB209C}" sibTransId="{9B8962E2-5419-446A-A6A0-E779856E7F35}"/>
    <dgm:cxn modelId="{EEBFBF6B-D185-497D-9063-16D1957D5209}" type="presOf" srcId="{AB448522-BD01-4EE5-8DE7-14E6565A8664}" destId="{AD31EAAC-B26B-4057-8456-8BC1EB5375BC}" srcOrd="0" destOrd="0" presId="urn:microsoft.com/office/officeart/2005/8/layout/hList7#1"/>
    <dgm:cxn modelId="{3F661C28-E7C4-44AE-96C7-E1D3883893CC}" type="presOf" srcId="{4843A828-FF26-4C9B-973C-930FBC6E4AB5}" destId="{5B0BCAE7-1393-4EC9-9754-7EB1A0F27B11}" srcOrd="0" destOrd="0" presId="urn:microsoft.com/office/officeart/2005/8/layout/hList7#1"/>
    <dgm:cxn modelId="{958572DC-7188-4873-955F-4C90AA334365}" type="presOf" srcId="{BBDF9B36-62E2-48F4-9FF0-C6DE409C531B}" destId="{9E32845B-5750-4561-8234-8B5DCC898E91}" srcOrd="1" destOrd="0" presId="urn:microsoft.com/office/officeart/2005/8/layout/hList7#1"/>
    <dgm:cxn modelId="{F2B29E47-449E-4BAC-99FB-65F836B0510F}" srcId="{70426418-C1EB-4086-8470-91B0308F2B3C}" destId="{D0184185-AC89-4098-BEA6-A7D052506028}" srcOrd="2" destOrd="0" parTransId="{66659382-9F11-4805-B6FD-BC631A1B7C9F}" sibTransId="{D61E42D2-620D-4DCE-945B-C7B3C27DBB0E}"/>
    <dgm:cxn modelId="{96E8F080-A5AB-44C8-A4DF-E32325CB5BB7}" type="presOf" srcId="{73FBE390-133A-4C6F-9414-965F7F88D42D}" destId="{1FF4F6CB-2059-4673-81D7-6CD79A48C2AB}" srcOrd="0" destOrd="0" presId="urn:microsoft.com/office/officeart/2005/8/layout/hList7#1"/>
    <dgm:cxn modelId="{C392E398-7253-46E9-BC9E-81D958C02DB5}" srcId="{70426418-C1EB-4086-8470-91B0308F2B3C}" destId="{BD0E1634-7981-4910-95FE-26055510D2AD}" srcOrd="1" destOrd="0" parTransId="{8140A29A-D5CC-4E7B-8AB9-C079D685AEAD}" sibTransId="{4843A828-FF26-4C9B-973C-930FBC6E4AB5}"/>
    <dgm:cxn modelId="{63B846A9-59D5-49C9-95F9-C77F4E0DD28C}" srcId="{70426418-C1EB-4086-8470-91B0308F2B3C}" destId="{58186785-763F-405D-B317-D50581649B3D}" srcOrd="3" destOrd="0" parTransId="{CA174522-C48D-4F81-9C8E-5FC8E70A4EF5}" sibTransId="{988995FE-80C8-46B9-8D7B-92C17E48F909}"/>
    <dgm:cxn modelId="{CB62FB61-F8CE-4EB5-8AB6-B105457E11E9}" type="presOf" srcId="{D0184185-AC89-4098-BEA6-A7D052506028}" destId="{534281C3-21F9-44CF-9262-8CB72ECC4D84}" srcOrd="1" destOrd="0" presId="urn:microsoft.com/office/officeart/2005/8/layout/hList7#1"/>
    <dgm:cxn modelId="{9265C0F1-DB2A-47C7-8F92-5CA051EA4162}" type="presOf" srcId="{73FBE390-133A-4C6F-9414-965F7F88D42D}" destId="{3AD58A72-5213-42F8-BDE3-AC8F6E059AC1}" srcOrd="1" destOrd="0" presId="urn:microsoft.com/office/officeart/2005/8/layout/hList7#1"/>
    <dgm:cxn modelId="{72AA95E4-D433-418B-A598-F51964B76234}" type="presOf" srcId="{D0184185-AC89-4098-BEA6-A7D052506028}" destId="{E3884C02-9AC2-4E40-9B59-439C0C6F41F2}" srcOrd="0" destOrd="0" presId="urn:microsoft.com/office/officeart/2005/8/layout/hList7#1"/>
    <dgm:cxn modelId="{C3917238-C0BB-4220-88A8-1FEF9C170B8B}" srcId="{70426418-C1EB-4086-8470-91B0308F2B3C}" destId="{73FBE390-133A-4C6F-9414-965F7F88D42D}" srcOrd="0" destOrd="0" parTransId="{1168702A-FA44-4278-8359-895159DCAD9B}" sibTransId="{6CAE0159-D8A2-4655-9C7C-AD0EF167C727}"/>
    <dgm:cxn modelId="{E5BA90EE-6DD0-4BC0-A3BD-9AAA4D9F7650}" type="presOf" srcId="{58186785-763F-405D-B317-D50581649B3D}" destId="{02EFD7F3-3EED-4088-8557-DC9FC35D13F8}" srcOrd="0" destOrd="0" presId="urn:microsoft.com/office/officeart/2005/8/layout/hList7#1"/>
    <dgm:cxn modelId="{6868D0AA-3BD8-4CB8-A68E-D64B7B439A02}" type="presOf" srcId="{76D1167F-9EA6-4B61-B1A4-6BCC9945E370}" destId="{EB8E918B-7A56-4152-8BE5-7C1D18FDEF5E}" srcOrd="1" destOrd="0" presId="urn:microsoft.com/office/officeart/2005/8/layout/hList7#1"/>
    <dgm:cxn modelId="{7BF9C079-5336-4893-947A-6284467B7D70}" type="presOf" srcId="{988995FE-80C8-46B9-8D7B-92C17E48F909}" destId="{0B312FF9-31DF-4A4C-B145-060B051D1597}" srcOrd="0" destOrd="0" presId="urn:microsoft.com/office/officeart/2005/8/layout/hList7#1"/>
    <dgm:cxn modelId="{99716CA0-5ACB-4BDF-AE16-C7AC42734192}" type="presOf" srcId="{0DA7417A-6F8A-433A-B9A3-04663889BF3D}" destId="{1B443161-CFE5-4443-8658-EB35595652EC}" srcOrd="0" destOrd="0" presId="urn:microsoft.com/office/officeart/2005/8/layout/hList7#1"/>
    <dgm:cxn modelId="{5ADCC2A6-9273-45FA-9599-FB82E70BC307}" type="presOf" srcId="{58186785-763F-405D-B317-D50581649B3D}" destId="{DEFB1BC0-500D-40EF-BF30-46A744FE678B}" srcOrd="1" destOrd="0" presId="urn:microsoft.com/office/officeart/2005/8/layout/hList7#1"/>
    <dgm:cxn modelId="{EE62B15F-A3F1-4BAD-9B13-8CBE316A972D}" type="presOf" srcId="{6CAE0159-D8A2-4655-9C7C-AD0EF167C727}" destId="{F7263225-4D8F-4A90-ACBD-AB1CE374D98B}" srcOrd="0" destOrd="0" presId="urn:microsoft.com/office/officeart/2005/8/layout/hList7#1"/>
    <dgm:cxn modelId="{92B6DCC2-7D55-44DF-9E97-E0E86BB97BC1}" type="presOf" srcId="{76D1167F-9EA6-4B61-B1A4-6BCC9945E370}" destId="{946FA11E-517F-4152-89D1-55D2D01968CD}" srcOrd="0" destOrd="0" presId="urn:microsoft.com/office/officeart/2005/8/layout/hList7#1"/>
    <dgm:cxn modelId="{BE2BBB22-8B9B-4067-B684-07170D6A03A0}" type="presOf" srcId="{D61E42D2-620D-4DCE-945B-C7B3C27DBB0E}" destId="{D497ACE1-CECC-477B-81C8-6133657BF3B8}" srcOrd="0" destOrd="0" presId="urn:microsoft.com/office/officeart/2005/8/layout/hList7#1"/>
    <dgm:cxn modelId="{DFEEF808-CDA7-4604-8FE5-D66E353FB37E}" type="presOf" srcId="{9B8962E2-5419-446A-A6A0-E779856E7F35}" destId="{6A55431D-417B-40DC-A5F3-1C81FC082F49}" srcOrd="0" destOrd="0" presId="urn:microsoft.com/office/officeart/2005/8/layout/hList7#1"/>
    <dgm:cxn modelId="{4E71AE98-B158-463A-A718-332A6FB4A0CF}" type="presOf" srcId="{AB448522-BD01-4EE5-8DE7-14E6565A8664}" destId="{F41C0DD9-4893-4D2E-BD6F-5320C8AEAD6C}" srcOrd="1" destOrd="0" presId="urn:microsoft.com/office/officeart/2005/8/layout/hList7#1"/>
    <dgm:cxn modelId="{2FAB1F35-D96C-4DE9-AF43-15EF37C218A3}" type="presOf" srcId="{70426418-C1EB-4086-8470-91B0308F2B3C}" destId="{9E5C24BC-E0CF-4333-8363-4F22EDD9351B}" srcOrd="0" destOrd="0" presId="urn:microsoft.com/office/officeart/2005/8/layout/hList7#1"/>
    <dgm:cxn modelId="{17BB740D-2420-46A1-BF41-750E2A1B00B0}" type="presOf" srcId="{BD0E1634-7981-4910-95FE-26055510D2AD}" destId="{F2168E45-86C8-4EFA-8E66-05BC2BC4CFF1}" srcOrd="0" destOrd="0" presId="urn:microsoft.com/office/officeart/2005/8/layout/hList7#1"/>
    <dgm:cxn modelId="{3E5FA91B-4C2E-4E23-A7BF-E25F79BA9972}" srcId="{70426418-C1EB-4086-8470-91B0308F2B3C}" destId="{76D1167F-9EA6-4B61-B1A4-6BCC9945E370}" srcOrd="6" destOrd="0" parTransId="{B6951C25-63E9-411A-8A71-2527B64AE08F}" sibTransId="{4BB52755-82A9-4725-A6ED-957D3BB957A5}"/>
    <dgm:cxn modelId="{9ED4A997-BA7F-4A09-ACCB-A518AFE2F149}" type="presOf" srcId="{BD0E1634-7981-4910-95FE-26055510D2AD}" destId="{9CCF95DD-0BAB-445A-AC2C-E419D7352EA6}" srcOrd="1" destOrd="0" presId="urn:microsoft.com/office/officeart/2005/8/layout/hList7#1"/>
    <dgm:cxn modelId="{15F4FE2F-B77E-4945-83FB-B92924447B4B}" srcId="{70426418-C1EB-4086-8470-91B0308F2B3C}" destId="{BBDF9B36-62E2-48F4-9FF0-C6DE409C531B}" srcOrd="4" destOrd="0" parTransId="{80384994-80CB-4685-A7C9-F388CE7A52E1}" sibTransId="{0DA7417A-6F8A-433A-B9A3-04663889BF3D}"/>
    <dgm:cxn modelId="{686B52A3-2BD1-467A-84F1-ED9AA7AAEC62}" type="presOf" srcId="{BBDF9B36-62E2-48F4-9FF0-C6DE409C531B}" destId="{F42EEDD4-3EA1-4E96-9EFE-B54B99C35ED7}" srcOrd="0" destOrd="0" presId="urn:microsoft.com/office/officeart/2005/8/layout/hList7#1"/>
    <dgm:cxn modelId="{DD2D4914-01E9-416D-BCBE-92E328635402}" type="presParOf" srcId="{9E5C24BC-E0CF-4333-8363-4F22EDD9351B}" destId="{0F4486B2-FEAF-480B-8986-5FA289D91A96}" srcOrd="0" destOrd="0" presId="urn:microsoft.com/office/officeart/2005/8/layout/hList7#1"/>
    <dgm:cxn modelId="{018DAC43-15C3-4680-B412-399458B5625C}" type="presParOf" srcId="{9E5C24BC-E0CF-4333-8363-4F22EDD9351B}" destId="{0C5881AB-D61B-499F-8319-67FC495E9153}" srcOrd="1" destOrd="0" presId="urn:microsoft.com/office/officeart/2005/8/layout/hList7#1"/>
    <dgm:cxn modelId="{4F9AF7E4-7242-4C8A-81E1-12B935D4037B}" type="presParOf" srcId="{0C5881AB-D61B-499F-8319-67FC495E9153}" destId="{2F7D608F-DDDB-45EE-A488-385ACDA7C03A}" srcOrd="0" destOrd="0" presId="urn:microsoft.com/office/officeart/2005/8/layout/hList7#1"/>
    <dgm:cxn modelId="{C7EF825B-85BC-40D5-8515-19F9AB4B52E4}" type="presParOf" srcId="{2F7D608F-DDDB-45EE-A488-385ACDA7C03A}" destId="{1FF4F6CB-2059-4673-81D7-6CD79A48C2AB}" srcOrd="0" destOrd="0" presId="urn:microsoft.com/office/officeart/2005/8/layout/hList7#1"/>
    <dgm:cxn modelId="{2E669E99-8EFC-4280-9CBC-8592A7612E9E}" type="presParOf" srcId="{2F7D608F-DDDB-45EE-A488-385ACDA7C03A}" destId="{3AD58A72-5213-42F8-BDE3-AC8F6E059AC1}" srcOrd="1" destOrd="0" presId="urn:microsoft.com/office/officeart/2005/8/layout/hList7#1"/>
    <dgm:cxn modelId="{CBFCF2D1-69DB-4DFE-BE73-495D3B6A7374}" type="presParOf" srcId="{2F7D608F-DDDB-45EE-A488-385ACDA7C03A}" destId="{1A35F226-8B1F-43BC-AC9F-1D9495FA9A55}" srcOrd="2" destOrd="0" presId="urn:microsoft.com/office/officeart/2005/8/layout/hList7#1"/>
    <dgm:cxn modelId="{3E232351-B490-465B-A8D9-4B35D0631830}" type="presParOf" srcId="{2F7D608F-DDDB-45EE-A488-385ACDA7C03A}" destId="{5E62E819-680E-441D-9C51-E0748BE6D4AE}" srcOrd="3" destOrd="0" presId="urn:microsoft.com/office/officeart/2005/8/layout/hList7#1"/>
    <dgm:cxn modelId="{52C9BB25-8E89-4AEC-8D60-96A7BC7E56E8}" type="presParOf" srcId="{0C5881AB-D61B-499F-8319-67FC495E9153}" destId="{F7263225-4D8F-4A90-ACBD-AB1CE374D98B}" srcOrd="1" destOrd="0" presId="urn:microsoft.com/office/officeart/2005/8/layout/hList7#1"/>
    <dgm:cxn modelId="{38929CE7-7C6A-48FC-8F00-640B6716EFB9}" type="presParOf" srcId="{0C5881AB-D61B-499F-8319-67FC495E9153}" destId="{0A610FB5-B0F3-476E-BB16-8A8DFBF510D1}" srcOrd="2" destOrd="0" presId="urn:microsoft.com/office/officeart/2005/8/layout/hList7#1"/>
    <dgm:cxn modelId="{DB9E43B9-696D-4F71-88D7-904516E4458C}" type="presParOf" srcId="{0A610FB5-B0F3-476E-BB16-8A8DFBF510D1}" destId="{F2168E45-86C8-4EFA-8E66-05BC2BC4CFF1}" srcOrd="0" destOrd="0" presId="urn:microsoft.com/office/officeart/2005/8/layout/hList7#1"/>
    <dgm:cxn modelId="{2E49974C-1592-470F-8245-D265A28BAF55}" type="presParOf" srcId="{0A610FB5-B0F3-476E-BB16-8A8DFBF510D1}" destId="{9CCF95DD-0BAB-445A-AC2C-E419D7352EA6}" srcOrd="1" destOrd="0" presId="urn:microsoft.com/office/officeart/2005/8/layout/hList7#1"/>
    <dgm:cxn modelId="{70538BBD-0F1B-4D98-80C0-FE0D57291A32}" type="presParOf" srcId="{0A610FB5-B0F3-476E-BB16-8A8DFBF510D1}" destId="{6AC728E6-7F2F-4FC2-85FB-3F5E426438C1}" srcOrd="2" destOrd="0" presId="urn:microsoft.com/office/officeart/2005/8/layout/hList7#1"/>
    <dgm:cxn modelId="{408F8E82-6C0C-4B58-895D-30219C00FBA8}" type="presParOf" srcId="{0A610FB5-B0F3-476E-BB16-8A8DFBF510D1}" destId="{B67DF10F-B2FF-49C8-969B-6C939213FF75}" srcOrd="3" destOrd="0" presId="urn:microsoft.com/office/officeart/2005/8/layout/hList7#1"/>
    <dgm:cxn modelId="{42FF75FF-9E88-40D2-9D8E-9EFD34766629}" type="presParOf" srcId="{0C5881AB-D61B-499F-8319-67FC495E9153}" destId="{5B0BCAE7-1393-4EC9-9754-7EB1A0F27B11}" srcOrd="3" destOrd="0" presId="urn:microsoft.com/office/officeart/2005/8/layout/hList7#1"/>
    <dgm:cxn modelId="{1146DEF1-857A-495D-A24A-9A7FA3FDFC23}" type="presParOf" srcId="{0C5881AB-D61B-499F-8319-67FC495E9153}" destId="{05489B2C-6066-42C9-8E24-4A407C981D21}" srcOrd="4" destOrd="0" presId="urn:microsoft.com/office/officeart/2005/8/layout/hList7#1"/>
    <dgm:cxn modelId="{CEFF5F51-9428-4E38-8A64-C7D8087CFFD0}" type="presParOf" srcId="{05489B2C-6066-42C9-8E24-4A407C981D21}" destId="{E3884C02-9AC2-4E40-9B59-439C0C6F41F2}" srcOrd="0" destOrd="0" presId="urn:microsoft.com/office/officeart/2005/8/layout/hList7#1"/>
    <dgm:cxn modelId="{86B925AD-6DCF-40DC-AB84-648815BEAC3C}" type="presParOf" srcId="{05489B2C-6066-42C9-8E24-4A407C981D21}" destId="{534281C3-21F9-44CF-9262-8CB72ECC4D84}" srcOrd="1" destOrd="0" presId="urn:microsoft.com/office/officeart/2005/8/layout/hList7#1"/>
    <dgm:cxn modelId="{65F340F9-36C5-41C5-A81D-B7F472952D3A}" type="presParOf" srcId="{05489B2C-6066-42C9-8E24-4A407C981D21}" destId="{08374FE1-14BC-4690-A187-CF5634285D76}" srcOrd="2" destOrd="0" presId="urn:microsoft.com/office/officeart/2005/8/layout/hList7#1"/>
    <dgm:cxn modelId="{98F850FC-DC89-4E49-B209-4B82F8BECE91}" type="presParOf" srcId="{05489B2C-6066-42C9-8E24-4A407C981D21}" destId="{AB3E0D42-17CE-46DE-A82B-22D6586CB2AC}" srcOrd="3" destOrd="0" presId="urn:microsoft.com/office/officeart/2005/8/layout/hList7#1"/>
    <dgm:cxn modelId="{9D967865-8B99-4C23-A3A0-F93E8C611030}" type="presParOf" srcId="{0C5881AB-D61B-499F-8319-67FC495E9153}" destId="{D497ACE1-CECC-477B-81C8-6133657BF3B8}" srcOrd="5" destOrd="0" presId="urn:microsoft.com/office/officeart/2005/8/layout/hList7#1"/>
    <dgm:cxn modelId="{BA6FAE0E-1075-4AC6-BC60-EFD4E4FBE6FC}" type="presParOf" srcId="{0C5881AB-D61B-499F-8319-67FC495E9153}" destId="{6882571B-514E-49EC-BB57-582B80842EAD}" srcOrd="6" destOrd="0" presId="urn:microsoft.com/office/officeart/2005/8/layout/hList7#1"/>
    <dgm:cxn modelId="{94EED51A-1487-46DF-A60B-673DD91AA2FF}" type="presParOf" srcId="{6882571B-514E-49EC-BB57-582B80842EAD}" destId="{02EFD7F3-3EED-4088-8557-DC9FC35D13F8}" srcOrd="0" destOrd="0" presId="urn:microsoft.com/office/officeart/2005/8/layout/hList7#1"/>
    <dgm:cxn modelId="{3C0D7950-0316-447F-8820-9EDB45796643}" type="presParOf" srcId="{6882571B-514E-49EC-BB57-582B80842EAD}" destId="{DEFB1BC0-500D-40EF-BF30-46A744FE678B}" srcOrd="1" destOrd="0" presId="urn:microsoft.com/office/officeart/2005/8/layout/hList7#1"/>
    <dgm:cxn modelId="{C7A5A093-57FD-4425-8DD0-48626D1B305D}" type="presParOf" srcId="{6882571B-514E-49EC-BB57-582B80842EAD}" destId="{74622256-B39B-4BA4-8BCA-F919FDD1EA5F}" srcOrd="2" destOrd="0" presId="urn:microsoft.com/office/officeart/2005/8/layout/hList7#1"/>
    <dgm:cxn modelId="{C6EDFFE0-BB41-4D43-8F26-9167394D40A1}" type="presParOf" srcId="{6882571B-514E-49EC-BB57-582B80842EAD}" destId="{D7EE6ACA-3275-4BC8-AEA2-A05EFC464F17}" srcOrd="3" destOrd="0" presId="urn:microsoft.com/office/officeart/2005/8/layout/hList7#1"/>
    <dgm:cxn modelId="{9EA25ED7-5C3B-438A-AAC1-18B294294491}" type="presParOf" srcId="{0C5881AB-D61B-499F-8319-67FC495E9153}" destId="{0B312FF9-31DF-4A4C-B145-060B051D1597}" srcOrd="7" destOrd="0" presId="urn:microsoft.com/office/officeart/2005/8/layout/hList7#1"/>
    <dgm:cxn modelId="{2B42B0D9-74A7-4F6C-943B-942887D6CB0D}" type="presParOf" srcId="{0C5881AB-D61B-499F-8319-67FC495E9153}" destId="{8CD69F8E-3C9D-4471-B4F7-68C4D6D6C78D}" srcOrd="8" destOrd="0" presId="urn:microsoft.com/office/officeart/2005/8/layout/hList7#1"/>
    <dgm:cxn modelId="{0D03723A-D528-4453-9973-A2520CF84A04}" type="presParOf" srcId="{8CD69F8E-3C9D-4471-B4F7-68C4D6D6C78D}" destId="{F42EEDD4-3EA1-4E96-9EFE-B54B99C35ED7}" srcOrd="0" destOrd="0" presId="urn:microsoft.com/office/officeart/2005/8/layout/hList7#1"/>
    <dgm:cxn modelId="{879D3FBA-B6F8-4BFB-ACBF-51D04F7AD67A}" type="presParOf" srcId="{8CD69F8E-3C9D-4471-B4F7-68C4D6D6C78D}" destId="{9E32845B-5750-4561-8234-8B5DCC898E91}" srcOrd="1" destOrd="0" presId="urn:microsoft.com/office/officeart/2005/8/layout/hList7#1"/>
    <dgm:cxn modelId="{4EF7E13D-8DA6-4846-AEEA-3BA60221BB05}" type="presParOf" srcId="{8CD69F8E-3C9D-4471-B4F7-68C4D6D6C78D}" destId="{E422DACF-5B3A-467A-BCD2-748C1B25F790}" srcOrd="2" destOrd="0" presId="urn:microsoft.com/office/officeart/2005/8/layout/hList7#1"/>
    <dgm:cxn modelId="{C4731D6E-3515-4D7B-9051-A78D9AA381C7}" type="presParOf" srcId="{8CD69F8E-3C9D-4471-B4F7-68C4D6D6C78D}" destId="{6DA482D1-6118-4E1A-A213-CA3FA6577A46}" srcOrd="3" destOrd="0" presId="urn:microsoft.com/office/officeart/2005/8/layout/hList7#1"/>
    <dgm:cxn modelId="{EEB6302F-4CF5-4CC8-BD3B-5A6F425EA9F7}" type="presParOf" srcId="{0C5881AB-D61B-499F-8319-67FC495E9153}" destId="{1B443161-CFE5-4443-8658-EB35595652EC}" srcOrd="9" destOrd="0" presId="urn:microsoft.com/office/officeart/2005/8/layout/hList7#1"/>
    <dgm:cxn modelId="{6D1A17FE-446E-47AF-8BC4-9D871011DF93}" type="presParOf" srcId="{0C5881AB-D61B-499F-8319-67FC495E9153}" destId="{57EB42D5-CE9A-4FD1-B90F-28799D144074}" srcOrd="10" destOrd="0" presId="urn:microsoft.com/office/officeart/2005/8/layout/hList7#1"/>
    <dgm:cxn modelId="{3E7CFE19-31BC-44CE-B215-5F85F98DAF93}" type="presParOf" srcId="{57EB42D5-CE9A-4FD1-B90F-28799D144074}" destId="{AD31EAAC-B26B-4057-8456-8BC1EB5375BC}" srcOrd="0" destOrd="0" presId="urn:microsoft.com/office/officeart/2005/8/layout/hList7#1"/>
    <dgm:cxn modelId="{3477B54C-D6C3-4F4C-A64A-0E10B90D522D}" type="presParOf" srcId="{57EB42D5-CE9A-4FD1-B90F-28799D144074}" destId="{F41C0DD9-4893-4D2E-BD6F-5320C8AEAD6C}" srcOrd="1" destOrd="0" presId="urn:microsoft.com/office/officeart/2005/8/layout/hList7#1"/>
    <dgm:cxn modelId="{732A9BFC-29F0-4125-ADDB-B22B0A64E1D0}" type="presParOf" srcId="{57EB42D5-CE9A-4FD1-B90F-28799D144074}" destId="{6303BA7F-304A-4D4F-85CC-41714F56B326}" srcOrd="2" destOrd="0" presId="urn:microsoft.com/office/officeart/2005/8/layout/hList7#1"/>
    <dgm:cxn modelId="{7897D199-4469-473B-9E87-6BCBC7C28A53}" type="presParOf" srcId="{57EB42D5-CE9A-4FD1-B90F-28799D144074}" destId="{0FF89533-0D9F-40A5-916F-316720604D3A}" srcOrd="3" destOrd="0" presId="urn:microsoft.com/office/officeart/2005/8/layout/hList7#1"/>
    <dgm:cxn modelId="{5485B4D4-9AC9-4F05-A3BA-EF67182EC6B7}" type="presParOf" srcId="{0C5881AB-D61B-499F-8319-67FC495E9153}" destId="{6A55431D-417B-40DC-A5F3-1C81FC082F49}" srcOrd="11" destOrd="0" presId="urn:microsoft.com/office/officeart/2005/8/layout/hList7#1"/>
    <dgm:cxn modelId="{4F1E202C-B8AA-458A-80FB-9AEF29FCB537}" type="presParOf" srcId="{0C5881AB-D61B-499F-8319-67FC495E9153}" destId="{84CE9DDC-FA99-4666-89BD-80D745E6F5E6}" srcOrd="12" destOrd="0" presId="urn:microsoft.com/office/officeart/2005/8/layout/hList7#1"/>
    <dgm:cxn modelId="{49BCE2D4-738E-4DA2-BE46-E54AA52B7557}" type="presParOf" srcId="{84CE9DDC-FA99-4666-89BD-80D745E6F5E6}" destId="{946FA11E-517F-4152-89D1-55D2D01968CD}" srcOrd="0" destOrd="0" presId="urn:microsoft.com/office/officeart/2005/8/layout/hList7#1"/>
    <dgm:cxn modelId="{DDC46D09-B946-463D-86B6-80955B5B3EF5}" type="presParOf" srcId="{84CE9DDC-FA99-4666-89BD-80D745E6F5E6}" destId="{EB8E918B-7A56-4152-8BE5-7C1D18FDEF5E}" srcOrd="1" destOrd="0" presId="urn:microsoft.com/office/officeart/2005/8/layout/hList7#1"/>
    <dgm:cxn modelId="{ABE1A796-9779-440C-B61D-3967DEA7C669}" type="presParOf" srcId="{84CE9DDC-FA99-4666-89BD-80D745E6F5E6}" destId="{511FD990-CC42-401F-A7C9-AAE49ECD306B}" srcOrd="2" destOrd="0" presId="urn:microsoft.com/office/officeart/2005/8/layout/hList7#1"/>
    <dgm:cxn modelId="{84CEF125-70E0-4B82-8F25-BB7FAEA899F2}" type="presParOf" srcId="{84CE9DDC-FA99-4666-89BD-80D745E6F5E6}" destId="{66704048-05B1-431E-8F69-67439947B035}" srcOrd="3" destOrd="0" presId="urn:microsoft.com/office/officeart/2005/8/layout/hList7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1BE536-7DBA-4C85-B006-9D8425EBFE0C}">
      <dsp:nvSpPr>
        <dsp:cNvPr id="0" name=""/>
        <dsp:cNvSpPr/>
      </dsp:nvSpPr>
      <dsp:spPr>
        <a:xfrm>
          <a:off x="2083199" y="80251"/>
          <a:ext cx="2917882" cy="291788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Поняття з лінгвістики тексту, стилістики</a:t>
          </a:r>
          <a:endParaRPr lang="uk-UA" sz="2800" kern="1200" dirty="0"/>
        </a:p>
      </dsp:txBody>
      <dsp:txXfrm>
        <a:off x="2472250" y="590880"/>
        <a:ext cx="2139780" cy="1313047"/>
      </dsp:txXfrm>
    </dsp:sp>
    <dsp:sp modelId="{2678AF0F-9D95-44A4-834A-ECA51FB5A0A7}">
      <dsp:nvSpPr>
        <dsp:cNvPr id="0" name=""/>
        <dsp:cNvSpPr/>
      </dsp:nvSpPr>
      <dsp:spPr>
        <a:xfrm>
          <a:off x="3287828" y="2105738"/>
          <a:ext cx="2917882" cy="291788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Поняття з теорії мовленнєвої діяльності (про текст, стилі, типи, жанри мовлення тощо)</a:t>
          </a:r>
          <a:endParaRPr lang="uk-UA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180213" y="2859524"/>
        <a:ext cx="1750729" cy="1604835"/>
      </dsp:txXfrm>
    </dsp:sp>
    <dsp:sp modelId="{BB359688-92B7-4488-A173-274D3035CD09}">
      <dsp:nvSpPr>
        <dsp:cNvPr id="0" name=""/>
        <dsp:cNvSpPr/>
      </dsp:nvSpPr>
      <dsp:spPr>
        <a:xfrm>
          <a:off x="865936" y="2105738"/>
          <a:ext cx="2917882" cy="2917882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kern="1200" dirty="0" smtClean="0"/>
            <a:t>Поняття з психології</a:t>
          </a:r>
          <a:endParaRPr lang="uk-UA" sz="3200" kern="1200" dirty="0"/>
        </a:p>
      </dsp:txBody>
      <dsp:txXfrm>
        <a:off x="1140704" y="2859524"/>
        <a:ext cx="1750729" cy="16048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52EDCB-2736-4DAC-BA50-15DBA06C0FD2}">
      <dsp:nvSpPr>
        <dsp:cNvPr id="0" name=""/>
        <dsp:cNvSpPr/>
      </dsp:nvSpPr>
      <dsp:spPr>
        <a:xfrm>
          <a:off x="1076942" y="2536251"/>
          <a:ext cx="2284883" cy="91395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констатація</a:t>
          </a:r>
          <a:endParaRPr lang="uk-UA" sz="1700" kern="1200" dirty="0"/>
        </a:p>
      </dsp:txBody>
      <dsp:txXfrm>
        <a:off x="1533919" y="2536251"/>
        <a:ext cx="1370930" cy="913953"/>
      </dsp:txXfrm>
    </dsp:sp>
    <dsp:sp modelId="{5FC0805B-112C-46C7-A4F6-07D9CF8E09E6}">
      <dsp:nvSpPr>
        <dsp:cNvPr id="0" name=""/>
        <dsp:cNvSpPr/>
      </dsp:nvSpPr>
      <dsp:spPr>
        <a:xfrm>
          <a:off x="2795563" y="1926653"/>
          <a:ext cx="2284883" cy="91395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коментар</a:t>
          </a:r>
          <a:endParaRPr lang="uk-UA" sz="1700" kern="1200" dirty="0"/>
        </a:p>
      </dsp:txBody>
      <dsp:txXfrm>
        <a:off x="3252540" y="1926653"/>
        <a:ext cx="1370930" cy="913953"/>
      </dsp:txXfrm>
    </dsp:sp>
    <dsp:sp modelId="{5ADB4242-49E7-4BD5-A4FD-19F614E61121}">
      <dsp:nvSpPr>
        <dsp:cNvPr id="0" name=""/>
        <dsp:cNvSpPr/>
      </dsp:nvSpPr>
      <dsp:spPr>
        <a:xfrm>
          <a:off x="4356664" y="1342454"/>
          <a:ext cx="2284883" cy="91395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Роздум</a:t>
          </a:r>
          <a:endParaRPr lang="uk-UA" sz="1700" kern="1200" dirty="0"/>
        </a:p>
      </dsp:txBody>
      <dsp:txXfrm>
        <a:off x="4813641" y="1342454"/>
        <a:ext cx="1370930" cy="913953"/>
      </dsp:txXfrm>
    </dsp:sp>
    <dsp:sp modelId="{4642E2E4-452E-4C75-8A1C-50996C37D2F1}">
      <dsp:nvSpPr>
        <dsp:cNvPr id="0" name=""/>
        <dsp:cNvSpPr/>
      </dsp:nvSpPr>
      <dsp:spPr>
        <a:xfrm>
          <a:off x="5993959" y="694754"/>
          <a:ext cx="2284883" cy="91395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Узагальнення</a:t>
          </a:r>
          <a:endParaRPr lang="uk-UA" sz="1700" kern="1200" dirty="0"/>
        </a:p>
      </dsp:txBody>
      <dsp:txXfrm>
        <a:off x="6450936" y="694754"/>
        <a:ext cx="1370930" cy="913953"/>
      </dsp:txXfrm>
    </dsp:sp>
    <dsp:sp modelId="{A2BD2DEA-7952-4A62-B1CF-13FC51402259}">
      <dsp:nvSpPr>
        <dsp:cNvPr id="0" name=""/>
        <dsp:cNvSpPr/>
      </dsp:nvSpPr>
      <dsp:spPr>
        <a:xfrm>
          <a:off x="7783647" y="85156"/>
          <a:ext cx="2284883" cy="91395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kern="1200" dirty="0" smtClean="0"/>
            <a:t>застосування</a:t>
          </a:r>
          <a:endParaRPr lang="uk-UA" sz="1700" kern="1200" dirty="0"/>
        </a:p>
      </dsp:txBody>
      <dsp:txXfrm>
        <a:off x="8240624" y="85156"/>
        <a:ext cx="1370930" cy="91395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52D9AE-773F-429D-8BBA-73CD47573172}">
      <dsp:nvSpPr>
        <dsp:cNvPr id="0" name=""/>
        <dsp:cNvSpPr/>
      </dsp:nvSpPr>
      <dsp:spPr>
        <a:xfrm>
          <a:off x="5962097" y="2958909"/>
          <a:ext cx="3946851" cy="13924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b="0" i="0" kern="1200" dirty="0" err="1" smtClean="0"/>
            <a:t>Примушує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учнів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інтенсивно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мислити</a:t>
          </a:r>
          <a:r>
            <a:rPr lang="ru-RU" sz="1200" b="0" i="0" kern="1200" dirty="0" smtClean="0"/>
            <a:t>, </a:t>
          </a:r>
          <a:r>
            <a:rPr lang="ru-RU" sz="1200" b="0" i="0" kern="1200" dirty="0" err="1" smtClean="0"/>
            <a:t>шукати</a:t>
          </a:r>
          <a:r>
            <a:rPr lang="ru-RU" sz="1200" b="0" i="0" kern="1200" dirty="0" smtClean="0"/>
            <a:t> і </a:t>
          </a:r>
          <a:r>
            <a:rPr lang="ru-RU" sz="1200" b="0" i="0" kern="1200" dirty="0" err="1" smtClean="0"/>
            <a:t>знаходити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відповіді</a:t>
          </a:r>
          <a:r>
            <a:rPr lang="ru-RU" sz="1200" b="0" i="0" kern="1200" dirty="0" smtClean="0"/>
            <a:t> на </a:t>
          </a:r>
          <a:r>
            <a:rPr lang="ru-RU" sz="1200" b="0" i="0" kern="1200" dirty="0" err="1" smtClean="0"/>
            <a:t>питання</a:t>
          </a:r>
          <a:r>
            <a:rPr lang="ru-RU" sz="1200" b="0" i="0" kern="1200" dirty="0" smtClean="0"/>
            <a:t>, </a:t>
          </a:r>
          <a:r>
            <a:rPr lang="ru-RU" sz="1200" b="0" i="0" kern="1200" dirty="0" err="1" smtClean="0"/>
            <a:t>внаслідок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чого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знання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набуваються</a:t>
          </a:r>
          <a:r>
            <a:rPr lang="ru-RU" sz="1200" b="0" i="0" kern="1200" dirty="0" smtClean="0"/>
            <a:t> не </a:t>
          </a:r>
          <a:r>
            <a:rPr lang="ru-RU" sz="1200" b="0" i="0" kern="1200" dirty="0" err="1" smtClean="0"/>
            <a:t>лише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пам'яттю</a:t>
          </a:r>
          <a:r>
            <a:rPr lang="ru-RU" sz="1200" b="0" i="0" kern="1200" dirty="0" smtClean="0"/>
            <a:t>, а </a:t>
          </a:r>
          <a:r>
            <a:rPr lang="ru-RU" sz="1200" b="0" i="0" kern="1200" dirty="0" err="1" smtClean="0"/>
            <a:t>передусім</a:t>
          </a:r>
          <a:r>
            <a:rPr lang="ru-RU" sz="1200" b="0" i="0" kern="1200" dirty="0" smtClean="0"/>
            <a:t> </a:t>
          </a:r>
          <a:r>
            <a:rPr lang="ru-RU" sz="1200" b="0" i="0" kern="1200" dirty="0" err="1" smtClean="0"/>
            <a:t>розумом</a:t>
          </a:r>
          <a:r>
            <a:rPr lang="ru-RU" sz="1200" b="0" i="0" kern="1200" dirty="0" smtClean="0"/>
            <a:t>. </a:t>
          </a:r>
          <a:endParaRPr lang="uk-UA" sz="1200" kern="1200" dirty="0">
            <a:solidFill>
              <a:schemeClr val="tx1"/>
            </a:solidFill>
          </a:endParaRPr>
        </a:p>
      </dsp:txBody>
      <dsp:txXfrm>
        <a:off x="7176739" y="3337603"/>
        <a:ext cx="2701622" cy="983147"/>
      </dsp:txXfrm>
    </dsp:sp>
    <dsp:sp modelId="{DF1B36E1-8F22-4603-B7AD-9A6D7B1E302A}">
      <dsp:nvSpPr>
        <dsp:cNvPr id="0" name=""/>
        <dsp:cNvSpPr/>
      </dsp:nvSpPr>
      <dsp:spPr>
        <a:xfrm>
          <a:off x="1367724" y="2946210"/>
          <a:ext cx="2920844" cy="13924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i="0" kern="1200" dirty="0" err="1" smtClean="0"/>
            <a:t>учні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самостійно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або</a:t>
          </a:r>
          <a:r>
            <a:rPr lang="ru-RU" sz="1400" b="0" i="0" kern="1200" dirty="0" smtClean="0"/>
            <a:t> з </a:t>
          </a:r>
          <a:r>
            <a:rPr lang="ru-RU" sz="1400" b="0" i="0" kern="1200" dirty="0" err="1" smtClean="0"/>
            <a:t>допомогою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вчителя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досліджують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поставлене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питання</a:t>
          </a:r>
          <a:endParaRPr lang="uk-UA" sz="1400" kern="1200" dirty="0">
            <a:solidFill>
              <a:schemeClr val="tx1"/>
            </a:solidFill>
          </a:endParaRPr>
        </a:p>
      </dsp:txBody>
      <dsp:txXfrm>
        <a:off x="1398311" y="3324904"/>
        <a:ext cx="1983417" cy="983147"/>
      </dsp:txXfrm>
    </dsp:sp>
    <dsp:sp modelId="{68D7F75A-9C8E-453C-BBBF-FC9E9B8BB555}">
      <dsp:nvSpPr>
        <dsp:cNvPr id="0" name=""/>
        <dsp:cNvSpPr/>
      </dsp:nvSpPr>
      <dsp:spPr>
        <a:xfrm>
          <a:off x="6370814" y="50795"/>
          <a:ext cx="3270943" cy="13924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0" i="0" kern="1200" dirty="0" err="1" smtClean="0"/>
            <a:t>проектна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діяльність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вчить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учня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долати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труднощі</a:t>
          </a:r>
          <a:r>
            <a:rPr lang="ru-RU" sz="1400" b="0" i="0" kern="1200" dirty="0" smtClean="0"/>
            <a:t>, </a:t>
          </a:r>
          <a:r>
            <a:rPr lang="ru-RU" sz="1400" b="0" i="0" kern="1200" dirty="0" err="1" smtClean="0"/>
            <a:t>працювати</a:t>
          </a:r>
          <a:r>
            <a:rPr lang="ru-RU" sz="1400" b="0" i="0" kern="1200" dirty="0" smtClean="0"/>
            <a:t> над собою, </a:t>
          </a:r>
          <a:r>
            <a:rPr lang="ru-RU" sz="1400" b="0" i="0" kern="1200" dirty="0" err="1" smtClean="0"/>
            <a:t>застосовувати</a:t>
          </a:r>
          <a:r>
            <a:rPr lang="ru-RU" sz="1400" b="0" i="0" kern="1200" dirty="0" smtClean="0"/>
            <a:t> </a:t>
          </a:r>
          <a:r>
            <a:rPr lang="ru-RU" sz="1400" b="0" i="0" kern="1200" dirty="0" err="1" smtClean="0"/>
            <a:t>знання</a:t>
          </a:r>
          <a:r>
            <a:rPr lang="ru-RU" sz="1400" b="0" i="0" kern="1200" dirty="0" smtClean="0"/>
            <a:t> для </a:t>
          </a:r>
          <a:r>
            <a:rPr lang="ru-RU" sz="1400" b="0" i="0" kern="1200" dirty="0" err="1" smtClean="0"/>
            <a:t>розв’язання</a:t>
          </a:r>
          <a:r>
            <a:rPr lang="ru-RU" sz="1400" b="0" i="0" kern="1200" dirty="0" smtClean="0"/>
            <a:t> проблем  на </a:t>
          </a:r>
          <a:r>
            <a:rPr lang="ru-RU" sz="1400" b="0" i="0" kern="1200" dirty="0" err="1" smtClean="0"/>
            <a:t>практиці</a:t>
          </a:r>
          <a:endParaRPr lang="uk-UA" sz="1400" kern="1200" dirty="0">
            <a:solidFill>
              <a:schemeClr val="tx1"/>
            </a:solidFill>
          </a:endParaRPr>
        </a:p>
      </dsp:txBody>
      <dsp:txXfrm>
        <a:off x="7382684" y="81382"/>
        <a:ext cx="2228486" cy="983147"/>
      </dsp:txXfrm>
    </dsp:sp>
    <dsp:sp modelId="{47037E29-CD4E-4B49-8807-BCF4A39CF56F}">
      <dsp:nvSpPr>
        <dsp:cNvPr id="0" name=""/>
        <dsp:cNvSpPr/>
      </dsp:nvSpPr>
      <dsp:spPr>
        <a:xfrm>
          <a:off x="1216244" y="0"/>
          <a:ext cx="2969811" cy="13924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b="0" i="0" kern="1200" dirty="0" err="1" smtClean="0">
              <a:solidFill>
                <a:schemeClr val="tx1"/>
              </a:solidFill>
            </a:rPr>
            <a:t>Респонсивні</a:t>
          </a:r>
          <a:r>
            <a:rPr lang="uk-UA" sz="1400" b="0" i="0" kern="1200" dirty="0" smtClean="0">
              <a:solidFill>
                <a:schemeClr val="tx1"/>
              </a:solidFill>
            </a:rPr>
            <a:t> вправи, ситуативні, репродуктивні, ініціативні, </a:t>
          </a:r>
          <a:r>
            <a:rPr lang="uk-UA" sz="1400" b="0" i="0" kern="1200" dirty="0" err="1" smtClean="0">
              <a:solidFill>
                <a:schemeClr val="tx1"/>
              </a:solidFill>
            </a:rPr>
            <a:t>дискутивні</a:t>
          </a:r>
          <a:r>
            <a:rPr lang="uk-UA" sz="1400" b="0" i="0" kern="1200" dirty="0" smtClean="0">
              <a:solidFill>
                <a:schemeClr val="tx1"/>
              </a:solidFill>
            </a:rPr>
            <a:t>, описові, композиційні</a:t>
          </a:r>
          <a:endParaRPr lang="uk-UA" sz="1400" kern="1200" dirty="0">
            <a:solidFill>
              <a:schemeClr val="tx1"/>
            </a:solidFill>
          </a:endParaRPr>
        </a:p>
      </dsp:txBody>
      <dsp:txXfrm>
        <a:off x="1246831" y="30587"/>
        <a:ext cx="2017694" cy="983147"/>
      </dsp:txXfrm>
    </dsp:sp>
    <dsp:sp modelId="{9F18E9FB-015F-41DC-9EB3-E12B2AEE5739}">
      <dsp:nvSpPr>
        <dsp:cNvPr id="0" name=""/>
        <dsp:cNvSpPr/>
      </dsp:nvSpPr>
      <dsp:spPr>
        <a:xfrm>
          <a:off x="2870199" y="336919"/>
          <a:ext cx="2393673" cy="1884129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>
              <a:solidFill>
                <a:schemeClr val="tx1"/>
              </a:solidFill>
            </a:rPr>
            <a:t>Метод комунікативних вправ</a:t>
          </a:r>
          <a:endParaRPr lang="uk-UA" sz="1400" kern="1200" dirty="0">
            <a:solidFill>
              <a:schemeClr val="tx1"/>
            </a:solidFill>
          </a:endParaRPr>
        </a:p>
      </dsp:txBody>
      <dsp:txXfrm>
        <a:off x="3571290" y="888768"/>
        <a:ext cx="1692582" cy="1332280"/>
      </dsp:txXfrm>
    </dsp:sp>
    <dsp:sp modelId="{C916E342-ABC9-4BA9-B4AB-3DA155E3A49C}">
      <dsp:nvSpPr>
        <dsp:cNvPr id="0" name=""/>
        <dsp:cNvSpPr/>
      </dsp:nvSpPr>
      <dsp:spPr>
        <a:xfrm rot="5400000">
          <a:off x="5502515" y="116278"/>
          <a:ext cx="1884129" cy="2325411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>
              <a:solidFill>
                <a:schemeClr val="tx1"/>
              </a:solidFill>
            </a:rPr>
            <a:t>Метод проектів</a:t>
          </a:r>
          <a:endParaRPr lang="uk-UA" sz="1800" kern="1200" dirty="0">
            <a:solidFill>
              <a:schemeClr val="tx1"/>
            </a:solidFill>
          </a:endParaRPr>
        </a:p>
      </dsp:txBody>
      <dsp:txXfrm rot="-5400000">
        <a:off x="5281874" y="888768"/>
        <a:ext cx="1644314" cy="1332280"/>
      </dsp:txXfrm>
    </dsp:sp>
    <dsp:sp modelId="{D93A106C-065D-45A0-B818-0EAB94CC49F7}">
      <dsp:nvSpPr>
        <dsp:cNvPr id="0" name=""/>
        <dsp:cNvSpPr/>
      </dsp:nvSpPr>
      <dsp:spPr>
        <a:xfrm rot="10800000">
          <a:off x="5256523" y="2257279"/>
          <a:ext cx="2350790" cy="1884129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>
              <a:solidFill>
                <a:schemeClr val="tx1"/>
              </a:solidFill>
            </a:rPr>
            <a:t>Проблемний 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900" kern="1200" dirty="0" smtClean="0">
              <a:solidFill>
                <a:schemeClr val="tx1"/>
              </a:solidFill>
            </a:rPr>
            <a:t>метод</a:t>
          </a:r>
          <a:endParaRPr lang="uk-UA" sz="1900" kern="1200" dirty="0">
            <a:solidFill>
              <a:schemeClr val="tx1"/>
            </a:solidFill>
          </a:endParaRPr>
        </a:p>
      </dsp:txBody>
      <dsp:txXfrm rot="10800000">
        <a:off x="5256523" y="2257279"/>
        <a:ext cx="1662260" cy="1332280"/>
      </dsp:txXfrm>
    </dsp:sp>
    <dsp:sp modelId="{B8C31772-6773-47BC-AD01-74E4729652EE}">
      <dsp:nvSpPr>
        <dsp:cNvPr id="0" name=""/>
        <dsp:cNvSpPr/>
      </dsp:nvSpPr>
      <dsp:spPr>
        <a:xfrm rot="16200000">
          <a:off x="3099573" y="1975121"/>
          <a:ext cx="1884129" cy="2423046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>
              <a:solidFill>
                <a:schemeClr val="tx1"/>
              </a:solidFill>
            </a:rPr>
            <a:t>Дослідницький метод</a:t>
          </a:r>
          <a:endParaRPr lang="uk-UA" sz="1400" kern="1200" dirty="0">
            <a:solidFill>
              <a:schemeClr val="tx1"/>
            </a:solidFill>
          </a:endParaRPr>
        </a:p>
      </dsp:txBody>
      <dsp:txXfrm rot="5400000">
        <a:off x="3539809" y="2244580"/>
        <a:ext cx="1713352" cy="1332280"/>
      </dsp:txXfrm>
    </dsp:sp>
    <dsp:sp modelId="{9B4E0E9F-9BC2-4E2F-B4CC-73FE0779C640}">
      <dsp:nvSpPr>
        <dsp:cNvPr id="0" name=""/>
        <dsp:cNvSpPr/>
      </dsp:nvSpPr>
      <dsp:spPr>
        <a:xfrm>
          <a:off x="4932537" y="1784048"/>
          <a:ext cx="650525" cy="565673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FD7ECA-18F3-47DF-B7D3-6D09411780B9}">
      <dsp:nvSpPr>
        <dsp:cNvPr id="0" name=""/>
        <dsp:cNvSpPr/>
      </dsp:nvSpPr>
      <dsp:spPr>
        <a:xfrm rot="10800000">
          <a:off x="4932537" y="2001615"/>
          <a:ext cx="650525" cy="565673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F4F6CB-2059-4673-81D7-6CD79A48C2AB}">
      <dsp:nvSpPr>
        <dsp:cNvPr id="0" name=""/>
        <dsp:cNvSpPr/>
      </dsp:nvSpPr>
      <dsp:spPr>
        <a:xfrm>
          <a:off x="45442" y="0"/>
          <a:ext cx="1353968" cy="5181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/>
            <a:t>Стабільний рівень </a:t>
          </a: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/>
            <a:t>навчальної діяльності учнів</a:t>
          </a:r>
        </a:p>
      </dsp:txBody>
      <dsp:txXfrm>
        <a:off x="45442" y="2072640"/>
        <a:ext cx="1353968" cy="2072640"/>
      </dsp:txXfrm>
    </dsp:sp>
    <dsp:sp modelId="{5E62E819-680E-441D-9C51-E0748BE6D4AE}">
      <dsp:nvSpPr>
        <dsp:cNvPr id="0" name=""/>
        <dsp:cNvSpPr/>
      </dsp:nvSpPr>
      <dsp:spPr>
        <a:xfrm>
          <a:off x="44657" y="310896"/>
          <a:ext cx="1272729" cy="1725472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168E45-86C8-4EFA-8E66-05BC2BC4CFF1}">
      <dsp:nvSpPr>
        <dsp:cNvPr id="0" name=""/>
        <dsp:cNvSpPr/>
      </dsp:nvSpPr>
      <dsp:spPr>
        <a:xfrm>
          <a:off x="1398625" y="0"/>
          <a:ext cx="1353968" cy="5181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/>
            <a:t>Позитивна динаміка за показником </a:t>
          </a:r>
        </a:p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/>
            <a:t> “ Якість знань ”</a:t>
          </a:r>
        </a:p>
      </dsp:txBody>
      <dsp:txXfrm>
        <a:off x="1398625" y="2072640"/>
        <a:ext cx="1353968" cy="2072640"/>
      </dsp:txXfrm>
    </dsp:sp>
    <dsp:sp modelId="{B67DF10F-B2FF-49C8-969B-6C939213FF75}">
      <dsp:nvSpPr>
        <dsp:cNvPr id="0" name=""/>
        <dsp:cNvSpPr/>
      </dsp:nvSpPr>
      <dsp:spPr>
        <a:xfrm>
          <a:off x="1397842" y="261875"/>
          <a:ext cx="1272729" cy="1725472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884C02-9AC2-4E40-9B59-439C0C6F41F2}">
      <dsp:nvSpPr>
        <dsp:cNvPr id="0" name=""/>
        <dsp:cNvSpPr/>
      </dsp:nvSpPr>
      <dsp:spPr>
        <a:xfrm>
          <a:off x="2793212" y="0"/>
          <a:ext cx="1353968" cy="5181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/>
            <a:t>Учні-переможці ІІ і ІІІ етапів олімпіади та конкурсів</a:t>
          </a:r>
        </a:p>
      </dsp:txBody>
      <dsp:txXfrm>
        <a:off x="2793212" y="2072640"/>
        <a:ext cx="1353968" cy="2072640"/>
      </dsp:txXfrm>
    </dsp:sp>
    <dsp:sp modelId="{AB3E0D42-17CE-46DE-A82B-22D6586CB2AC}">
      <dsp:nvSpPr>
        <dsp:cNvPr id="0" name=""/>
        <dsp:cNvSpPr/>
      </dsp:nvSpPr>
      <dsp:spPr>
        <a:xfrm>
          <a:off x="2833831" y="310896"/>
          <a:ext cx="1272729" cy="1725472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EFD7F3-3EED-4088-8557-DC9FC35D13F8}">
      <dsp:nvSpPr>
        <dsp:cNvPr id="0" name=""/>
        <dsp:cNvSpPr/>
      </dsp:nvSpPr>
      <dsp:spPr>
        <a:xfrm>
          <a:off x="4175099" y="0"/>
          <a:ext cx="1353968" cy="5181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/>
            <a:t>Оволодіння учнями ключовими </a:t>
          </a:r>
          <a:r>
            <a:rPr lang="uk-UA" sz="1800" b="1" kern="1200" dirty="0" err="1" smtClean="0"/>
            <a:t>компетентнос</a:t>
          </a:r>
          <a:r>
            <a:rPr lang="uk-UA" sz="1800" b="1" kern="1200" dirty="0" smtClean="0"/>
            <a:t>-  тями</a:t>
          </a:r>
          <a:endParaRPr lang="uk-UA" sz="1800" b="1" kern="1200" dirty="0" smtClean="0"/>
        </a:p>
      </dsp:txBody>
      <dsp:txXfrm>
        <a:off x="4175099" y="2072640"/>
        <a:ext cx="1353968" cy="2072640"/>
      </dsp:txXfrm>
    </dsp:sp>
    <dsp:sp modelId="{D7EE6ACA-3275-4BC8-AEA2-A05EFC464F17}">
      <dsp:nvSpPr>
        <dsp:cNvPr id="0" name=""/>
        <dsp:cNvSpPr/>
      </dsp:nvSpPr>
      <dsp:spPr>
        <a:xfrm>
          <a:off x="4228418" y="310896"/>
          <a:ext cx="1272729" cy="1725472"/>
        </a:xfrm>
        <a:prstGeom prst="ellipse">
          <a:avLst/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2EEDD4-3EA1-4E96-9EFE-B54B99C35ED7}">
      <dsp:nvSpPr>
        <dsp:cNvPr id="0" name=""/>
        <dsp:cNvSpPr/>
      </dsp:nvSpPr>
      <dsp:spPr>
        <a:xfrm>
          <a:off x="5582386" y="0"/>
          <a:ext cx="1353968" cy="5181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/>
            <a:t>Сформованість науково-дослідницьких навичок</a:t>
          </a:r>
        </a:p>
      </dsp:txBody>
      <dsp:txXfrm>
        <a:off x="5582386" y="2072640"/>
        <a:ext cx="1353968" cy="2072640"/>
      </dsp:txXfrm>
    </dsp:sp>
    <dsp:sp modelId="{6DA482D1-6118-4E1A-A213-CA3FA6577A46}">
      <dsp:nvSpPr>
        <dsp:cNvPr id="0" name=""/>
        <dsp:cNvSpPr/>
      </dsp:nvSpPr>
      <dsp:spPr>
        <a:xfrm>
          <a:off x="5623005" y="310896"/>
          <a:ext cx="1272729" cy="1725472"/>
        </a:xfrm>
        <a:prstGeom prst="ellipse">
          <a:avLst/>
        </a:prstGeom>
        <a:blipFill rotWithShape="0">
          <a:blip xmlns:r="http://schemas.openxmlformats.org/officeDocument/2006/relationships" r:embed="rId5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31EAAC-B26B-4057-8456-8BC1EB5375BC}">
      <dsp:nvSpPr>
        <dsp:cNvPr id="0" name=""/>
        <dsp:cNvSpPr/>
      </dsp:nvSpPr>
      <dsp:spPr>
        <a:xfrm>
          <a:off x="6976973" y="0"/>
          <a:ext cx="1353968" cy="5181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/>
            <a:t>Активізація пізнавальної діяльності</a:t>
          </a:r>
        </a:p>
      </dsp:txBody>
      <dsp:txXfrm>
        <a:off x="6976973" y="2072640"/>
        <a:ext cx="1353968" cy="2072640"/>
      </dsp:txXfrm>
    </dsp:sp>
    <dsp:sp modelId="{0FF89533-0D9F-40A5-916F-316720604D3A}">
      <dsp:nvSpPr>
        <dsp:cNvPr id="0" name=""/>
        <dsp:cNvSpPr/>
      </dsp:nvSpPr>
      <dsp:spPr>
        <a:xfrm>
          <a:off x="7017592" y="310896"/>
          <a:ext cx="1272729" cy="1725472"/>
        </a:xfrm>
        <a:prstGeom prst="ellipse">
          <a:avLst/>
        </a:prstGeom>
        <a:blipFill rotWithShape="0">
          <a:blip xmlns:r="http://schemas.openxmlformats.org/officeDocument/2006/relationships" r:embed="rId6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6FA11E-517F-4152-89D1-55D2D01968CD}">
      <dsp:nvSpPr>
        <dsp:cNvPr id="0" name=""/>
        <dsp:cNvSpPr/>
      </dsp:nvSpPr>
      <dsp:spPr>
        <a:xfrm>
          <a:off x="8375598" y="0"/>
          <a:ext cx="1353968" cy="51816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vert270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/>
            <a:t>Підвищення мотивації до навчання</a:t>
          </a:r>
        </a:p>
      </dsp:txBody>
      <dsp:txXfrm>
        <a:off x="8375598" y="2072640"/>
        <a:ext cx="1353968" cy="2072640"/>
      </dsp:txXfrm>
    </dsp:sp>
    <dsp:sp modelId="{66704048-05B1-431E-8F69-67439947B035}">
      <dsp:nvSpPr>
        <dsp:cNvPr id="0" name=""/>
        <dsp:cNvSpPr/>
      </dsp:nvSpPr>
      <dsp:spPr>
        <a:xfrm>
          <a:off x="8412179" y="310896"/>
          <a:ext cx="1272729" cy="1725472"/>
        </a:xfrm>
        <a:prstGeom prst="ellipse">
          <a:avLst/>
        </a:prstGeom>
        <a:blipFill rotWithShape="0">
          <a:blip xmlns:r="http://schemas.openxmlformats.org/officeDocument/2006/relationships" r:embed="rId7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4486B2-FEAF-480B-8986-5FA289D91A96}">
      <dsp:nvSpPr>
        <dsp:cNvPr id="0" name=""/>
        <dsp:cNvSpPr/>
      </dsp:nvSpPr>
      <dsp:spPr>
        <a:xfrm>
          <a:off x="0" y="3965911"/>
          <a:ext cx="9721721" cy="1215688"/>
        </a:xfrm>
        <a:prstGeom prst="leftRightArrow">
          <a:avLst/>
        </a:prstGeom>
        <a:blipFill rotWithShape="0">
          <a:blip xmlns:r="http://schemas.openxmlformats.org/officeDocument/2006/relationships" r:embed="rId8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7#1">
  <dgm:title val=""/>
  <dgm:desc val=""/>
  <dgm:catLst>
    <dgm:cat type="list" pri="12000"/>
    <dgm:cat type="process" pri="20000"/>
    <dgm:cat type="relationship" pri="14000"/>
    <dgm:cat type="convert" pri="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5CBF9-42BD-47A6-8A27-6D875093FA04}" type="datetimeFigureOut">
              <a:rPr lang="uk-UA" smtClean="0"/>
              <a:t>14.12.2014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48FCB-D871-4282-B2D5-4A29BCA6F8A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35501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5CBF9-42BD-47A6-8A27-6D875093FA04}" type="datetimeFigureOut">
              <a:rPr lang="uk-UA" smtClean="0"/>
              <a:t>14.12.2014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48FCB-D871-4282-B2D5-4A29BCA6F8A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31650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5CBF9-42BD-47A6-8A27-6D875093FA04}" type="datetimeFigureOut">
              <a:rPr lang="uk-UA" smtClean="0"/>
              <a:t>14.12.2014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48FCB-D871-4282-B2D5-4A29BCA6F8A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88773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5CBF9-42BD-47A6-8A27-6D875093FA04}" type="datetimeFigureOut">
              <a:rPr lang="uk-UA" smtClean="0"/>
              <a:t>14.12.2014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48FCB-D871-4282-B2D5-4A29BCA6F8A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9598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5CBF9-42BD-47A6-8A27-6D875093FA04}" type="datetimeFigureOut">
              <a:rPr lang="uk-UA" smtClean="0"/>
              <a:t>14.12.2014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48FCB-D871-4282-B2D5-4A29BCA6F8A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15059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5CBF9-42BD-47A6-8A27-6D875093FA04}" type="datetimeFigureOut">
              <a:rPr lang="uk-UA" smtClean="0"/>
              <a:t>14.12.2014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48FCB-D871-4282-B2D5-4A29BCA6F8A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83555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5CBF9-42BD-47A6-8A27-6D875093FA04}" type="datetimeFigureOut">
              <a:rPr lang="uk-UA" smtClean="0"/>
              <a:t>14.12.2014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48FCB-D871-4282-B2D5-4A29BCA6F8A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2512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5CBF9-42BD-47A6-8A27-6D875093FA04}" type="datetimeFigureOut">
              <a:rPr lang="uk-UA" smtClean="0"/>
              <a:t>14.12.2014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48FCB-D871-4282-B2D5-4A29BCA6F8A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97392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5CBF9-42BD-47A6-8A27-6D875093FA04}" type="datetimeFigureOut">
              <a:rPr lang="uk-UA" smtClean="0"/>
              <a:t>14.12.2014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48FCB-D871-4282-B2D5-4A29BCA6F8A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8562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5CBF9-42BD-47A6-8A27-6D875093FA04}" type="datetimeFigureOut">
              <a:rPr lang="uk-UA" smtClean="0"/>
              <a:t>14.12.2014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48FCB-D871-4282-B2D5-4A29BCA6F8A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20094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5CBF9-42BD-47A6-8A27-6D875093FA04}" type="datetimeFigureOut">
              <a:rPr lang="uk-UA" smtClean="0"/>
              <a:t>14.12.2014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48FCB-D871-4282-B2D5-4A29BCA6F8A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55735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7486">
              <a:schemeClr val="accent2">
                <a:lumMod val="40000"/>
                <a:lumOff val="60000"/>
              </a:schemeClr>
            </a:gs>
            <a:gs pos="100000">
              <a:schemeClr val="accent2">
                <a:lumMod val="40000"/>
                <a:lumOff val="60000"/>
              </a:schemeClr>
            </a:gs>
            <a:gs pos="56000">
              <a:schemeClr val="accent4">
                <a:lumMod val="40000"/>
                <a:lumOff val="60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5CBF9-42BD-47A6-8A27-6D875093FA04}" type="datetimeFigureOut">
              <a:rPr lang="uk-UA" smtClean="0"/>
              <a:t>14.12.2014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48FCB-D871-4282-B2D5-4A29BCA6F8A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27474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84616" y="524656"/>
            <a:ext cx="11092722" cy="5801193"/>
          </a:xfrm>
        </p:spPr>
        <p:txBody>
          <a:bodyPr>
            <a:normAutofit/>
          </a:bodyPr>
          <a:lstStyle/>
          <a:p>
            <a:r>
              <a:rPr lang="uk-UA" dirty="0" smtClean="0"/>
              <a:t>З досвіду роботи </a:t>
            </a:r>
            <a:br>
              <a:rPr lang="uk-UA" dirty="0" smtClean="0"/>
            </a:br>
            <a:r>
              <a:rPr lang="uk-UA" dirty="0" smtClean="0"/>
              <a:t>вчителя української мови   </a:t>
            </a:r>
            <a:br>
              <a:rPr lang="uk-UA" dirty="0" smtClean="0"/>
            </a:br>
            <a:r>
              <a:rPr lang="uk-UA" dirty="0"/>
              <a:t> </a:t>
            </a:r>
            <a:r>
              <a:rPr lang="uk-UA" dirty="0" smtClean="0"/>
              <a:t>    і літератури            Бережанської загальноосвітньої школи І-ІІІ ступенів № 2</a:t>
            </a:r>
            <a:br>
              <a:rPr lang="uk-UA" dirty="0" smtClean="0"/>
            </a:br>
            <a:r>
              <a:rPr lang="uk-UA" dirty="0" smtClean="0"/>
              <a:t>Демчук Наталії Миколаївни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35191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7200" b="1" i="1" dirty="0" smtClean="0">
                <a:solidFill>
                  <a:srgbClr val="FF0000"/>
                </a:solidFill>
              </a:rPr>
              <a:t>Як досягти результату?</a:t>
            </a:r>
            <a:endParaRPr lang="uk-UA" sz="7200" b="1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85900"/>
            <a:ext cx="10515600" cy="5130799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uk-UA" sz="3200" dirty="0" smtClean="0"/>
              <a:t>Вивчення засобів емотивності повинно проходити у </a:t>
            </a:r>
            <a:r>
              <a:rPr lang="uk-UA" sz="3200" dirty="0" err="1" smtClean="0"/>
              <a:t>взаємозв</a:t>
            </a:r>
            <a:r>
              <a:rPr lang="en-US" sz="3200" dirty="0" smtClean="0"/>
              <a:t>’</a:t>
            </a:r>
            <a:r>
              <a:rPr lang="uk-UA" sz="3200" dirty="0" err="1" smtClean="0"/>
              <a:t>язку</a:t>
            </a:r>
            <a:r>
              <a:rPr lang="uk-UA" sz="3200" dirty="0" smtClean="0"/>
              <a:t> з програмовим матеріалом; спеціальні терміни засвоюються шляхом опрацювання лінгвостилістичних ознак </a:t>
            </a:r>
            <a:r>
              <a:rPr lang="uk-UA" sz="3200" dirty="0" err="1" smtClean="0"/>
              <a:t>мовних</a:t>
            </a:r>
            <a:r>
              <a:rPr lang="uk-UA" sz="3200" dirty="0" smtClean="0"/>
              <a:t> одиниць.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sz="3200" dirty="0" smtClean="0"/>
              <a:t>Поняття </a:t>
            </a:r>
            <a:r>
              <a:rPr lang="uk-UA" sz="3200" dirty="0" err="1" smtClean="0"/>
              <a:t>мовних</a:t>
            </a:r>
            <a:r>
              <a:rPr lang="uk-UA" sz="3200" dirty="0" smtClean="0"/>
              <a:t> засобів емотивності краще усвідомлюється шляхом аналізу та зіставлення текстів різних стилів.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sz="3200" dirty="0" smtClean="0"/>
              <a:t>Використання </a:t>
            </a:r>
            <a:r>
              <a:rPr lang="uk-UA" sz="3200" dirty="0" err="1" smtClean="0"/>
              <a:t>мовних</a:t>
            </a:r>
            <a:r>
              <a:rPr lang="uk-UA" sz="3200" dirty="0" smtClean="0"/>
              <a:t> засобів </a:t>
            </a:r>
            <a:r>
              <a:rPr lang="uk-UA" sz="3200" dirty="0" err="1" smtClean="0"/>
              <a:t>емоційно</a:t>
            </a:r>
            <a:r>
              <a:rPr lang="uk-UA" sz="3200" dirty="0" smtClean="0"/>
              <a:t>-експресивного значення у власних висловлюваннях відповідно до умов і мети комунікації.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4038756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8000" b="1" i="1" dirty="0" smtClean="0">
                <a:solidFill>
                  <a:srgbClr val="FF0000"/>
                </a:solidFill>
              </a:rPr>
              <a:t>Результати </a:t>
            </a:r>
            <a:r>
              <a:rPr lang="uk-UA" sz="8000" b="1" i="1" dirty="0" smtClean="0">
                <a:solidFill>
                  <a:srgbClr val="FF0000"/>
                </a:solidFill>
              </a:rPr>
              <a:t>діяльності</a:t>
            </a:r>
            <a:endParaRPr lang="uk-UA" sz="8000" b="1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uk-UA" dirty="0" smtClean="0"/>
              <a:t>Розвиток пізнавальних можливостей та інтересу до вивчення рідної мови 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dirty="0" smtClean="0"/>
              <a:t>Усвідомлення важливості оволодіння засобами ефективної мовленнєвої комунікації у різних ситуаціях спілкування.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dirty="0" smtClean="0"/>
              <a:t>Формування комунікативних якостей мовлення.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dirty="0" smtClean="0"/>
              <a:t>Розвиток стилістичного та комунікативно диференційованого зв</a:t>
            </a:r>
            <a:r>
              <a:rPr lang="en-US" dirty="0" smtClean="0"/>
              <a:t>’</a:t>
            </a:r>
            <a:r>
              <a:rPr lang="uk-UA" dirty="0" err="1" smtClean="0"/>
              <a:t>язного</a:t>
            </a:r>
            <a:r>
              <a:rPr lang="uk-UA" dirty="0" smtClean="0"/>
              <a:t> мовлення школярів.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dirty="0" smtClean="0"/>
              <a:t>Формування мовленнєвих й стилістичних умінь.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dirty="0" smtClean="0"/>
              <a:t>Формування емоційної сфери школярів.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69851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600" b="1" i="1" dirty="0" smtClean="0">
                <a:solidFill>
                  <a:srgbClr val="FF0000"/>
                </a:solidFill>
              </a:rPr>
              <a:t>Практична діяльність учнів</a:t>
            </a:r>
            <a:endParaRPr lang="uk-UA" sz="6600" b="1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uk-UA" dirty="0" smtClean="0"/>
              <a:t>Зіставлення текстів різних стилів з використанням тих самих </a:t>
            </a:r>
            <a:r>
              <a:rPr lang="uk-UA" dirty="0" err="1" smtClean="0"/>
              <a:t>мовних</a:t>
            </a:r>
            <a:r>
              <a:rPr lang="uk-UA" dirty="0" smtClean="0"/>
              <a:t> </a:t>
            </a:r>
            <a:r>
              <a:rPr lang="uk-UA" dirty="0" err="1" smtClean="0"/>
              <a:t>емосем</a:t>
            </a:r>
            <a:r>
              <a:rPr lang="uk-UA" dirty="0" smtClean="0"/>
              <a:t> (</a:t>
            </a:r>
            <a:r>
              <a:rPr lang="uk-UA" dirty="0" err="1" smtClean="0"/>
              <a:t>експресем</a:t>
            </a:r>
            <a:r>
              <a:rPr lang="uk-UA" dirty="0" smtClean="0"/>
              <a:t>).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dirty="0"/>
              <a:t>Зіставлення </a:t>
            </a:r>
            <a:r>
              <a:rPr lang="uk-UA" dirty="0" smtClean="0"/>
              <a:t>текстів-зразків та їх деформованих варіантів.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dirty="0" smtClean="0"/>
              <a:t>Побудова </a:t>
            </a:r>
            <a:r>
              <a:rPr lang="uk-UA" dirty="0" err="1" smtClean="0"/>
              <a:t>мовних</a:t>
            </a:r>
            <a:r>
              <a:rPr lang="uk-UA" dirty="0" smtClean="0"/>
              <a:t> одиниць та введення їх у речення з наступним створенням міні-тексту.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dirty="0" smtClean="0"/>
              <a:t>Вправи з видозміною </a:t>
            </a:r>
            <a:r>
              <a:rPr lang="uk-UA" dirty="0" err="1" smtClean="0"/>
              <a:t>мовного</a:t>
            </a:r>
            <a:r>
              <a:rPr lang="uk-UA" dirty="0" smtClean="0"/>
              <a:t> матеріалу.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dirty="0" smtClean="0"/>
              <a:t>Створення стилістичних етюдів.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dirty="0" smtClean="0"/>
              <a:t>Створення двох паралельних варіантів тексту для виявлення і порівняння стилістично маркованих та стилістично нейтральних одиниць.</a:t>
            </a:r>
          </a:p>
          <a:p>
            <a:pPr>
              <a:buFont typeface="Wingdings" panose="05000000000000000000" pitchFamily="2" charset="2"/>
              <a:buChar char="q"/>
            </a:pPr>
            <a:endParaRPr lang="uk-UA" dirty="0" smtClean="0"/>
          </a:p>
          <a:p>
            <a:pPr>
              <a:buFont typeface="Wingdings" panose="05000000000000000000" pitchFamily="2" charset="2"/>
              <a:buChar char="q"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9182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000" b="1" i="1" dirty="0" smtClean="0">
                <a:solidFill>
                  <a:srgbClr val="FF0000"/>
                </a:solidFill>
              </a:rPr>
              <a:t>Мовленнєві компетенції учня</a:t>
            </a:r>
            <a:endParaRPr lang="uk-UA" sz="6000" b="1" i="1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033544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13568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6600" b="1" i="1" dirty="0" smtClean="0">
                <a:solidFill>
                  <a:srgbClr val="FF0000"/>
                </a:solidFill>
              </a:rPr>
              <a:t>Результат діяльності вчителя</a:t>
            </a:r>
            <a:endParaRPr lang="uk-UA" sz="6600" b="1" i="1" dirty="0">
              <a:solidFill>
                <a:srgbClr val="FF0000"/>
              </a:solidFill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394541672"/>
              </p:ext>
            </p:extLst>
          </p:nvPr>
        </p:nvGraphicFramePr>
        <p:xfrm>
          <a:off x="1179733" y="1346201"/>
          <a:ext cx="972956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42738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36600" y="509451"/>
            <a:ext cx="10668000" cy="3537087"/>
          </a:xfrm>
        </p:spPr>
        <p:txBody>
          <a:bodyPr>
            <a:noAutofit/>
          </a:bodyPr>
          <a:lstStyle/>
          <a:p>
            <a:r>
              <a:rPr lang="uk-UA" b="1" i="1" dirty="0" smtClean="0"/>
              <a:t>Педагогічна теорія – абстракція.                                      ЇЇ практичне застосування – завжди високе мистецтво</a:t>
            </a:r>
            <a:endParaRPr lang="uk-UA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305300"/>
            <a:ext cx="9144000" cy="952500"/>
          </a:xfrm>
        </p:spPr>
        <p:txBody>
          <a:bodyPr>
            <a:normAutofit/>
          </a:bodyPr>
          <a:lstStyle/>
          <a:p>
            <a:r>
              <a:rPr lang="uk-UA" sz="3200" dirty="0" smtClean="0"/>
              <a:t>                                                                        І. Підласий</a:t>
            </a:r>
            <a:endParaRPr lang="uk-UA" sz="3200" dirty="0"/>
          </a:p>
        </p:txBody>
      </p:sp>
    </p:spTree>
    <p:extLst>
      <p:ext uri="{BB962C8B-B14F-4D97-AF65-F5344CB8AC3E}">
        <p14:creationId xmlns:p14="http://schemas.microsoft.com/office/powerpoint/2010/main" val="2292194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774700"/>
          </a:xfrm>
        </p:spPr>
        <p:txBody>
          <a:bodyPr>
            <a:normAutofit fontScale="90000"/>
          </a:bodyPr>
          <a:lstStyle/>
          <a:p>
            <a:r>
              <a:rPr lang="uk-UA" sz="5400" b="1" i="1" dirty="0" smtClean="0">
                <a:solidFill>
                  <a:srgbClr val="FF0000"/>
                </a:solidFill>
              </a:rPr>
              <a:t>Анкетні дані</a:t>
            </a:r>
            <a:endParaRPr lang="uk-UA" sz="5400" b="1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723901"/>
            <a:ext cx="6767512" cy="5994400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kumimoji="1" lang="uk-UA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Дата народження – 01.11.1976 р.</a:t>
            </a:r>
          </a:p>
          <a:p>
            <a:pPr>
              <a:lnSpc>
                <a:spcPct val="120000"/>
              </a:lnSpc>
              <a:buFont typeface="Wingdings" pitchFamily="2" charset="2"/>
              <a:buChar char="q"/>
            </a:pPr>
            <a:r>
              <a:rPr kumimoji="1" lang="uk-UA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Народилася в с. </a:t>
            </a:r>
            <a:r>
              <a:rPr kumimoji="1" lang="uk-UA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Гиновичі</a:t>
            </a:r>
            <a:r>
              <a:rPr kumimoji="1" lang="uk-UA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Бережанського району Тернопільської області</a:t>
            </a:r>
          </a:p>
          <a:p>
            <a:pPr>
              <a:buFont typeface="Wingdings" pitchFamily="2" charset="2"/>
              <a:buChar char="q"/>
            </a:pPr>
            <a:r>
              <a:rPr kumimoji="1" lang="uk-UA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У 1992 р. закінчила Бережанську</a:t>
            </a:r>
          </a:p>
          <a:p>
            <a:pPr marL="45720" indent="0">
              <a:buNone/>
            </a:pPr>
            <a:r>
              <a:rPr kumimoji="1" lang="en-US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1" lang="uk-UA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ЗОШ І-ІІІ ступенів №1</a:t>
            </a:r>
          </a:p>
          <a:p>
            <a:pPr>
              <a:lnSpc>
                <a:spcPct val="120000"/>
              </a:lnSpc>
              <a:buFont typeface="Wingdings" pitchFamily="2" charset="2"/>
              <a:buChar char="q"/>
            </a:pPr>
            <a:r>
              <a:rPr kumimoji="1" lang="uk-UA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У 1996 році закінчила </a:t>
            </a:r>
            <a:r>
              <a:rPr kumimoji="1" lang="uk-UA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Чортківське</a:t>
            </a:r>
            <a:r>
              <a:rPr kumimoji="1" lang="uk-UA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педагогічне училище. У 2001р. закінчила Тернопільський </a:t>
            </a:r>
            <a:r>
              <a:rPr kumimoji="1" lang="en-US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marL="45720" indent="0">
              <a:lnSpc>
                <a:spcPct val="120000"/>
              </a:lnSpc>
              <a:buNone/>
            </a:pPr>
            <a:r>
              <a:rPr kumimoji="1" lang="en-US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kumimoji="1" lang="uk-UA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державний педагогічний університет </a:t>
            </a:r>
          </a:p>
          <a:p>
            <a:pPr marL="45720" indent="0">
              <a:lnSpc>
                <a:spcPct val="120000"/>
              </a:lnSpc>
              <a:buNone/>
            </a:pPr>
            <a:r>
              <a:rPr kumimoji="1" lang="en-US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kumimoji="1" lang="uk-UA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ім. В. Гнатюка</a:t>
            </a:r>
          </a:p>
          <a:p>
            <a:pPr>
              <a:buFont typeface="Wingdings" pitchFamily="2" charset="2"/>
              <a:buChar char="q"/>
            </a:pPr>
            <a:r>
              <a:rPr kumimoji="1" lang="uk-UA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Спеціальність – учитель української мови і </a:t>
            </a:r>
            <a:r>
              <a:rPr kumimoji="1" lang="en-US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45720" indent="0">
              <a:buNone/>
            </a:pPr>
            <a:r>
              <a:rPr kumimoji="1" lang="en-US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kumimoji="1" lang="uk-UA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літератури та зарубіжної літератури</a:t>
            </a:r>
          </a:p>
          <a:p>
            <a:pPr>
              <a:buFont typeface="Wingdings" pitchFamily="2" charset="2"/>
              <a:buChar char="q"/>
            </a:pPr>
            <a:r>
              <a:rPr kumimoji="1" lang="uk-UA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Стаж роботи – 18 років</a:t>
            </a:r>
          </a:p>
          <a:p>
            <a:pPr>
              <a:lnSpc>
                <a:spcPct val="120000"/>
              </a:lnSpc>
              <a:buFont typeface="Wingdings" pitchFamily="2" charset="2"/>
              <a:buChar char="q"/>
            </a:pPr>
            <a:r>
              <a:rPr kumimoji="1" lang="uk-UA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Кваліфікаційна категорія – спеціаліст вищої категорії</a:t>
            </a:r>
            <a:endParaRPr lang="uk-UA" dirty="0" smtClean="0"/>
          </a:p>
          <a:p>
            <a:pPr>
              <a:buFont typeface="Wingdings" pitchFamily="2" charset="2"/>
              <a:buChar char="q"/>
            </a:pPr>
            <a:r>
              <a:rPr kumimoji="1" lang="uk-UA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Звання – старший учитель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6501"/>
            <a:ext cx="5003800" cy="551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945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7200" b="1" i="1" dirty="0" smtClean="0">
                <a:solidFill>
                  <a:srgbClr val="FF0000"/>
                </a:solidFill>
              </a:rPr>
              <a:t>Тема педагогічного досвіду</a:t>
            </a:r>
            <a:endParaRPr lang="uk-UA" sz="7200" b="1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uk-UA" sz="5400" dirty="0" smtClean="0"/>
              <a:t>Вивчення засобів емотивності на </a:t>
            </a:r>
            <a:r>
              <a:rPr lang="uk-UA" sz="5400" dirty="0" err="1" smtClean="0"/>
              <a:t>уроках</a:t>
            </a:r>
            <a:r>
              <a:rPr lang="uk-UA" sz="5400" dirty="0" smtClean="0"/>
              <a:t> української мови і літератури з метою формування мовленнєвих компетенцій учнів</a:t>
            </a:r>
            <a:endParaRPr lang="uk-UA" sz="5400" dirty="0"/>
          </a:p>
        </p:txBody>
      </p:sp>
    </p:spTree>
    <p:extLst>
      <p:ext uri="{BB962C8B-B14F-4D97-AF65-F5344CB8AC3E}">
        <p14:creationId xmlns:p14="http://schemas.microsoft.com/office/powerpoint/2010/main" val="1300934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8000" b="1" i="1" dirty="0" smtClean="0">
                <a:solidFill>
                  <a:srgbClr val="FF0000"/>
                </a:solidFill>
              </a:rPr>
              <a:t>Актуальність досвіду</a:t>
            </a:r>
            <a:endParaRPr lang="uk-UA" sz="8000" b="1" i="1" dirty="0">
              <a:solidFill>
                <a:srgbClr val="FF0000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1543251"/>
              </p:ext>
            </p:extLst>
          </p:nvPr>
        </p:nvGraphicFramePr>
        <p:xfrm>
          <a:off x="2063886" y="1690688"/>
          <a:ext cx="7210743" cy="50236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14615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8000" b="1" i="1" dirty="0" smtClean="0">
                <a:solidFill>
                  <a:srgbClr val="FF0000"/>
                </a:solidFill>
              </a:rPr>
              <a:t>   Значущість досвіду</a:t>
            </a:r>
            <a:endParaRPr lang="uk-UA" sz="8000" b="1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uk-UA" sz="4000" dirty="0" smtClean="0"/>
              <a:t>Формування «умінь і навичок вільно, комунікативно виправдано користуватися </a:t>
            </a:r>
            <a:r>
              <a:rPr lang="uk-UA" sz="4000" dirty="0" err="1" smtClean="0"/>
              <a:t>мовними</a:t>
            </a:r>
            <a:r>
              <a:rPr lang="uk-UA" sz="4000" dirty="0" smtClean="0"/>
              <a:t> засобами при сприйнятті (слуханні і читанні), створенні (говорінні і письмі) висловлювань у різних сферах, формах, видах і жанрах мовлення, тобто в забезпеченні їх всебічної мовленнєвої компетенції».</a:t>
            </a:r>
          </a:p>
          <a:p>
            <a:pPr marL="0" indent="0">
              <a:buNone/>
            </a:pPr>
            <a:endParaRPr lang="uk-UA" sz="4000" dirty="0"/>
          </a:p>
        </p:txBody>
      </p:sp>
    </p:spTree>
    <p:extLst>
      <p:ext uri="{BB962C8B-B14F-4D97-AF65-F5344CB8AC3E}">
        <p14:creationId xmlns:p14="http://schemas.microsoft.com/office/powerpoint/2010/main" val="2656974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b="1" i="1" dirty="0" smtClean="0">
                <a:solidFill>
                  <a:srgbClr val="FF0000"/>
                </a:solidFill>
              </a:rPr>
              <a:t>Мета впровадження педагогічної ідеї</a:t>
            </a:r>
            <a:endParaRPr lang="uk-UA" sz="4800" b="1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uk-UA" dirty="0" smtClean="0"/>
              <a:t>Формування умінь учнів розрізняти стилі мовлення, </a:t>
            </a:r>
            <a:r>
              <a:rPr lang="uk-UA" dirty="0" err="1" smtClean="0"/>
              <a:t>обгрунтовувати</a:t>
            </a:r>
            <a:r>
              <a:rPr lang="uk-UA" dirty="0" smtClean="0"/>
              <a:t> стилістичну приналежність певного тексту.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dirty="0" smtClean="0"/>
              <a:t>Набуття уміння визначати </a:t>
            </a:r>
            <a:r>
              <a:rPr lang="uk-UA" dirty="0" err="1" smtClean="0"/>
              <a:t>мовні</a:t>
            </a:r>
            <a:r>
              <a:rPr lang="uk-UA" dirty="0" smtClean="0"/>
              <a:t> ресурси кожного стилю, добирати ці засоби для висловлювань різних типів і стилів мовлення.</a:t>
            </a:r>
          </a:p>
          <a:p>
            <a:pPr marL="0" indent="0">
              <a:buNone/>
            </a:pPr>
            <a:endParaRPr lang="uk-UA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uk-UA" dirty="0" smtClean="0"/>
              <a:t>Формування уміння користуватися різними стилістичними прийомами (стилістичний аналіз, експериментування, конструювання, редагування.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dirty="0"/>
              <a:t>Формування </a:t>
            </a:r>
            <a:r>
              <a:rPr lang="uk-UA" dirty="0" smtClean="0"/>
              <a:t>уміння дотримуватися єдності змісту (теми) і </a:t>
            </a:r>
            <a:r>
              <a:rPr lang="uk-UA" dirty="0" err="1" smtClean="0"/>
              <a:t>мовного</a:t>
            </a:r>
            <a:r>
              <a:rPr lang="uk-UA" dirty="0" smtClean="0"/>
              <a:t> (стилістичного) оформлення  у висловлюваннях різних стилів.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52131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b="1" i="1" dirty="0">
                <a:solidFill>
                  <a:srgbClr val="FF0000"/>
                </a:solidFill>
              </a:rPr>
              <a:t>Шляхи реалізації педагогічної ідеї</a:t>
            </a:r>
            <a:endParaRPr lang="uk-UA" sz="5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uk-UA" dirty="0" smtClean="0"/>
              <a:t>Ознайомлення з граматичним матеріалом як засобом </a:t>
            </a:r>
            <a:r>
              <a:rPr lang="uk-UA" dirty="0" err="1" smtClean="0"/>
              <a:t>емоційно</a:t>
            </a:r>
            <a:r>
              <a:rPr lang="uk-UA" dirty="0" smtClean="0"/>
              <a:t>-експресивного значення на аспектному </a:t>
            </a:r>
            <a:r>
              <a:rPr lang="uk-UA" dirty="0" err="1" smtClean="0"/>
              <a:t>уроці</a:t>
            </a:r>
            <a:r>
              <a:rPr lang="uk-UA" dirty="0" smtClean="0"/>
              <a:t>.</a:t>
            </a:r>
          </a:p>
          <a:p>
            <a:pPr marL="514350" indent="-514350">
              <a:buAutoNum type="arabicPeriod"/>
            </a:pPr>
            <a:r>
              <a:rPr lang="uk-UA" dirty="0" smtClean="0"/>
              <a:t>Опрацювання на аспектних </a:t>
            </a:r>
            <a:r>
              <a:rPr lang="uk-UA" dirty="0" err="1" smtClean="0"/>
              <a:t>уроках</a:t>
            </a:r>
            <a:r>
              <a:rPr lang="uk-UA" dirty="0" smtClean="0"/>
              <a:t> його стилістичних можливостей.</a:t>
            </a:r>
          </a:p>
          <a:p>
            <a:pPr marL="514350" indent="-514350">
              <a:buAutoNum type="arabicPeriod"/>
            </a:pPr>
            <a:r>
              <a:rPr lang="uk-UA" dirty="0" smtClean="0"/>
              <a:t>Засвоєння на </a:t>
            </a:r>
            <a:r>
              <a:rPr lang="uk-UA" dirty="0" err="1" smtClean="0"/>
              <a:t>уроках</a:t>
            </a:r>
            <a:r>
              <a:rPr lang="uk-UA" dirty="0" smtClean="0"/>
              <a:t> розвитку зв</a:t>
            </a:r>
            <a:r>
              <a:rPr lang="en-US" dirty="0" smtClean="0"/>
              <a:t>’</a:t>
            </a:r>
            <a:r>
              <a:rPr lang="uk-UA" dirty="0" err="1" smtClean="0"/>
              <a:t>язного</a:t>
            </a:r>
            <a:r>
              <a:rPr lang="uk-UA" dirty="0" smtClean="0"/>
              <a:t> мовлення:</a:t>
            </a:r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      а) при відтворенні готових зразків (перекази);</a:t>
            </a:r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      б) при побудові власних зв</a:t>
            </a:r>
            <a:r>
              <a:rPr lang="en-US" dirty="0" smtClean="0"/>
              <a:t>’</a:t>
            </a:r>
            <a:r>
              <a:rPr lang="uk-UA" dirty="0" err="1" smtClean="0"/>
              <a:t>язних</a:t>
            </a:r>
            <a:r>
              <a:rPr lang="uk-UA" dirty="0" smtClean="0"/>
              <a:t> висловлень.</a:t>
            </a:r>
          </a:p>
        </p:txBody>
      </p:sp>
    </p:spTree>
    <p:extLst>
      <p:ext uri="{BB962C8B-B14F-4D97-AF65-F5344CB8AC3E}">
        <p14:creationId xmlns:p14="http://schemas.microsoft.com/office/powerpoint/2010/main" val="1572854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>
                <a:solidFill>
                  <a:srgbClr val="FF0000"/>
                </a:solidFill>
              </a:rPr>
              <a:t>Сприйняття і використання </a:t>
            </a:r>
            <a:r>
              <a:rPr lang="uk-UA" b="1" i="1" dirty="0" err="1" smtClean="0">
                <a:solidFill>
                  <a:srgbClr val="FF0000"/>
                </a:solidFill>
              </a:rPr>
              <a:t>мовних</a:t>
            </a:r>
            <a:r>
              <a:rPr lang="uk-UA" b="1" i="1" dirty="0" smtClean="0">
                <a:solidFill>
                  <a:srgbClr val="FF0000"/>
                </a:solidFill>
              </a:rPr>
              <a:t> засобів емотивності – творчий процес</a:t>
            </a:r>
            <a:endParaRPr lang="uk-UA" b="1" i="1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6745198"/>
              </p:ext>
            </p:extLst>
          </p:nvPr>
        </p:nvGraphicFramePr>
        <p:xfrm>
          <a:off x="838200" y="2578099"/>
          <a:ext cx="10515600" cy="359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6896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7200" b="1" i="1" dirty="0" smtClean="0">
                <a:solidFill>
                  <a:srgbClr val="FF0000"/>
                </a:solidFill>
              </a:rPr>
              <a:t>Проблеми та труднощі</a:t>
            </a:r>
            <a:endParaRPr lang="uk-UA" sz="7200" b="1" i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uk-UA" dirty="0" smtClean="0"/>
              <a:t>  Чинні програми з української мови, підручники передбачають лише часткове ознайомлення зі стилістичними можливостями мови, не мають системи вивчення засобів </a:t>
            </a:r>
            <a:r>
              <a:rPr lang="uk-UA" dirty="0" err="1" smtClean="0"/>
              <a:t>емоційно</a:t>
            </a:r>
            <a:r>
              <a:rPr lang="uk-UA" dirty="0" smtClean="0"/>
              <a:t>-експресивного значення, що знижує якість комунікативно-</a:t>
            </a:r>
            <a:r>
              <a:rPr lang="uk-UA" dirty="0" err="1" smtClean="0"/>
              <a:t>мовної</a:t>
            </a:r>
            <a:r>
              <a:rPr lang="uk-UA" dirty="0" smtClean="0"/>
              <a:t> освіти.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dirty="0"/>
              <a:t> </a:t>
            </a:r>
            <a:r>
              <a:rPr lang="uk-UA" dirty="0" smtClean="0"/>
              <a:t>  Недостатнє вивчення науковцями методики опрацювання стилістичних засобів української мови.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dirty="0" smtClean="0"/>
              <a:t>   Недостатньо сформовані </a:t>
            </a:r>
            <a:r>
              <a:rPr lang="uk-UA" dirty="0"/>
              <a:t>в</a:t>
            </a:r>
            <a:r>
              <a:rPr lang="uk-UA" dirty="0" smtClean="0"/>
              <a:t>міння вчителя організувати систематичну роботу з вивчення засобів емотивності на </a:t>
            </a:r>
            <a:r>
              <a:rPr lang="uk-UA" dirty="0" err="1" smtClean="0"/>
              <a:t>уроках</a:t>
            </a:r>
            <a:r>
              <a:rPr lang="uk-UA" dirty="0" smtClean="0"/>
              <a:t> української мови і літератури.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73694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674</Words>
  <Application>Microsoft Office PowerPoint</Application>
  <PresentationFormat>Широкоэкранный</PresentationFormat>
  <Paragraphs>83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Wingdings</vt:lpstr>
      <vt:lpstr>Тема Office</vt:lpstr>
      <vt:lpstr>З досвіду роботи  вчителя української мови         і літератури            Бережанської загальноосвітньої школи І-ІІІ ступенів № 2 Демчук Наталії Миколаївни</vt:lpstr>
      <vt:lpstr>Анкетні дані</vt:lpstr>
      <vt:lpstr>Тема педагогічного досвіду</vt:lpstr>
      <vt:lpstr>Актуальність досвіду</vt:lpstr>
      <vt:lpstr>   Значущість досвіду</vt:lpstr>
      <vt:lpstr>Мета впровадження педагогічної ідеї</vt:lpstr>
      <vt:lpstr>Шляхи реалізації педагогічної ідеї</vt:lpstr>
      <vt:lpstr>Сприйняття і використання мовних засобів емотивності – творчий процес</vt:lpstr>
      <vt:lpstr>Проблеми та труднощі</vt:lpstr>
      <vt:lpstr>Як досягти результату?</vt:lpstr>
      <vt:lpstr>Результати діяльності</vt:lpstr>
      <vt:lpstr>Практична діяльність учнів</vt:lpstr>
      <vt:lpstr>Мовленнєві компетенції учня</vt:lpstr>
      <vt:lpstr>Результат діяльності вчителя</vt:lpstr>
      <vt:lpstr>Педагогічна теорія – абстракція.                                      ЇЇ практичне застосування – завжди високе мистецтво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 досвіду роботи  вчителя української мови         і літератури            Бережанської загальноосвітньої школи І-ІІІ ступенів № 2 Демчук Наталії Миколаївни</dc:title>
  <dc:creator>1</dc:creator>
  <cp:lastModifiedBy>1</cp:lastModifiedBy>
  <cp:revision>41</cp:revision>
  <dcterms:created xsi:type="dcterms:W3CDTF">2014-12-07T20:01:37Z</dcterms:created>
  <dcterms:modified xsi:type="dcterms:W3CDTF">2014-12-14T19:34:22Z</dcterms:modified>
</cp:coreProperties>
</file>