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Default Extension="gif" ContentType="image/gif"/>
  <Override PartName="/ppt/slideMasters/slideMaster7.xml" ContentType="application/vnd.openxmlformats-officedocument.presentationml.slideMaster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733" r:id="rId7"/>
  </p:sldMasterIdLst>
  <p:notesMasterIdLst>
    <p:notesMasterId r:id="rId27"/>
  </p:notesMasterIdLst>
  <p:sldIdLst>
    <p:sldId id="339" r:id="rId8"/>
    <p:sldId id="368" r:id="rId9"/>
    <p:sldId id="347" r:id="rId10"/>
    <p:sldId id="354" r:id="rId11"/>
    <p:sldId id="350" r:id="rId12"/>
    <p:sldId id="370" r:id="rId13"/>
    <p:sldId id="367" r:id="rId14"/>
    <p:sldId id="351" r:id="rId15"/>
    <p:sldId id="352" r:id="rId16"/>
    <p:sldId id="364" r:id="rId17"/>
    <p:sldId id="355" r:id="rId18"/>
    <p:sldId id="356" r:id="rId19"/>
    <p:sldId id="358" r:id="rId20"/>
    <p:sldId id="359" r:id="rId21"/>
    <p:sldId id="360" r:id="rId22"/>
    <p:sldId id="366" r:id="rId23"/>
    <p:sldId id="365" r:id="rId24"/>
    <p:sldId id="369" r:id="rId25"/>
    <p:sldId id="363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AB4"/>
    <a:srgbClr val="D8FF93"/>
    <a:srgbClr val="800080"/>
    <a:srgbClr val="008000"/>
    <a:srgbClr val="A50021"/>
    <a:srgbClr val="00FF00"/>
    <a:srgbClr val="FF0066"/>
    <a:srgbClr val="CC6600"/>
    <a:srgbClr val="FF00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94638" autoAdjust="0"/>
  </p:normalViewPr>
  <p:slideViewPr>
    <p:cSldViewPr>
      <p:cViewPr>
        <p:scale>
          <a:sx n="80" d="100"/>
          <a:sy n="80" d="100"/>
        </p:scale>
        <p:origin x="-4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65AD0-8FD2-4C14-9262-53F9FE5DF5E0}" type="doc">
      <dgm:prSet loTypeId="urn:microsoft.com/office/officeart/2005/8/layout/hProcess7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384CCB0-80B0-408C-9C06-F92CC3A70B46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Абсолютні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вічні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endParaRPr lang="ru-RU" b="1" i="1" dirty="0">
            <a:solidFill>
              <a:srgbClr val="A50021"/>
            </a:solidFill>
            <a:latin typeface="Book Antiqua" pitchFamily="18" charset="0"/>
          </a:endParaRPr>
        </a:p>
      </dgm:t>
    </dgm:pt>
    <dgm:pt modelId="{81F8DE4D-8722-4479-AB48-F119311336F7}" type="parTrans" cxnId="{98D4B555-ABCB-4B0F-84F2-7986335A7FB9}">
      <dgm:prSet/>
      <dgm:spPr/>
      <dgm:t>
        <a:bodyPr/>
        <a:lstStyle/>
        <a:p>
          <a:endParaRPr lang="ru-RU"/>
        </a:p>
      </dgm:t>
    </dgm:pt>
    <dgm:pt modelId="{EF3D8E00-6A82-49DB-B0EF-C1D0BDE7BF74}" type="sibTrans" cxnId="{98D4B555-ABCB-4B0F-84F2-7986335A7FB9}">
      <dgm:prSet/>
      <dgm:spPr/>
      <dgm:t>
        <a:bodyPr/>
        <a:lstStyle/>
        <a:p>
          <a:endParaRPr lang="ru-RU"/>
        </a:p>
      </dgm:t>
    </dgm:pt>
    <dgm:pt modelId="{4561CB41-72BD-452C-A5A1-0C840C740399}">
      <dgm:prSet phldrT="[Текст]" custT="1"/>
      <dgm:spPr/>
      <dgm:t>
        <a:bodyPr/>
        <a:lstStyle/>
        <a:p>
          <a:pPr algn="l"/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добро, </a:t>
          </a:r>
        </a:p>
        <a:p>
          <a:pPr algn="l"/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совість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</a:t>
          </a:r>
        </a:p>
        <a:p>
          <a:pPr algn="l"/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правда,</a:t>
          </a:r>
        </a:p>
        <a:p>
          <a:pPr algn="l"/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віра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надія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любов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algn="l"/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доброта,</a:t>
          </a:r>
        </a:p>
        <a:p>
          <a:pPr algn="l"/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чесність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algn="l"/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справедливість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algn="l"/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милосердя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6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i="1" dirty="0">
            <a:solidFill>
              <a:srgbClr val="008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BF532F-0D3E-4516-A6A7-B69B8CAAEC97}" type="parTrans" cxnId="{58C0F74B-0A83-4698-A203-D089C9E619F9}">
      <dgm:prSet/>
      <dgm:spPr/>
      <dgm:t>
        <a:bodyPr/>
        <a:lstStyle/>
        <a:p>
          <a:endParaRPr lang="ru-RU"/>
        </a:p>
      </dgm:t>
    </dgm:pt>
    <dgm:pt modelId="{6D2D1C95-2F7C-4CE7-9C0D-3C2A9EC592BB}" type="sibTrans" cxnId="{58C0F74B-0A83-4698-A203-D089C9E619F9}">
      <dgm:prSet/>
      <dgm:spPr/>
      <dgm:t>
        <a:bodyPr/>
        <a:lstStyle/>
        <a:p>
          <a:endParaRPr lang="ru-RU"/>
        </a:p>
      </dgm:t>
    </dgm:pt>
    <dgm:pt modelId="{DB81E3C7-CF24-4FBF-B1D2-CC1E18EF0E8B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Основні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національні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endParaRPr lang="ru-RU" b="1" i="1" dirty="0">
            <a:solidFill>
              <a:srgbClr val="A50021"/>
            </a:solidFill>
            <a:latin typeface="Book Antiqua" pitchFamily="18" charset="0"/>
          </a:endParaRPr>
        </a:p>
      </dgm:t>
    </dgm:pt>
    <dgm:pt modelId="{9ABC1CDA-81AA-4ECE-B38F-06519061B06D}" type="parTrans" cxnId="{503C8B98-452C-4450-96F8-74686DE7580E}">
      <dgm:prSet/>
      <dgm:spPr/>
      <dgm:t>
        <a:bodyPr/>
        <a:lstStyle/>
        <a:p>
          <a:endParaRPr lang="ru-RU"/>
        </a:p>
      </dgm:t>
    </dgm:pt>
    <dgm:pt modelId="{6F8FC1DC-1306-4D4A-86A0-CE19C35142F3}" type="sibTrans" cxnId="{503C8B98-452C-4450-96F8-74686DE7580E}">
      <dgm:prSet/>
      <dgm:spPr/>
      <dgm:t>
        <a:bodyPr/>
        <a:lstStyle/>
        <a:p>
          <a:endParaRPr lang="ru-RU"/>
        </a:p>
      </dgm:t>
    </dgm:pt>
    <dgm:pt modelId="{33913523-BB4B-402B-A8E6-E3323C825630}">
      <dgm:prSet phldrT="[Текст]" custT="1"/>
      <dgm:spPr/>
      <dgm:t>
        <a:bodyPr/>
        <a:lstStyle/>
        <a:p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патріотизм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готовність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захисту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Вітчизни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почуття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національної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гідності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історична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пам'ять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пошана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державних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національних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символів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дбайливе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ставлення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національних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багатств,рідної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природи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i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0382F-6AFE-41E6-80F2-43FAC8AD6E56}" type="parTrans" cxnId="{1C6EC8CE-25D8-4EDB-BBEE-A59BC55656C5}">
      <dgm:prSet/>
      <dgm:spPr/>
      <dgm:t>
        <a:bodyPr/>
        <a:lstStyle/>
        <a:p>
          <a:endParaRPr lang="ru-RU"/>
        </a:p>
      </dgm:t>
    </dgm:pt>
    <dgm:pt modelId="{A4020A08-F7D8-430A-8A4F-156E77F79A2C}" type="sibTrans" cxnId="{1C6EC8CE-25D8-4EDB-BBEE-A59BC55656C5}">
      <dgm:prSet/>
      <dgm:spPr/>
      <dgm:t>
        <a:bodyPr/>
        <a:lstStyle/>
        <a:p>
          <a:endParaRPr lang="ru-RU"/>
        </a:p>
      </dgm:t>
    </dgm:pt>
    <dgm:pt modelId="{EA24148C-62A7-4D98-A80D-625904D35CF6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Основні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громадські</a:t>
          </a:r>
          <a:r>
            <a:rPr lang="ru-RU" b="1" i="1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b="1" i="1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r>
            <a:rPr lang="ru-RU" b="1" i="1" dirty="0" smtClean="0">
              <a:latin typeface="Book Antiqua" pitchFamily="18" charset="0"/>
            </a:rPr>
            <a:t> </a:t>
          </a:r>
          <a:endParaRPr lang="ru-RU" b="1" i="1" dirty="0" smtClean="0">
            <a:latin typeface="Book Antiqua" pitchFamily="18" charset="0"/>
          </a:endParaRPr>
        </a:p>
      </dgm:t>
    </dgm:pt>
    <dgm:pt modelId="{06051BAB-B0BC-4316-932B-B91A2CE304FF}" type="parTrans" cxnId="{71C5441B-86A6-4A58-AA26-078D2D358F8D}">
      <dgm:prSet/>
      <dgm:spPr/>
      <dgm:t>
        <a:bodyPr/>
        <a:lstStyle/>
        <a:p>
          <a:endParaRPr lang="ru-RU"/>
        </a:p>
      </dgm:t>
    </dgm:pt>
    <dgm:pt modelId="{BB454CB4-E368-45E0-9207-33104379B906}" type="sibTrans" cxnId="{71C5441B-86A6-4A58-AA26-078D2D358F8D}">
      <dgm:prSet/>
      <dgm:spPr/>
      <dgm:t>
        <a:bodyPr/>
        <a:lstStyle/>
        <a:p>
          <a:endParaRPr lang="ru-RU"/>
        </a:p>
      </dgm:t>
    </dgm:pt>
    <dgm:pt modelId="{63B94099-1638-403A-91A4-27CA5E6D6C54}">
      <dgm:prSet phldrT="[Текст]" custT="1"/>
      <dgm:spPr/>
      <dgm:t>
        <a:bodyPr/>
        <a:lstStyle/>
        <a:p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прагнення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соціальної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гармонії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справедливості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захист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індивідуальних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прав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і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свобод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право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людини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гідність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безпеку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право на свободу думки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совісті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вибору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конфесії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право на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самовираження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толерантне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ставлення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до чужих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поглядів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суперечать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загальноприйнятим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нормам </a:t>
          </a:r>
          <a:r>
            <a:rPr lang="ru-RU" sz="1500" b="1" i="1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5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500" b="1" i="1" dirty="0">
            <a:solidFill>
              <a:srgbClr val="80008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18E231-B857-4D0C-A670-7CA849D760AE}" type="parTrans" cxnId="{BF72BCB8-C59E-4D53-BE79-D333B4D03A4B}">
      <dgm:prSet/>
      <dgm:spPr/>
      <dgm:t>
        <a:bodyPr/>
        <a:lstStyle/>
        <a:p>
          <a:endParaRPr lang="ru-RU"/>
        </a:p>
      </dgm:t>
    </dgm:pt>
    <dgm:pt modelId="{11FA26D3-8433-4201-B60B-8678A020B1DC}" type="sibTrans" cxnId="{BF72BCB8-C59E-4D53-BE79-D333B4D03A4B}">
      <dgm:prSet/>
      <dgm:spPr/>
      <dgm:t>
        <a:bodyPr/>
        <a:lstStyle/>
        <a:p>
          <a:endParaRPr lang="ru-RU"/>
        </a:p>
      </dgm:t>
    </dgm:pt>
    <dgm:pt modelId="{CE6FFB80-D33A-44DE-8930-EAB7365BF5E0}" type="pres">
      <dgm:prSet presAssocID="{C4265AD0-8FD2-4C14-9262-53F9FE5DF5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12267C-4E6E-45B5-84E7-C8F728C28E64}" type="pres">
      <dgm:prSet presAssocID="{E384CCB0-80B0-408C-9C06-F92CC3A70B4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67089-6D82-4919-8D62-F0E957FB5B54}" type="pres">
      <dgm:prSet presAssocID="{E384CCB0-80B0-408C-9C06-F92CC3A70B46}" presName="bgRect" presStyleLbl="node1" presStyleIdx="0" presStyleCnt="3" custScaleY="110009"/>
      <dgm:spPr/>
      <dgm:t>
        <a:bodyPr/>
        <a:lstStyle/>
        <a:p>
          <a:endParaRPr lang="ru-RU"/>
        </a:p>
      </dgm:t>
    </dgm:pt>
    <dgm:pt modelId="{E1A29815-C21A-492D-A0F7-E104A8BA58FF}" type="pres">
      <dgm:prSet presAssocID="{E384CCB0-80B0-408C-9C06-F92CC3A70B46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4ED46-017E-4399-9532-AE9820E947F8}" type="pres">
      <dgm:prSet presAssocID="{E384CCB0-80B0-408C-9C06-F92CC3A70B4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99179-109D-4B46-B955-0D0A6B06DB51}" type="pres">
      <dgm:prSet presAssocID="{EF3D8E00-6A82-49DB-B0EF-C1D0BDE7BF74}" presName="hSp" presStyleCnt="0"/>
      <dgm:spPr/>
      <dgm:t>
        <a:bodyPr/>
        <a:lstStyle/>
        <a:p>
          <a:endParaRPr lang="ru-RU"/>
        </a:p>
      </dgm:t>
    </dgm:pt>
    <dgm:pt modelId="{5E7A7AF8-A55F-4A5B-BBB7-5AB4B88DA84B}" type="pres">
      <dgm:prSet presAssocID="{EF3D8E00-6A82-49DB-B0EF-C1D0BDE7BF74}" presName="vProcSp" presStyleCnt="0"/>
      <dgm:spPr/>
      <dgm:t>
        <a:bodyPr/>
        <a:lstStyle/>
        <a:p>
          <a:endParaRPr lang="ru-RU"/>
        </a:p>
      </dgm:t>
    </dgm:pt>
    <dgm:pt modelId="{D22D03F3-EB73-41E2-9424-E4E77B022AE6}" type="pres">
      <dgm:prSet presAssocID="{EF3D8E00-6A82-49DB-B0EF-C1D0BDE7BF74}" presName="vSp1" presStyleCnt="0"/>
      <dgm:spPr/>
      <dgm:t>
        <a:bodyPr/>
        <a:lstStyle/>
        <a:p>
          <a:endParaRPr lang="ru-RU"/>
        </a:p>
      </dgm:t>
    </dgm:pt>
    <dgm:pt modelId="{687149CB-E1E6-4D32-BFAB-9E2EA47F35BA}" type="pres">
      <dgm:prSet presAssocID="{EF3D8E00-6A82-49DB-B0EF-C1D0BDE7BF74}" presName="simulatedConn" presStyleLbl="solidFgAcc1" presStyleIdx="0" presStyleCnt="2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D8FE8797-B058-4B49-AEDF-5DEBF91503FD}" type="pres">
      <dgm:prSet presAssocID="{EF3D8E00-6A82-49DB-B0EF-C1D0BDE7BF74}" presName="vSp2" presStyleCnt="0"/>
      <dgm:spPr/>
      <dgm:t>
        <a:bodyPr/>
        <a:lstStyle/>
        <a:p>
          <a:endParaRPr lang="ru-RU"/>
        </a:p>
      </dgm:t>
    </dgm:pt>
    <dgm:pt modelId="{97DC1488-8759-451C-9E05-1799A8C67CCB}" type="pres">
      <dgm:prSet presAssocID="{EF3D8E00-6A82-49DB-B0EF-C1D0BDE7BF74}" presName="sibTrans" presStyleCnt="0"/>
      <dgm:spPr/>
      <dgm:t>
        <a:bodyPr/>
        <a:lstStyle/>
        <a:p>
          <a:endParaRPr lang="ru-RU"/>
        </a:p>
      </dgm:t>
    </dgm:pt>
    <dgm:pt modelId="{D93BFDC2-3003-4E43-A4DB-715CF5606113}" type="pres">
      <dgm:prSet presAssocID="{DB81E3C7-CF24-4FBF-B1D2-CC1E18EF0E8B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E9B07-72EA-428E-AAEB-D59B14B6F707}" type="pres">
      <dgm:prSet presAssocID="{DB81E3C7-CF24-4FBF-B1D2-CC1E18EF0E8B}" presName="bgRect" presStyleLbl="node1" presStyleIdx="1" presStyleCnt="3" custScaleY="110009" custLinFactNeighborX="-218" custLinFactNeighborY="4"/>
      <dgm:spPr/>
      <dgm:t>
        <a:bodyPr/>
        <a:lstStyle/>
        <a:p>
          <a:endParaRPr lang="ru-RU"/>
        </a:p>
      </dgm:t>
    </dgm:pt>
    <dgm:pt modelId="{42EEC076-CADA-4871-948E-64C477CA4BD3}" type="pres">
      <dgm:prSet presAssocID="{DB81E3C7-CF24-4FBF-B1D2-CC1E18EF0E8B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DF69E-2CC6-4B71-BDAC-6F8F418CAB3F}" type="pres">
      <dgm:prSet presAssocID="{DB81E3C7-CF24-4FBF-B1D2-CC1E18EF0E8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D9152-9B9A-43FD-B308-5DDADFE15CEE}" type="pres">
      <dgm:prSet presAssocID="{6F8FC1DC-1306-4D4A-86A0-CE19C35142F3}" presName="hSp" presStyleCnt="0"/>
      <dgm:spPr/>
      <dgm:t>
        <a:bodyPr/>
        <a:lstStyle/>
        <a:p>
          <a:endParaRPr lang="ru-RU"/>
        </a:p>
      </dgm:t>
    </dgm:pt>
    <dgm:pt modelId="{45B7EFB1-0CEC-45C2-A4D0-29B3D12745C3}" type="pres">
      <dgm:prSet presAssocID="{6F8FC1DC-1306-4D4A-86A0-CE19C35142F3}" presName="vProcSp" presStyleCnt="0"/>
      <dgm:spPr/>
      <dgm:t>
        <a:bodyPr/>
        <a:lstStyle/>
        <a:p>
          <a:endParaRPr lang="ru-RU"/>
        </a:p>
      </dgm:t>
    </dgm:pt>
    <dgm:pt modelId="{DF4F9656-3819-4088-A0BD-A1A04BB0C05B}" type="pres">
      <dgm:prSet presAssocID="{6F8FC1DC-1306-4D4A-86A0-CE19C35142F3}" presName="vSp1" presStyleCnt="0"/>
      <dgm:spPr/>
      <dgm:t>
        <a:bodyPr/>
        <a:lstStyle/>
        <a:p>
          <a:endParaRPr lang="ru-RU"/>
        </a:p>
      </dgm:t>
    </dgm:pt>
    <dgm:pt modelId="{8EF64997-5478-4C78-A8F8-1E8023A9AA04}" type="pres">
      <dgm:prSet presAssocID="{6F8FC1DC-1306-4D4A-86A0-CE19C35142F3}" presName="simulatedConn" presStyleLbl="solidFgAcc1" presStyleIdx="1" presStyleCnt="2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415DF9FF-8ECC-458B-AC19-87281789FDA9}" type="pres">
      <dgm:prSet presAssocID="{6F8FC1DC-1306-4D4A-86A0-CE19C35142F3}" presName="vSp2" presStyleCnt="0"/>
      <dgm:spPr/>
      <dgm:t>
        <a:bodyPr/>
        <a:lstStyle/>
        <a:p>
          <a:endParaRPr lang="ru-RU"/>
        </a:p>
      </dgm:t>
    </dgm:pt>
    <dgm:pt modelId="{64A050F5-1133-4241-A000-EC5B879F9D9E}" type="pres">
      <dgm:prSet presAssocID="{6F8FC1DC-1306-4D4A-86A0-CE19C35142F3}" presName="sibTrans" presStyleCnt="0"/>
      <dgm:spPr/>
      <dgm:t>
        <a:bodyPr/>
        <a:lstStyle/>
        <a:p>
          <a:endParaRPr lang="ru-RU"/>
        </a:p>
      </dgm:t>
    </dgm:pt>
    <dgm:pt modelId="{664F2017-3A28-4124-9D3D-CEAE0A23EB72}" type="pres">
      <dgm:prSet presAssocID="{EA24148C-62A7-4D98-A80D-625904D35CF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61515-20FB-42F2-85CA-D630842F57F4}" type="pres">
      <dgm:prSet presAssocID="{EA24148C-62A7-4D98-A80D-625904D35CF6}" presName="bgRect" presStyleLbl="node1" presStyleIdx="2" presStyleCnt="3" custScaleY="110009" custLinFactNeighborX="-1360" custLinFactNeighborY="515"/>
      <dgm:spPr/>
      <dgm:t>
        <a:bodyPr/>
        <a:lstStyle/>
        <a:p>
          <a:endParaRPr lang="ru-RU"/>
        </a:p>
      </dgm:t>
    </dgm:pt>
    <dgm:pt modelId="{C6DEC967-B912-4E71-9BA1-06DE4E69AFFF}" type="pres">
      <dgm:prSet presAssocID="{EA24148C-62A7-4D98-A80D-625904D35CF6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568A0-3D82-4FF5-82D9-C20EE02C9DA1}" type="pres">
      <dgm:prSet presAssocID="{EA24148C-62A7-4D98-A80D-625904D35CF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D3A18-4C33-45AC-9C66-6250D1212E19}" type="presOf" srcId="{33913523-BB4B-402B-A8E6-E3323C825630}" destId="{D15DF69E-2CC6-4B71-BDAC-6F8F418CAB3F}" srcOrd="0" destOrd="0" presId="urn:microsoft.com/office/officeart/2005/8/layout/hProcess7"/>
    <dgm:cxn modelId="{70B967CC-04E2-4D33-8934-A5BD2735D72A}" type="presOf" srcId="{E384CCB0-80B0-408C-9C06-F92CC3A70B46}" destId="{B3567089-6D82-4919-8D62-F0E957FB5B54}" srcOrd="0" destOrd="0" presId="urn:microsoft.com/office/officeart/2005/8/layout/hProcess7"/>
    <dgm:cxn modelId="{1C6EC8CE-25D8-4EDB-BBEE-A59BC55656C5}" srcId="{DB81E3C7-CF24-4FBF-B1D2-CC1E18EF0E8B}" destId="{33913523-BB4B-402B-A8E6-E3323C825630}" srcOrd="0" destOrd="0" parTransId="{4F70382F-6AFE-41E6-80F2-43FAC8AD6E56}" sibTransId="{A4020A08-F7D8-430A-8A4F-156E77F79A2C}"/>
    <dgm:cxn modelId="{69736B15-447C-4606-ABD9-9977E620EC30}" type="presOf" srcId="{4561CB41-72BD-452C-A5A1-0C840C740399}" destId="{6674ED46-017E-4399-9532-AE9820E947F8}" srcOrd="0" destOrd="0" presId="urn:microsoft.com/office/officeart/2005/8/layout/hProcess7"/>
    <dgm:cxn modelId="{BB7CE174-83B8-4168-AC36-2A03B37CE7DD}" type="presOf" srcId="{E384CCB0-80B0-408C-9C06-F92CC3A70B46}" destId="{E1A29815-C21A-492D-A0F7-E104A8BA58FF}" srcOrd="1" destOrd="0" presId="urn:microsoft.com/office/officeart/2005/8/layout/hProcess7"/>
    <dgm:cxn modelId="{503C8B98-452C-4450-96F8-74686DE7580E}" srcId="{C4265AD0-8FD2-4C14-9262-53F9FE5DF5E0}" destId="{DB81E3C7-CF24-4FBF-B1D2-CC1E18EF0E8B}" srcOrd="1" destOrd="0" parTransId="{9ABC1CDA-81AA-4ECE-B38F-06519061B06D}" sibTransId="{6F8FC1DC-1306-4D4A-86A0-CE19C35142F3}"/>
    <dgm:cxn modelId="{53D39859-399F-4600-85BF-4D122C224B5D}" type="presOf" srcId="{C4265AD0-8FD2-4C14-9262-53F9FE5DF5E0}" destId="{CE6FFB80-D33A-44DE-8930-EAB7365BF5E0}" srcOrd="0" destOrd="0" presId="urn:microsoft.com/office/officeart/2005/8/layout/hProcess7"/>
    <dgm:cxn modelId="{56494C32-72E5-4092-970E-31319B73FB6B}" type="presOf" srcId="{EA24148C-62A7-4D98-A80D-625904D35CF6}" destId="{C6DEC967-B912-4E71-9BA1-06DE4E69AFFF}" srcOrd="1" destOrd="0" presId="urn:microsoft.com/office/officeart/2005/8/layout/hProcess7"/>
    <dgm:cxn modelId="{52F86CFE-885F-40F6-9E66-AD43D86F887A}" type="presOf" srcId="{DB81E3C7-CF24-4FBF-B1D2-CC1E18EF0E8B}" destId="{42EEC076-CADA-4871-948E-64C477CA4BD3}" srcOrd="1" destOrd="0" presId="urn:microsoft.com/office/officeart/2005/8/layout/hProcess7"/>
    <dgm:cxn modelId="{7E88C3F7-38C5-450C-ADEE-688A8BE72B15}" type="presOf" srcId="{DB81E3C7-CF24-4FBF-B1D2-CC1E18EF0E8B}" destId="{121E9B07-72EA-428E-AAEB-D59B14B6F707}" srcOrd="0" destOrd="0" presId="urn:microsoft.com/office/officeart/2005/8/layout/hProcess7"/>
    <dgm:cxn modelId="{ABC68096-30FA-420A-9BC1-3144AEB4A2B8}" type="presOf" srcId="{EA24148C-62A7-4D98-A80D-625904D35CF6}" destId="{E3061515-20FB-42F2-85CA-D630842F57F4}" srcOrd="0" destOrd="0" presId="urn:microsoft.com/office/officeart/2005/8/layout/hProcess7"/>
    <dgm:cxn modelId="{98D4B555-ABCB-4B0F-84F2-7986335A7FB9}" srcId="{C4265AD0-8FD2-4C14-9262-53F9FE5DF5E0}" destId="{E384CCB0-80B0-408C-9C06-F92CC3A70B46}" srcOrd="0" destOrd="0" parTransId="{81F8DE4D-8722-4479-AB48-F119311336F7}" sibTransId="{EF3D8E00-6A82-49DB-B0EF-C1D0BDE7BF74}"/>
    <dgm:cxn modelId="{58C0F74B-0A83-4698-A203-D089C9E619F9}" srcId="{E384CCB0-80B0-408C-9C06-F92CC3A70B46}" destId="{4561CB41-72BD-452C-A5A1-0C840C740399}" srcOrd="0" destOrd="0" parTransId="{C2BF532F-0D3E-4516-A6A7-B69B8CAAEC97}" sibTransId="{6D2D1C95-2F7C-4CE7-9C0D-3C2A9EC592BB}"/>
    <dgm:cxn modelId="{71C5441B-86A6-4A58-AA26-078D2D358F8D}" srcId="{C4265AD0-8FD2-4C14-9262-53F9FE5DF5E0}" destId="{EA24148C-62A7-4D98-A80D-625904D35CF6}" srcOrd="2" destOrd="0" parTransId="{06051BAB-B0BC-4316-932B-B91A2CE304FF}" sibTransId="{BB454CB4-E368-45E0-9207-33104379B906}"/>
    <dgm:cxn modelId="{1F418267-E293-462B-8902-DC8017F8A167}" type="presOf" srcId="{63B94099-1638-403A-91A4-27CA5E6D6C54}" destId="{25A568A0-3D82-4FF5-82D9-C20EE02C9DA1}" srcOrd="0" destOrd="0" presId="urn:microsoft.com/office/officeart/2005/8/layout/hProcess7"/>
    <dgm:cxn modelId="{BF72BCB8-C59E-4D53-BE79-D333B4D03A4B}" srcId="{EA24148C-62A7-4D98-A80D-625904D35CF6}" destId="{63B94099-1638-403A-91A4-27CA5E6D6C54}" srcOrd="0" destOrd="0" parTransId="{3318E231-B857-4D0C-A670-7CA849D760AE}" sibTransId="{11FA26D3-8433-4201-B60B-8678A020B1DC}"/>
    <dgm:cxn modelId="{47278024-066C-454E-B0E5-54B385365A35}" type="presParOf" srcId="{CE6FFB80-D33A-44DE-8930-EAB7365BF5E0}" destId="{0C12267C-4E6E-45B5-84E7-C8F728C28E64}" srcOrd="0" destOrd="0" presId="urn:microsoft.com/office/officeart/2005/8/layout/hProcess7"/>
    <dgm:cxn modelId="{E7E81A82-A136-41B0-A918-84B6E0CAE7D2}" type="presParOf" srcId="{0C12267C-4E6E-45B5-84E7-C8F728C28E64}" destId="{B3567089-6D82-4919-8D62-F0E957FB5B54}" srcOrd="0" destOrd="0" presId="urn:microsoft.com/office/officeart/2005/8/layout/hProcess7"/>
    <dgm:cxn modelId="{235C06AE-955E-4D66-B03A-207B362B331A}" type="presParOf" srcId="{0C12267C-4E6E-45B5-84E7-C8F728C28E64}" destId="{E1A29815-C21A-492D-A0F7-E104A8BA58FF}" srcOrd="1" destOrd="0" presId="urn:microsoft.com/office/officeart/2005/8/layout/hProcess7"/>
    <dgm:cxn modelId="{CB0857D1-6B77-4DDC-AC30-7EA6B3E4D19D}" type="presParOf" srcId="{0C12267C-4E6E-45B5-84E7-C8F728C28E64}" destId="{6674ED46-017E-4399-9532-AE9820E947F8}" srcOrd="2" destOrd="0" presId="urn:microsoft.com/office/officeart/2005/8/layout/hProcess7"/>
    <dgm:cxn modelId="{E980A88C-0B69-4FC8-B78C-C2D218768C70}" type="presParOf" srcId="{CE6FFB80-D33A-44DE-8930-EAB7365BF5E0}" destId="{26599179-109D-4B46-B955-0D0A6B06DB51}" srcOrd="1" destOrd="0" presId="urn:microsoft.com/office/officeart/2005/8/layout/hProcess7"/>
    <dgm:cxn modelId="{F062A2D3-4059-4A6D-BCC1-02E314D6A258}" type="presParOf" srcId="{CE6FFB80-D33A-44DE-8930-EAB7365BF5E0}" destId="{5E7A7AF8-A55F-4A5B-BBB7-5AB4B88DA84B}" srcOrd="2" destOrd="0" presId="urn:microsoft.com/office/officeart/2005/8/layout/hProcess7"/>
    <dgm:cxn modelId="{8097D818-922C-4B02-BC3F-C7CA60DDB764}" type="presParOf" srcId="{5E7A7AF8-A55F-4A5B-BBB7-5AB4B88DA84B}" destId="{D22D03F3-EB73-41E2-9424-E4E77B022AE6}" srcOrd="0" destOrd="0" presId="urn:microsoft.com/office/officeart/2005/8/layout/hProcess7"/>
    <dgm:cxn modelId="{3BE86A5D-658A-49B1-B158-8EB460786582}" type="presParOf" srcId="{5E7A7AF8-A55F-4A5B-BBB7-5AB4B88DA84B}" destId="{687149CB-E1E6-4D32-BFAB-9E2EA47F35BA}" srcOrd="1" destOrd="0" presId="urn:microsoft.com/office/officeart/2005/8/layout/hProcess7"/>
    <dgm:cxn modelId="{BACDA4E4-870B-4879-B83C-F5DBA562B7E1}" type="presParOf" srcId="{5E7A7AF8-A55F-4A5B-BBB7-5AB4B88DA84B}" destId="{D8FE8797-B058-4B49-AEDF-5DEBF91503FD}" srcOrd="2" destOrd="0" presId="urn:microsoft.com/office/officeart/2005/8/layout/hProcess7"/>
    <dgm:cxn modelId="{59261D5F-C5F3-4E26-95D9-62077FDE26E4}" type="presParOf" srcId="{CE6FFB80-D33A-44DE-8930-EAB7365BF5E0}" destId="{97DC1488-8759-451C-9E05-1799A8C67CCB}" srcOrd="3" destOrd="0" presId="urn:microsoft.com/office/officeart/2005/8/layout/hProcess7"/>
    <dgm:cxn modelId="{0BDB1E6A-BBB5-4F5E-95ED-83365E70CD02}" type="presParOf" srcId="{CE6FFB80-D33A-44DE-8930-EAB7365BF5E0}" destId="{D93BFDC2-3003-4E43-A4DB-715CF5606113}" srcOrd="4" destOrd="0" presId="urn:microsoft.com/office/officeart/2005/8/layout/hProcess7"/>
    <dgm:cxn modelId="{5896803B-EC3B-421C-A7BE-0D53EA6B8E26}" type="presParOf" srcId="{D93BFDC2-3003-4E43-A4DB-715CF5606113}" destId="{121E9B07-72EA-428E-AAEB-D59B14B6F707}" srcOrd="0" destOrd="0" presId="urn:microsoft.com/office/officeart/2005/8/layout/hProcess7"/>
    <dgm:cxn modelId="{46E6E2FF-97E2-4109-9BA9-FD8CC7962BF1}" type="presParOf" srcId="{D93BFDC2-3003-4E43-A4DB-715CF5606113}" destId="{42EEC076-CADA-4871-948E-64C477CA4BD3}" srcOrd="1" destOrd="0" presId="urn:microsoft.com/office/officeart/2005/8/layout/hProcess7"/>
    <dgm:cxn modelId="{B8835C28-A4BD-486E-BB5F-D5000CE4E3FF}" type="presParOf" srcId="{D93BFDC2-3003-4E43-A4DB-715CF5606113}" destId="{D15DF69E-2CC6-4B71-BDAC-6F8F418CAB3F}" srcOrd="2" destOrd="0" presId="urn:microsoft.com/office/officeart/2005/8/layout/hProcess7"/>
    <dgm:cxn modelId="{145AC349-9AF4-4050-B4A9-6941968D7DF4}" type="presParOf" srcId="{CE6FFB80-D33A-44DE-8930-EAB7365BF5E0}" destId="{EFBD9152-9B9A-43FD-B308-5DDADFE15CEE}" srcOrd="5" destOrd="0" presId="urn:microsoft.com/office/officeart/2005/8/layout/hProcess7"/>
    <dgm:cxn modelId="{EF831C58-48D4-44A1-9F2B-82F8E9DBD6DC}" type="presParOf" srcId="{CE6FFB80-D33A-44DE-8930-EAB7365BF5E0}" destId="{45B7EFB1-0CEC-45C2-A4D0-29B3D12745C3}" srcOrd="6" destOrd="0" presId="urn:microsoft.com/office/officeart/2005/8/layout/hProcess7"/>
    <dgm:cxn modelId="{1D999818-D49D-4F6E-B32C-E1340444E731}" type="presParOf" srcId="{45B7EFB1-0CEC-45C2-A4D0-29B3D12745C3}" destId="{DF4F9656-3819-4088-A0BD-A1A04BB0C05B}" srcOrd="0" destOrd="0" presId="urn:microsoft.com/office/officeart/2005/8/layout/hProcess7"/>
    <dgm:cxn modelId="{A49D2904-4953-433E-A60C-40F6880C9BED}" type="presParOf" srcId="{45B7EFB1-0CEC-45C2-A4D0-29B3D12745C3}" destId="{8EF64997-5478-4C78-A8F8-1E8023A9AA04}" srcOrd="1" destOrd="0" presId="urn:microsoft.com/office/officeart/2005/8/layout/hProcess7"/>
    <dgm:cxn modelId="{B645CAEF-C5E3-4880-BE0B-F78D73B69D6F}" type="presParOf" srcId="{45B7EFB1-0CEC-45C2-A4D0-29B3D12745C3}" destId="{415DF9FF-8ECC-458B-AC19-87281789FDA9}" srcOrd="2" destOrd="0" presId="urn:microsoft.com/office/officeart/2005/8/layout/hProcess7"/>
    <dgm:cxn modelId="{034EE0B4-7F45-4E19-B766-7628B83222E8}" type="presParOf" srcId="{CE6FFB80-D33A-44DE-8930-EAB7365BF5E0}" destId="{64A050F5-1133-4241-A000-EC5B879F9D9E}" srcOrd="7" destOrd="0" presId="urn:microsoft.com/office/officeart/2005/8/layout/hProcess7"/>
    <dgm:cxn modelId="{8A4DDE55-B720-465A-B3A3-C591C45B3571}" type="presParOf" srcId="{CE6FFB80-D33A-44DE-8930-EAB7365BF5E0}" destId="{664F2017-3A28-4124-9D3D-CEAE0A23EB72}" srcOrd="8" destOrd="0" presId="urn:microsoft.com/office/officeart/2005/8/layout/hProcess7"/>
    <dgm:cxn modelId="{52296DA7-BA36-4A67-BCD7-5FB1D041833E}" type="presParOf" srcId="{664F2017-3A28-4124-9D3D-CEAE0A23EB72}" destId="{E3061515-20FB-42F2-85CA-D630842F57F4}" srcOrd="0" destOrd="0" presId="urn:microsoft.com/office/officeart/2005/8/layout/hProcess7"/>
    <dgm:cxn modelId="{1AACA674-FEE7-4480-97D8-794034AD068C}" type="presParOf" srcId="{664F2017-3A28-4124-9D3D-CEAE0A23EB72}" destId="{C6DEC967-B912-4E71-9BA1-06DE4E69AFFF}" srcOrd="1" destOrd="0" presId="urn:microsoft.com/office/officeart/2005/8/layout/hProcess7"/>
    <dgm:cxn modelId="{3A146BE6-2D02-4F11-99BA-636EF28620D6}" type="presParOf" srcId="{664F2017-3A28-4124-9D3D-CEAE0A23EB72}" destId="{25A568A0-3D82-4FF5-82D9-C20EE02C9DA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8B6CCC-12A7-47A8-8152-0A2C1DCCCDB5}" type="doc">
      <dgm:prSet loTypeId="urn:microsoft.com/office/officeart/2005/8/layout/bProcess4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13A5F3-1E91-4ED8-B166-FDB49D6AE110}">
      <dgm:prSet phldrT="[Текст]"/>
      <dgm:spPr/>
      <dgm:t>
        <a:bodyPr/>
        <a:lstStyle/>
        <a:p>
          <a:r>
            <a:rPr lang="uk-UA" dirty="0" smtClean="0"/>
            <a:t>відверта розмова, тренінг, гра-експрес</a:t>
          </a:r>
          <a:endParaRPr lang="ru-RU" dirty="0"/>
        </a:p>
      </dgm:t>
    </dgm:pt>
    <dgm:pt modelId="{0CE8990B-5E85-4069-BA5D-1344F7DE7D57}" type="parTrans" cxnId="{92D57D31-1682-4A3E-98BC-57B1AE4CB870}">
      <dgm:prSet/>
      <dgm:spPr/>
      <dgm:t>
        <a:bodyPr/>
        <a:lstStyle/>
        <a:p>
          <a:endParaRPr lang="ru-RU"/>
        </a:p>
      </dgm:t>
    </dgm:pt>
    <dgm:pt modelId="{6A3A4151-7253-4203-A5CC-6D33782A3BFB}" type="sibTrans" cxnId="{92D57D31-1682-4A3E-98BC-57B1AE4CB870}">
      <dgm:prSet/>
      <dgm:spPr/>
      <dgm:t>
        <a:bodyPr/>
        <a:lstStyle/>
        <a:p>
          <a:endParaRPr lang="ru-RU"/>
        </a:p>
      </dgm:t>
    </dgm:pt>
    <dgm:pt modelId="{856CBC39-5D99-4ADB-8734-DB976FC51CE9}">
      <dgm:prSet phldrT="[Текст]"/>
      <dgm:spPr/>
      <dgm:t>
        <a:bodyPr/>
        <a:lstStyle/>
        <a:p>
          <a:r>
            <a:rPr lang="uk-UA" dirty="0" smtClean="0"/>
            <a:t>рольова гра, вікторина, веселі старти та естафети</a:t>
          </a:r>
          <a:endParaRPr lang="ru-RU" dirty="0"/>
        </a:p>
      </dgm:t>
    </dgm:pt>
    <dgm:pt modelId="{B8476F5C-155B-4E82-96F2-BCF643591641}" type="parTrans" cxnId="{13438AD4-49E6-4EC5-BCCF-C687AC4D1E17}">
      <dgm:prSet/>
      <dgm:spPr/>
      <dgm:t>
        <a:bodyPr/>
        <a:lstStyle/>
        <a:p>
          <a:endParaRPr lang="ru-RU"/>
        </a:p>
      </dgm:t>
    </dgm:pt>
    <dgm:pt modelId="{BD1BD575-04DF-43AF-A0FA-13BA20F7E702}" type="sibTrans" cxnId="{13438AD4-49E6-4EC5-BCCF-C687AC4D1E17}">
      <dgm:prSet/>
      <dgm:spPr/>
      <dgm:t>
        <a:bodyPr/>
        <a:lstStyle/>
        <a:p>
          <a:endParaRPr lang="ru-RU"/>
        </a:p>
      </dgm:t>
    </dgm:pt>
    <dgm:pt modelId="{183B5047-F2BA-4F3B-801C-AC5971DFD695}">
      <dgm:prSet phldrT="[Текст]"/>
      <dgm:spPr/>
      <dgm:t>
        <a:bodyPr/>
        <a:lstStyle/>
        <a:p>
          <a:r>
            <a:rPr lang="uk-UA" dirty="0" smtClean="0"/>
            <a:t>колективна творча справа (КТС), проект, колективне ігрове спілкування</a:t>
          </a:r>
          <a:endParaRPr lang="ru-RU" dirty="0"/>
        </a:p>
      </dgm:t>
    </dgm:pt>
    <dgm:pt modelId="{CDF290B8-4164-4357-B66F-F76D03DF1D1D}" type="parTrans" cxnId="{E6CAB2B1-522A-4311-A961-27B475E33070}">
      <dgm:prSet/>
      <dgm:spPr/>
      <dgm:t>
        <a:bodyPr/>
        <a:lstStyle/>
        <a:p>
          <a:endParaRPr lang="ru-RU"/>
        </a:p>
      </dgm:t>
    </dgm:pt>
    <dgm:pt modelId="{6C99479B-C641-4C37-B8C3-8978765948EE}" type="sibTrans" cxnId="{E6CAB2B1-522A-4311-A961-27B475E33070}">
      <dgm:prSet/>
      <dgm:spPr/>
      <dgm:t>
        <a:bodyPr/>
        <a:lstStyle/>
        <a:p>
          <a:endParaRPr lang="ru-RU"/>
        </a:p>
      </dgm:t>
    </dgm:pt>
    <dgm:pt modelId="{AC987E29-10BA-49FA-B8E2-2FCCCBCA6E38}">
      <dgm:prSet phldrT="[Текст]"/>
      <dgm:spPr/>
      <dgm:t>
        <a:bodyPr/>
        <a:lstStyle/>
        <a:p>
          <a:r>
            <a:rPr lang="uk-UA" dirty="0" smtClean="0"/>
            <a:t>пошукова гра, екологічна стежка</a:t>
          </a:r>
          <a:endParaRPr lang="ru-RU" dirty="0"/>
        </a:p>
      </dgm:t>
    </dgm:pt>
    <dgm:pt modelId="{CDF128CE-3658-4CD2-AB70-D6EA7EDB6C03}" type="parTrans" cxnId="{4079873A-5DDC-4F8E-A7FB-9B9C1474354B}">
      <dgm:prSet/>
      <dgm:spPr/>
      <dgm:t>
        <a:bodyPr/>
        <a:lstStyle/>
        <a:p>
          <a:endParaRPr lang="ru-RU"/>
        </a:p>
      </dgm:t>
    </dgm:pt>
    <dgm:pt modelId="{CBE3D201-07B1-45EE-BB6E-785D628C7344}" type="sibTrans" cxnId="{4079873A-5DDC-4F8E-A7FB-9B9C1474354B}">
      <dgm:prSet/>
      <dgm:spPr/>
      <dgm:t>
        <a:bodyPr/>
        <a:lstStyle/>
        <a:p>
          <a:endParaRPr lang="ru-RU"/>
        </a:p>
      </dgm:t>
    </dgm:pt>
    <dgm:pt modelId="{CB5CD2AE-EE6D-46DA-A5B8-B9C1CFDE3200}">
      <dgm:prSet phldrT="[Текст]"/>
      <dgm:spPr/>
      <dgm:t>
        <a:bodyPr/>
        <a:lstStyle/>
        <a:p>
          <a:r>
            <a:rPr lang="uk-UA" dirty="0" smtClean="0"/>
            <a:t>гра-анкета, колаж, ігрова програма</a:t>
          </a:r>
          <a:endParaRPr lang="ru-RU" dirty="0"/>
        </a:p>
      </dgm:t>
    </dgm:pt>
    <dgm:pt modelId="{B1321F0C-7DDC-4E64-820A-E1B820BAE615}" type="parTrans" cxnId="{53739709-86E1-40B7-B932-222ED2FCA371}">
      <dgm:prSet/>
      <dgm:spPr/>
      <dgm:t>
        <a:bodyPr/>
        <a:lstStyle/>
        <a:p>
          <a:endParaRPr lang="ru-RU"/>
        </a:p>
      </dgm:t>
    </dgm:pt>
    <dgm:pt modelId="{394C8BCD-0B9A-435A-9967-3D8AD888200C}" type="sibTrans" cxnId="{53739709-86E1-40B7-B932-222ED2FCA371}">
      <dgm:prSet/>
      <dgm:spPr/>
      <dgm:t>
        <a:bodyPr/>
        <a:lstStyle/>
        <a:p>
          <a:endParaRPr lang="ru-RU"/>
        </a:p>
      </dgm:t>
    </dgm:pt>
    <dgm:pt modelId="{3C85FBEE-8EE3-41AE-850A-AB4A3BBFDD07}">
      <dgm:prSet phldrT="[Текст]"/>
      <dgm:spPr/>
      <dgm:t>
        <a:bodyPr/>
        <a:lstStyle/>
        <a:p>
          <a:r>
            <a:rPr lang="uk-UA" dirty="0" smtClean="0"/>
            <a:t>похід, спартакіада, турнір</a:t>
          </a:r>
          <a:endParaRPr lang="ru-RU" dirty="0"/>
        </a:p>
      </dgm:t>
    </dgm:pt>
    <dgm:pt modelId="{ADA9E4C3-6DE8-4793-919C-088F42E69C96}" type="parTrans" cxnId="{1557D208-8CB9-4E3D-831C-750B56D8A126}">
      <dgm:prSet/>
      <dgm:spPr/>
      <dgm:t>
        <a:bodyPr/>
        <a:lstStyle/>
        <a:p>
          <a:endParaRPr lang="ru-RU"/>
        </a:p>
      </dgm:t>
    </dgm:pt>
    <dgm:pt modelId="{4888C9FD-FBCD-47E8-AC1C-E8ED010F0A0C}" type="sibTrans" cxnId="{1557D208-8CB9-4E3D-831C-750B56D8A126}">
      <dgm:prSet/>
      <dgm:spPr/>
      <dgm:t>
        <a:bodyPr/>
        <a:lstStyle/>
        <a:p>
          <a:endParaRPr lang="ru-RU"/>
        </a:p>
      </dgm:t>
    </dgm:pt>
    <dgm:pt modelId="{0663F0AB-13E2-493C-957A-9CD2EA46FA07}">
      <dgm:prSet phldrT="[Текст]"/>
      <dgm:spPr/>
      <dgm:t>
        <a:bodyPr/>
        <a:lstStyle/>
        <a:p>
          <a:r>
            <a:rPr lang="uk-UA" dirty="0" smtClean="0"/>
            <a:t>художня галерея, конкурс-ярмарок</a:t>
          </a:r>
          <a:endParaRPr lang="ru-RU" dirty="0"/>
        </a:p>
      </dgm:t>
    </dgm:pt>
    <dgm:pt modelId="{916545D4-ED5D-48D2-AF38-3B6104FBDE0E}" type="parTrans" cxnId="{16536EE7-7363-4195-8CE1-E89A444C847C}">
      <dgm:prSet/>
      <dgm:spPr/>
      <dgm:t>
        <a:bodyPr/>
        <a:lstStyle/>
        <a:p>
          <a:endParaRPr lang="ru-RU"/>
        </a:p>
      </dgm:t>
    </dgm:pt>
    <dgm:pt modelId="{453A5133-F629-40C3-90BD-D934AF5147F6}" type="sibTrans" cxnId="{16536EE7-7363-4195-8CE1-E89A444C847C}">
      <dgm:prSet/>
      <dgm:spPr/>
      <dgm:t>
        <a:bodyPr/>
        <a:lstStyle/>
        <a:p>
          <a:endParaRPr lang="ru-RU"/>
        </a:p>
      </dgm:t>
    </dgm:pt>
    <dgm:pt modelId="{9913E0A0-B32B-4A05-8638-3BA9E59DC437}">
      <dgm:prSet phldrT="[Текст]"/>
      <dgm:spPr/>
      <dgm:t>
        <a:bodyPr/>
        <a:lstStyle/>
        <a:p>
          <a:r>
            <a:rPr lang="uk-UA" dirty="0" smtClean="0"/>
            <a:t>трудовий десант</a:t>
          </a:r>
          <a:endParaRPr lang="ru-RU" dirty="0"/>
        </a:p>
      </dgm:t>
    </dgm:pt>
    <dgm:pt modelId="{5314D411-5173-4DC1-8BFE-20443B7FFBF0}" type="parTrans" cxnId="{1695EB72-2AB4-4DB1-AF2F-D3D3930B191B}">
      <dgm:prSet/>
      <dgm:spPr/>
      <dgm:t>
        <a:bodyPr/>
        <a:lstStyle/>
        <a:p>
          <a:endParaRPr lang="ru-RU"/>
        </a:p>
      </dgm:t>
    </dgm:pt>
    <dgm:pt modelId="{1C8BE061-C095-456E-B7F0-A3BC0FCC0A25}" type="sibTrans" cxnId="{1695EB72-2AB4-4DB1-AF2F-D3D3930B191B}">
      <dgm:prSet/>
      <dgm:spPr/>
      <dgm:t>
        <a:bodyPr/>
        <a:lstStyle/>
        <a:p>
          <a:endParaRPr lang="ru-RU"/>
        </a:p>
      </dgm:t>
    </dgm:pt>
    <dgm:pt modelId="{68DC6130-F304-4CD8-8023-8B758FD1405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інтелектуальна гра</a:t>
          </a:r>
          <a:endParaRPr lang="ru-RU" dirty="0" smtClean="0"/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FD82AC4-2FFD-4D2A-B8DD-CB2876A628F8}" type="sibTrans" cxnId="{2CF189A8-2BAB-4C38-87AE-47F54ECDD65C}">
      <dgm:prSet/>
      <dgm:spPr/>
      <dgm:t>
        <a:bodyPr/>
        <a:lstStyle/>
        <a:p>
          <a:endParaRPr lang="ru-RU"/>
        </a:p>
      </dgm:t>
    </dgm:pt>
    <dgm:pt modelId="{62C0395D-E2C9-40F2-A07A-81191D4FB29B}" type="parTrans" cxnId="{2CF189A8-2BAB-4C38-87AE-47F54ECDD65C}">
      <dgm:prSet/>
      <dgm:spPr/>
      <dgm:t>
        <a:bodyPr/>
        <a:lstStyle/>
        <a:p>
          <a:endParaRPr lang="ru-RU"/>
        </a:p>
      </dgm:t>
    </dgm:pt>
    <dgm:pt modelId="{895CE976-31FB-4EE3-B2C1-150DA8571487}" type="pres">
      <dgm:prSet presAssocID="{D98B6CCC-12A7-47A8-8152-0A2C1DCCCDB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3B5BF6-2C53-4604-8D57-58B5AA7A3A25}" type="pres">
      <dgm:prSet presAssocID="{2313A5F3-1E91-4ED8-B166-FDB49D6AE110}" presName="compNode" presStyleCnt="0"/>
      <dgm:spPr/>
    </dgm:pt>
    <dgm:pt modelId="{C47F9C65-37BE-4E20-80C2-C22A8EF82339}" type="pres">
      <dgm:prSet presAssocID="{2313A5F3-1E91-4ED8-B166-FDB49D6AE110}" presName="dummyConnPt" presStyleCnt="0"/>
      <dgm:spPr/>
    </dgm:pt>
    <dgm:pt modelId="{C7936A0F-117A-4142-8F76-2C82623D9DF9}" type="pres">
      <dgm:prSet presAssocID="{2313A5F3-1E91-4ED8-B166-FDB49D6AE11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D81B9-D8B0-4007-8AB2-1DB1690EF2C4}" type="pres">
      <dgm:prSet presAssocID="{6A3A4151-7253-4203-A5CC-6D33782A3BFB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F1B398DD-D767-469F-8F32-3930C045B8B6}" type="pres">
      <dgm:prSet presAssocID="{856CBC39-5D99-4ADB-8734-DB976FC51CE9}" presName="compNode" presStyleCnt="0"/>
      <dgm:spPr/>
    </dgm:pt>
    <dgm:pt modelId="{472C9DB5-9D0F-4820-B2C3-FB28C8A9BB1E}" type="pres">
      <dgm:prSet presAssocID="{856CBC39-5D99-4ADB-8734-DB976FC51CE9}" presName="dummyConnPt" presStyleCnt="0"/>
      <dgm:spPr/>
    </dgm:pt>
    <dgm:pt modelId="{13809D6A-7993-4A2C-A8DE-1BC31E4828CE}" type="pres">
      <dgm:prSet presAssocID="{856CBC39-5D99-4ADB-8734-DB976FC51CE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42A80-D72A-4115-B249-F574C2FDB8D9}" type="pres">
      <dgm:prSet presAssocID="{BD1BD575-04DF-43AF-A0FA-13BA20F7E702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A3DCD51F-0358-4289-AA2E-DEB7DCEAB5C1}" type="pres">
      <dgm:prSet presAssocID="{183B5047-F2BA-4F3B-801C-AC5971DFD695}" presName="compNode" presStyleCnt="0"/>
      <dgm:spPr/>
    </dgm:pt>
    <dgm:pt modelId="{A471F67E-9F83-41DB-A913-6E8E668F75A7}" type="pres">
      <dgm:prSet presAssocID="{183B5047-F2BA-4F3B-801C-AC5971DFD695}" presName="dummyConnPt" presStyleCnt="0"/>
      <dgm:spPr/>
    </dgm:pt>
    <dgm:pt modelId="{1A6198B4-0405-47A2-9733-5D2F22C8C0BC}" type="pres">
      <dgm:prSet presAssocID="{183B5047-F2BA-4F3B-801C-AC5971DFD69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0F32F-5EDE-4B1C-AED0-415217051103}" type="pres">
      <dgm:prSet presAssocID="{6C99479B-C641-4C37-B8C3-8978765948EE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8245FE88-834D-4781-A6CF-3CBB7780A35A}" type="pres">
      <dgm:prSet presAssocID="{AC987E29-10BA-49FA-B8E2-2FCCCBCA6E38}" presName="compNode" presStyleCnt="0"/>
      <dgm:spPr/>
    </dgm:pt>
    <dgm:pt modelId="{D88A3AF2-9BE0-4CDA-89F1-5F544330C16E}" type="pres">
      <dgm:prSet presAssocID="{AC987E29-10BA-49FA-B8E2-2FCCCBCA6E38}" presName="dummyConnPt" presStyleCnt="0"/>
      <dgm:spPr/>
    </dgm:pt>
    <dgm:pt modelId="{033CC0F7-3B08-4334-8E56-0B14C390AC73}" type="pres">
      <dgm:prSet presAssocID="{AC987E29-10BA-49FA-B8E2-2FCCCBCA6E3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96F87-0175-4B4D-AC81-746E6FCDC20E}" type="pres">
      <dgm:prSet presAssocID="{CBE3D201-07B1-45EE-BB6E-785D628C7344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47DB8E5A-C58C-4400-9F16-42E1B18F2EDA}" type="pres">
      <dgm:prSet presAssocID="{CB5CD2AE-EE6D-46DA-A5B8-B9C1CFDE3200}" presName="compNode" presStyleCnt="0"/>
      <dgm:spPr/>
    </dgm:pt>
    <dgm:pt modelId="{8665E205-BAC5-41A2-B350-F2CA9BCD5A8D}" type="pres">
      <dgm:prSet presAssocID="{CB5CD2AE-EE6D-46DA-A5B8-B9C1CFDE3200}" presName="dummyConnPt" presStyleCnt="0"/>
      <dgm:spPr/>
    </dgm:pt>
    <dgm:pt modelId="{9BC18540-3D09-4087-B0FD-A632852C0CB3}" type="pres">
      <dgm:prSet presAssocID="{CB5CD2AE-EE6D-46DA-A5B8-B9C1CFDE320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9D136-86FA-4C57-81BF-14C3263CC7E7}" type="pres">
      <dgm:prSet presAssocID="{394C8BCD-0B9A-435A-9967-3D8AD888200C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AD7FDEAB-25AE-4CDD-B2D6-613BD8917A14}" type="pres">
      <dgm:prSet presAssocID="{3C85FBEE-8EE3-41AE-850A-AB4A3BBFDD07}" presName="compNode" presStyleCnt="0"/>
      <dgm:spPr/>
    </dgm:pt>
    <dgm:pt modelId="{9F4B575B-CE41-4A90-B360-DE7FA7D09EB5}" type="pres">
      <dgm:prSet presAssocID="{3C85FBEE-8EE3-41AE-850A-AB4A3BBFDD07}" presName="dummyConnPt" presStyleCnt="0"/>
      <dgm:spPr/>
    </dgm:pt>
    <dgm:pt modelId="{DF982CD2-CCCE-42F6-B3DC-6E53A2FBD960}" type="pres">
      <dgm:prSet presAssocID="{3C85FBEE-8EE3-41AE-850A-AB4A3BBFDD07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3D46A-F2F4-422E-A10A-8F3F93C7D2E4}" type="pres">
      <dgm:prSet presAssocID="{4888C9FD-FBCD-47E8-AC1C-E8ED010F0A0C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BDF4AA09-010A-4145-83F7-1AF73741A1B3}" type="pres">
      <dgm:prSet presAssocID="{0663F0AB-13E2-493C-957A-9CD2EA46FA07}" presName="compNode" presStyleCnt="0"/>
      <dgm:spPr/>
    </dgm:pt>
    <dgm:pt modelId="{6548789B-A157-46D1-ABE0-0179FF5ECC14}" type="pres">
      <dgm:prSet presAssocID="{0663F0AB-13E2-493C-957A-9CD2EA46FA07}" presName="dummyConnPt" presStyleCnt="0"/>
      <dgm:spPr/>
    </dgm:pt>
    <dgm:pt modelId="{D0624DA5-8D22-47B4-8AB1-49BE10ED0D24}" type="pres">
      <dgm:prSet presAssocID="{0663F0AB-13E2-493C-957A-9CD2EA46FA0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D71CE-FB2B-414F-9A72-0C8E0F12BFC9}" type="pres">
      <dgm:prSet presAssocID="{453A5133-F629-40C3-90BD-D934AF5147F6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EDE67D68-7F79-4F09-9083-4F0BB2F292D2}" type="pres">
      <dgm:prSet presAssocID="{9913E0A0-B32B-4A05-8638-3BA9E59DC437}" presName="compNode" presStyleCnt="0"/>
      <dgm:spPr/>
    </dgm:pt>
    <dgm:pt modelId="{3D6DD44B-7AA2-452B-86E1-62A66B1B3140}" type="pres">
      <dgm:prSet presAssocID="{9913E0A0-B32B-4A05-8638-3BA9E59DC437}" presName="dummyConnPt" presStyleCnt="0"/>
      <dgm:spPr/>
    </dgm:pt>
    <dgm:pt modelId="{49DB3E77-CD92-4A15-A337-EF15D706AC5C}" type="pres">
      <dgm:prSet presAssocID="{9913E0A0-B32B-4A05-8638-3BA9E59DC43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C6DBC-9F1C-4CE7-A537-D549F30F723E}" type="pres">
      <dgm:prSet presAssocID="{1C8BE061-C095-456E-B7F0-A3BC0FCC0A25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D5725CF-8FE1-4187-A161-A1FB0195489A}" type="pres">
      <dgm:prSet presAssocID="{68DC6130-F304-4CD8-8023-8B758FD14054}" presName="compNode" presStyleCnt="0"/>
      <dgm:spPr/>
    </dgm:pt>
    <dgm:pt modelId="{38D75ED6-7753-4C99-B4A4-33992A8235F0}" type="pres">
      <dgm:prSet presAssocID="{68DC6130-F304-4CD8-8023-8B758FD14054}" presName="dummyConnPt" presStyleCnt="0"/>
      <dgm:spPr/>
    </dgm:pt>
    <dgm:pt modelId="{6DF3D38A-0F51-46D8-AD71-88CD60EB8EAA}" type="pres">
      <dgm:prSet presAssocID="{68DC6130-F304-4CD8-8023-8B758FD1405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79873A-5DDC-4F8E-A7FB-9B9C1474354B}" srcId="{D98B6CCC-12A7-47A8-8152-0A2C1DCCCDB5}" destId="{AC987E29-10BA-49FA-B8E2-2FCCCBCA6E38}" srcOrd="3" destOrd="0" parTransId="{CDF128CE-3658-4CD2-AB70-D6EA7EDB6C03}" sibTransId="{CBE3D201-07B1-45EE-BB6E-785D628C7344}"/>
    <dgm:cxn modelId="{CE214319-2A30-4D0C-99E9-6254967D1A22}" type="presOf" srcId="{453A5133-F629-40C3-90BD-D934AF5147F6}" destId="{4BCD71CE-FB2B-414F-9A72-0C8E0F12BFC9}" srcOrd="0" destOrd="0" presId="urn:microsoft.com/office/officeart/2005/8/layout/bProcess4"/>
    <dgm:cxn modelId="{F09D5648-3679-4284-93E1-36EF556AFD3D}" type="presOf" srcId="{D98B6CCC-12A7-47A8-8152-0A2C1DCCCDB5}" destId="{895CE976-31FB-4EE3-B2C1-150DA8571487}" srcOrd="0" destOrd="0" presId="urn:microsoft.com/office/officeart/2005/8/layout/bProcess4"/>
    <dgm:cxn modelId="{F6ED2DF9-53D2-482E-8A9D-EC0B9CAD62F4}" type="presOf" srcId="{394C8BCD-0B9A-435A-9967-3D8AD888200C}" destId="{1DE9D136-86FA-4C57-81BF-14C3263CC7E7}" srcOrd="0" destOrd="0" presId="urn:microsoft.com/office/officeart/2005/8/layout/bProcess4"/>
    <dgm:cxn modelId="{ED7F450D-BADF-4A72-89B6-2DFE90496B93}" type="presOf" srcId="{BD1BD575-04DF-43AF-A0FA-13BA20F7E702}" destId="{7AF42A80-D72A-4115-B249-F574C2FDB8D9}" srcOrd="0" destOrd="0" presId="urn:microsoft.com/office/officeart/2005/8/layout/bProcess4"/>
    <dgm:cxn modelId="{DBAD24FA-F4FD-4571-B65B-9DA369EA1E04}" type="presOf" srcId="{CB5CD2AE-EE6D-46DA-A5B8-B9C1CFDE3200}" destId="{9BC18540-3D09-4087-B0FD-A632852C0CB3}" srcOrd="0" destOrd="0" presId="urn:microsoft.com/office/officeart/2005/8/layout/bProcess4"/>
    <dgm:cxn modelId="{53739709-86E1-40B7-B932-222ED2FCA371}" srcId="{D98B6CCC-12A7-47A8-8152-0A2C1DCCCDB5}" destId="{CB5CD2AE-EE6D-46DA-A5B8-B9C1CFDE3200}" srcOrd="4" destOrd="0" parTransId="{B1321F0C-7DDC-4E64-820A-E1B820BAE615}" sibTransId="{394C8BCD-0B9A-435A-9967-3D8AD888200C}"/>
    <dgm:cxn modelId="{9D22E8E9-4AA5-4C9E-85D7-E5CD30926511}" type="presOf" srcId="{6A3A4151-7253-4203-A5CC-6D33782A3BFB}" destId="{0BCD81B9-D8B0-4007-8AB2-1DB1690EF2C4}" srcOrd="0" destOrd="0" presId="urn:microsoft.com/office/officeart/2005/8/layout/bProcess4"/>
    <dgm:cxn modelId="{E6CAB2B1-522A-4311-A961-27B475E33070}" srcId="{D98B6CCC-12A7-47A8-8152-0A2C1DCCCDB5}" destId="{183B5047-F2BA-4F3B-801C-AC5971DFD695}" srcOrd="2" destOrd="0" parTransId="{CDF290B8-4164-4357-B66F-F76D03DF1D1D}" sibTransId="{6C99479B-C641-4C37-B8C3-8978765948EE}"/>
    <dgm:cxn modelId="{2CF189A8-2BAB-4C38-87AE-47F54ECDD65C}" srcId="{D98B6CCC-12A7-47A8-8152-0A2C1DCCCDB5}" destId="{68DC6130-F304-4CD8-8023-8B758FD14054}" srcOrd="8" destOrd="0" parTransId="{62C0395D-E2C9-40F2-A07A-81191D4FB29B}" sibTransId="{3FD82AC4-2FFD-4D2A-B8DD-CB2876A628F8}"/>
    <dgm:cxn modelId="{3139BDDB-F24E-4213-81EF-8A6DD3188896}" type="presOf" srcId="{CBE3D201-07B1-45EE-BB6E-785D628C7344}" destId="{72596F87-0175-4B4D-AC81-746E6FCDC20E}" srcOrd="0" destOrd="0" presId="urn:microsoft.com/office/officeart/2005/8/layout/bProcess4"/>
    <dgm:cxn modelId="{CBE4DBE8-11CD-4FFD-AABF-46DDA93B4396}" type="presOf" srcId="{3C85FBEE-8EE3-41AE-850A-AB4A3BBFDD07}" destId="{DF982CD2-CCCE-42F6-B3DC-6E53A2FBD960}" srcOrd="0" destOrd="0" presId="urn:microsoft.com/office/officeart/2005/8/layout/bProcess4"/>
    <dgm:cxn modelId="{798FFF61-52E1-46FF-8EA2-5837316CE3E5}" type="presOf" srcId="{AC987E29-10BA-49FA-B8E2-2FCCCBCA6E38}" destId="{033CC0F7-3B08-4334-8E56-0B14C390AC73}" srcOrd="0" destOrd="0" presId="urn:microsoft.com/office/officeart/2005/8/layout/bProcess4"/>
    <dgm:cxn modelId="{B2DA847B-FD75-4813-8805-62C4625AB34D}" type="presOf" srcId="{183B5047-F2BA-4F3B-801C-AC5971DFD695}" destId="{1A6198B4-0405-47A2-9733-5D2F22C8C0BC}" srcOrd="0" destOrd="0" presId="urn:microsoft.com/office/officeart/2005/8/layout/bProcess4"/>
    <dgm:cxn modelId="{01B2E4A2-5462-4372-AC68-3A12A114A088}" type="presOf" srcId="{1C8BE061-C095-456E-B7F0-A3BC0FCC0A25}" destId="{49EC6DBC-9F1C-4CE7-A537-D549F30F723E}" srcOrd="0" destOrd="0" presId="urn:microsoft.com/office/officeart/2005/8/layout/bProcess4"/>
    <dgm:cxn modelId="{C03B1291-25A5-48B8-B7CD-10DE4302EA5A}" type="presOf" srcId="{6C99479B-C641-4C37-B8C3-8978765948EE}" destId="{E4D0F32F-5EDE-4B1C-AED0-415217051103}" srcOrd="0" destOrd="0" presId="urn:microsoft.com/office/officeart/2005/8/layout/bProcess4"/>
    <dgm:cxn modelId="{1AC69BF4-CCDF-4816-BD43-0CB8FE9AD52C}" type="presOf" srcId="{2313A5F3-1E91-4ED8-B166-FDB49D6AE110}" destId="{C7936A0F-117A-4142-8F76-2C82623D9DF9}" srcOrd="0" destOrd="0" presId="urn:microsoft.com/office/officeart/2005/8/layout/bProcess4"/>
    <dgm:cxn modelId="{9F9AE136-C652-415D-AA2E-5423A075C610}" type="presOf" srcId="{9913E0A0-B32B-4A05-8638-3BA9E59DC437}" destId="{49DB3E77-CD92-4A15-A337-EF15D706AC5C}" srcOrd="0" destOrd="0" presId="urn:microsoft.com/office/officeart/2005/8/layout/bProcess4"/>
    <dgm:cxn modelId="{FA38308C-218B-4142-AF2A-D362487D4540}" type="presOf" srcId="{0663F0AB-13E2-493C-957A-9CD2EA46FA07}" destId="{D0624DA5-8D22-47B4-8AB1-49BE10ED0D24}" srcOrd="0" destOrd="0" presId="urn:microsoft.com/office/officeart/2005/8/layout/bProcess4"/>
    <dgm:cxn modelId="{1557D208-8CB9-4E3D-831C-750B56D8A126}" srcId="{D98B6CCC-12A7-47A8-8152-0A2C1DCCCDB5}" destId="{3C85FBEE-8EE3-41AE-850A-AB4A3BBFDD07}" srcOrd="5" destOrd="0" parTransId="{ADA9E4C3-6DE8-4793-919C-088F42E69C96}" sibTransId="{4888C9FD-FBCD-47E8-AC1C-E8ED010F0A0C}"/>
    <dgm:cxn modelId="{8183C882-7E4D-4242-8AB6-B86406C3B80A}" type="presOf" srcId="{4888C9FD-FBCD-47E8-AC1C-E8ED010F0A0C}" destId="{0933D46A-F2F4-422E-A10A-8F3F93C7D2E4}" srcOrd="0" destOrd="0" presId="urn:microsoft.com/office/officeart/2005/8/layout/bProcess4"/>
    <dgm:cxn modelId="{9A2AFCF6-747F-441A-A705-6C9A95C836A7}" type="presOf" srcId="{68DC6130-F304-4CD8-8023-8B758FD14054}" destId="{6DF3D38A-0F51-46D8-AD71-88CD60EB8EAA}" srcOrd="0" destOrd="0" presId="urn:microsoft.com/office/officeart/2005/8/layout/bProcess4"/>
    <dgm:cxn modelId="{1695EB72-2AB4-4DB1-AF2F-D3D3930B191B}" srcId="{D98B6CCC-12A7-47A8-8152-0A2C1DCCCDB5}" destId="{9913E0A0-B32B-4A05-8638-3BA9E59DC437}" srcOrd="7" destOrd="0" parTransId="{5314D411-5173-4DC1-8BFE-20443B7FFBF0}" sibTransId="{1C8BE061-C095-456E-B7F0-A3BC0FCC0A25}"/>
    <dgm:cxn modelId="{92D57D31-1682-4A3E-98BC-57B1AE4CB870}" srcId="{D98B6CCC-12A7-47A8-8152-0A2C1DCCCDB5}" destId="{2313A5F3-1E91-4ED8-B166-FDB49D6AE110}" srcOrd="0" destOrd="0" parTransId="{0CE8990B-5E85-4069-BA5D-1344F7DE7D57}" sibTransId="{6A3A4151-7253-4203-A5CC-6D33782A3BFB}"/>
    <dgm:cxn modelId="{13438AD4-49E6-4EC5-BCCF-C687AC4D1E17}" srcId="{D98B6CCC-12A7-47A8-8152-0A2C1DCCCDB5}" destId="{856CBC39-5D99-4ADB-8734-DB976FC51CE9}" srcOrd="1" destOrd="0" parTransId="{B8476F5C-155B-4E82-96F2-BCF643591641}" sibTransId="{BD1BD575-04DF-43AF-A0FA-13BA20F7E702}"/>
    <dgm:cxn modelId="{DA86E894-1A9A-4A0E-A965-03113B995901}" type="presOf" srcId="{856CBC39-5D99-4ADB-8734-DB976FC51CE9}" destId="{13809D6A-7993-4A2C-A8DE-1BC31E4828CE}" srcOrd="0" destOrd="0" presId="urn:microsoft.com/office/officeart/2005/8/layout/bProcess4"/>
    <dgm:cxn modelId="{16536EE7-7363-4195-8CE1-E89A444C847C}" srcId="{D98B6CCC-12A7-47A8-8152-0A2C1DCCCDB5}" destId="{0663F0AB-13E2-493C-957A-9CD2EA46FA07}" srcOrd="6" destOrd="0" parTransId="{916545D4-ED5D-48D2-AF38-3B6104FBDE0E}" sibTransId="{453A5133-F629-40C3-90BD-D934AF5147F6}"/>
    <dgm:cxn modelId="{ABCCDCE0-51B0-4636-92AE-D3915EC2B8AF}" type="presParOf" srcId="{895CE976-31FB-4EE3-B2C1-150DA8571487}" destId="{0B3B5BF6-2C53-4604-8D57-58B5AA7A3A25}" srcOrd="0" destOrd="0" presId="urn:microsoft.com/office/officeart/2005/8/layout/bProcess4"/>
    <dgm:cxn modelId="{152EAB5C-11E2-421B-AA37-6CD9DC803DA7}" type="presParOf" srcId="{0B3B5BF6-2C53-4604-8D57-58B5AA7A3A25}" destId="{C47F9C65-37BE-4E20-80C2-C22A8EF82339}" srcOrd="0" destOrd="0" presId="urn:microsoft.com/office/officeart/2005/8/layout/bProcess4"/>
    <dgm:cxn modelId="{5748F723-624C-4DA6-9723-52E2A3A7BF1C}" type="presParOf" srcId="{0B3B5BF6-2C53-4604-8D57-58B5AA7A3A25}" destId="{C7936A0F-117A-4142-8F76-2C82623D9DF9}" srcOrd="1" destOrd="0" presId="urn:microsoft.com/office/officeart/2005/8/layout/bProcess4"/>
    <dgm:cxn modelId="{D89AD081-8633-4B88-9235-9B6DC6FB50AD}" type="presParOf" srcId="{895CE976-31FB-4EE3-B2C1-150DA8571487}" destId="{0BCD81B9-D8B0-4007-8AB2-1DB1690EF2C4}" srcOrd="1" destOrd="0" presId="urn:microsoft.com/office/officeart/2005/8/layout/bProcess4"/>
    <dgm:cxn modelId="{20F2525D-DD5C-424C-A5BF-4FC23E7BCB74}" type="presParOf" srcId="{895CE976-31FB-4EE3-B2C1-150DA8571487}" destId="{F1B398DD-D767-469F-8F32-3930C045B8B6}" srcOrd="2" destOrd="0" presId="urn:microsoft.com/office/officeart/2005/8/layout/bProcess4"/>
    <dgm:cxn modelId="{E65ADAF9-64A1-409C-8D2D-09EE1A35EC23}" type="presParOf" srcId="{F1B398DD-D767-469F-8F32-3930C045B8B6}" destId="{472C9DB5-9D0F-4820-B2C3-FB28C8A9BB1E}" srcOrd="0" destOrd="0" presId="urn:microsoft.com/office/officeart/2005/8/layout/bProcess4"/>
    <dgm:cxn modelId="{D6AD85A3-425A-4EF6-BBCE-67A1BFBF4E0E}" type="presParOf" srcId="{F1B398DD-D767-469F-8F32-3930C045B8B6}" destId="{13809D6A-7993-4A2C-A8DE-1BC31E4828CE}" srcOrd="1" destOrd="0" presId="urn:microsoft.com/office/officeart/2005/8/layout/bProcess4"/>
    <dgm:cxn modelId="{A682565A-5EA7-41C4-A67F-0A3685DBA8F9}" type="presParOf" srcId="{895CE976-31FB-4EE3-B2C1-150DA8571487}" destId="{7AF42A80-D72A-4115-B249-F574C2FDB8D9}" srcOrd="3" destOrd="0" presId="urn:microsoft.com/office/officeart/2005/8/layout/bProcess4"/>
    <dgm:cxn modelId="{157D6217-F00F-4ACB-BFE9-F45949BAF58A}" type="presParOf" srcId="{895CE976-31FB-4EE3-B2C1-150DA8571487}" destId="{A3DCD51F-0358-4289-AA2E-DEB7DCEAB5C1}" srcOrd="4" destOrd="0" presId="urn:microsoft.com/office/officeart/2005/8/layout/bProcess4"/>
    <dgm:cxn modelId="{F3CDBC7F-27BF-4D4C-8423-ABC9CCFAD5D7}" type="presParOf" srcId="{A3DCD51F-0358-4289-AA2E-DEB7DCEAB5C1}" destId="{A471F67E-9F83-41DB-A913-6E8E668F75A7}" srcOrd="0" destOrd="0" presId="urn:microsoft.com/office/officeart/2005/8/layout/bProcess4"/>
    <dgm:cxn modelId="{BFA2CB07-8272-4DBF-BEE4-AF1882449DD2}" type="presParOf" srcId="{A3DCD51F-0358-4289-AA2E-DEB7DCEAB5C1}" destId="{1A6198B4-0405-47A2-9733-5D2F22C8C0BC}" srcOrd="1" destOrd="0" presId="urn:microsoft.com/office/officeart/2005/8/layout/bProcess4"/>
    <dgm:cxn modelId="{98547D15-7573-45AC-95DF-561EC000AC0D}" type="presParOf" srcId="{895CE976-31FB-4EE3-B2C1-150DA8571487}" destId="{E4D0F32F-5EDE-4B1C-AED0-415217051103}" srcOrd="5" destOrd="0" presId="urn:microsoft.com/office/officeart/2005/8/layout/bProcess4"/>
    <dgm:cxn modelId="{999BF6C6-DB20-42DB-946C-E276579E1651}" type="presParOf" srcId="{895CE976-31FB-4EE3-B2C1-150DA8571487}" destId="{8245FE88-834D-4781-A6CF-3CBB7780A35A}" srcOrd="6" destOrd="0" presId="urn:microsoft.com/office/officeart/2005/8/layout/bProcess4"/>
    <dgm:cxn modelId="{89F0F5CB-D0B9-4F2A-B706-E84A0F411AA3}" type="presParOf" srcId="{8245FE88-834D-4781-A6CF-3CBB7780A35A}" destId="{D88A3AF2-9BE0-4CDA-89F1-5F544330C16E}" srcOrd="0" destOrd="0" presId="urn:microsoft.com/office/officeart/2005/8/layout/bProcess4"/>
    <dgm:cxn modelId="{6705672A-ECE2-4D29-8409-224CC3172034}" type="presParOf" srcId="{8245FE88-834D-4781-A6CF-3CBB7780A35A}" destId="{033CC0F7-3B08-4334-8E56-0B14C390AC73}" srcOrd="1" destOrd="0" presId="urn:microsoft.com/office/officeart/2005/8/layout/bProcess4"/>
    <dgm:cxn modelId="{DE8DF194-AC78-4F7C-AB06-348BD19EC8B6}" type="presParOf" srcId="{895CE976-31FB-4EE3-B2C1-150DA8571487}" destId="{72596F87-0175-4B4D-AC81-746E6FCDC20E}" srcOrd="7" destOrd="0" presId="urn:microsoft.com/office/officeart/2005/8/layout/bProcess4"/>
    <dgm:cxn modelId="{79D5D2BF-1071-4FA1-BC17-DB0B13826201}" type="presParOf" srcId="{895CE976-31FB-4EE3-B2C1-150DA8571487}" destId="{47DB8E5A-C58C-4400-9F16-42E1B18F2EDA}" srcOrd="8" destOrd="0" presId="urn:microsoft.com/office/officeart/2005/8/layout/bProcess4"/>
    <dgm:cxn modelId="{96BEED2B-34A7-448E-886F-01276736F4D8}" type="presParOf" srcId="{47DB8E5A-C58C-4400-9F16-42E1B18F2EDA}" destId="{8665E205-BAC5-41A2-B350-F2CA9BCD5A8D}" srcOrd="0" destOrd="0" presId="urn:microsoft.com/office/officeart/2005/8/layout/bProcess4"/>
    <dgm:cxn modelId="{B61B5973-54D4-41A4-8581-909C763184DF}" type="presParOf" srcId="{47DB8E5A-C58C-4400-9F16-42E1B18F2EDA}" destId="{9BC18540-3D09-4087-B0FD-A632852C0CB3}" srcOrd="1" destOrd="0" presId="urn:microsoft.com/office/officeart/2005/8/layout/bProcess4"/>
    <dgm:cxn modelId="{A202CDAD-7F90-49F8-B7F3-92018E780280}" type="presParOf" srcId="{895CE976-31FB-4EE3-B2C1-150DA8571487}" destId="{1DE9D136-86FA-4C57-81BF-14C3263CC7E7}" srcOrd="9" destOrd="0" presId="urn:microsoft.com/office/officeart/2005/8/layout/bProcess4"/>
    <dgm:cxn modelId="{FB55ADD3-0E11-4EE0-ADA9-78F3A6EA632B}" type="presParOf" srcId="{895CE976-31FB-4EE3-B2C1-150DA8571487}" destId="{AD7FDEAB-25AE-4CDD-B2D6-613BD8917A14}" srcOrd="10" destOrd="0" presId="urn:microsoft.com/office/officeart/2005/8/layout/bProcess4"/>
    <dgm:cxn modelId="{E62BE299-117F-4196-A682-D43A77450ADE}" type="presParOf" srcId="{AD7FDEAB-25AE-4CDD-B2D6-613BD8917A14}" destId="{9F4B575B-CE41-4A90-B360-DE7FA7D09EB5}" srcOrd="0" destOrd="0" presId="urn:microsoft.com/office/officeart/2005/8/layout/bProcess4"/>
    <dgm:cxn modelId="{A3E875BF-8F1C-47F3-922D-F68BE847EDBE}" type="presParOf" srcId="{AD7FDEAB-25AE-4CDD-B2D6-613BD8917A14}" destId="{DF982CD2-CCCE-42F6-B3DC-6E53A2FBD960}" srcOrd="1" destOrd="0" presId="urn:microsoft.com/office/officeart/2005/8/layout/bProcess4"/>
    <dgm:cxn modelId="{5CCD73A0-E2A6-4E3F-9784-89E7CE6EEC84}" type="presParOf" srcId="{895CE976-31FB-4EE3-B2C1-150DA8571487}" destId="{0933D46A-F2F4-422E-A10A-8F3F93C7D2E4}" srcOrd="11" destOrd="0" presId="urn:microsoft.com/office/officeart/2005/8/layout/bProcess4"/>
    <dgm:cxn modelId="{A022D301-C028-4B30-A218-BC540440EDB6}" type="presParOf" srcId="{895CE976-31FB-4EE3-B2C1-150DA8571487}" destId="{BDF4AA09-010A-4145-83F7-1AF73741A1B3}" srcOrd="12" destOrd="0" presId="urn:microsoft.com/office/officeart/2005/8/layout/bProcess4"/>
    <dgm:cxn modelId="{A4DCBC2F-BCE0-415E-9610-F6B0F6A745D4}" type="presParOf" srcId="{BDF4AA09-010A-4145-83F7-1AF73741A1B3}" destId="{6548789B-A157-46D1-ABE0-0179FF5ECC14}" srcOrd="0" destOrd="0" presId="urn:microsoft.com/office/officeart/2005/8/layout/bProcess4"/>
    <dgm:cxn modelId="{CB24F314-A7AD-4D7F-8F32-E6430AA0307D}" type="presParOf" srcId="{BDF4AA09-010A-4145-83F7-1AF73741A1B3}" destId="{D0624DA5-8D22-47B4-8AB1-49BE10ED0D24}" srcOrd="1" destOrd="0" presId="urn:microsoft.com/office/officeart/2005/8/layout/bProcess4"/>
    <dgm:cxn modelId="{5ADBE154-2268-4527-8375-0FA6E0BC657E}" type="presParOf" srcId="{895CE976-31FB-4EE3-B2C1-150DA8571487}" destId="{4BCD71CE-FB2B-414F-9A72-0C8E0F12BFC9}" srcOrd="13" destOrd="0" presId="urn:microsoft.com/office/officeart/2005/8/layout/bProcess4"/>
    <dgm:cxn modelId="{3309BF52-2615-4FC4-8B7F-9983C9514DD1}" type="presParOf" srcId="{895CE976-31FB-4EE3-B2C1-150DA8571487}" destId="{EDE67D68-7F79-4F09-9083-4F0BB2F292D2}" srcOrd="14" destOrd="0" presId="urn:microsoft.com/office/officeart/2005/8/layout/bProcess4"/>
    <dgm:cxn modelId="{6094B7B0-0EBC-4505-A81A-7BE02921B677}" type="presParOf" srcId="{EDE67D68-7F79-4F09-9083-4F0BB2F292D2}" destId="{3D6DD44B-7AA2-452B-86E1-62A66B1B3140}" srcOrd="0" destOrd="0" presId="urn:microsoft.com/office/officeart/2005/8/layout/bProcess4"/>
    <dgm:cxn modelId="{B8658D44-CFF3-46F4-BF1E-C5C0C647FD04}" type="presParOf" srcId="{EDE67D68-7F79-4F09-9083-4F0BB2F292D2}" destId="{49DB3E77-CD92-4A15-A337-EF15D706AC5C}" srcOrd="1" destOrd="0" presId="urn:microsoft.com/office/officeart/2005/8/layout/bProcess4"/>
    <dgm:cxn modelId="{74523A9B-D28B-4190-BE05-27E759D26990}" type="presParOf" srcId="{895CE976-31FB-4EE3-B2C1-150DA8571487}" destId="{49EC6DBC-9F1C-4CE7-A537-D549F30F723E}" srcOrd="15" destOrd="0" presId="urn:microsoft.com/office/officeart/2005/8/layout/bProcess4"/>
    <dgm:cxn modelId="{69F0B5E8-EAB2-4C52-BEA3-0C47C662D1BE}" type="presParOf" srcId="{895CE976-31FB-4EE3-B2C1-150DA8571487}" destId="{3D5725CF-8FE1-4187-A161-A1FB0195489A}" srcOrd="16" destOrd="0" presId="urn:microsoft.com/office/officeart/2005/8/layout/bProcess4"/>
    <dgm:cxn modelId="{BE1684D7-2B7E-4D91-AE46-5E10C102AD8E}" type="presParOf" srcId="{3D5725CF-8FE1-4187-A161-A1FB0195489A}" destId="{38D75ED6-7753-4C99-B4A4-33992A8235F0}" srcOrd="0" destOrd="0" presId="urn:microsoft.com/office/officeart/2005/8/layout/bProcess4"/>
    <dgm:cxn modelId="{12A555DE-0D7F-4731-A2A5-178BC371A5C2}" type="presParOf" srcId="{3D5725CF-8FE1-4187-A161-A1FB0195489A}" destId="{6DF3D38A-0F51-46D8-AD71-88CD60EB8EA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4D300-015E-4656-BC04-6E27022A104A}" type="doc">
      <dgm:prSet loTypeId="urn:microsoft.com/office/officeart/2005/8/layout/chevron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084007-37C7-42B0-9021-DE30D1651808}">
      <dgm:prSet phldrT="[Текст]" phldr="1"/>
      <dgm:spPr/>
      <dgm:t>
        <a:bodyPr/>
        <a:lstStyle/>
        <a:p>
          <a:endParaRPr lang="ru-RU" dirty="0"/>
        </a:p>
      </dgm:t>
    </dgm:pt>
    <dgm:pt modelId="{DC721106-4500-4303-9959-28DFDA5449EF}" type="parTrans" cxnId="{B52DD48E-C9E2-4F94-8E98-289DF92248A1}">
      <dgm:prSet/>
      <dgm:spPr/>
      <dgm:t>
        <a:bodyPr/>
        <a:lstStyle/>
        <a:p>
          <a:endParaRPr lang="ru-RU"/>
        </a:p>
      </dgm:t>
    </dgm:pt>
    <dgm:pt modelId="{0756CC55-A79C-4138-BABC-DA74A992B530}" type="sibTrans" cxnId="{B52DD48E-C9E2-4F94-8E98-289DF92248A1}">
      <dgm:prSet/>
      <dgm:spPr/>
      <dgm:t>
        <a:bodyPr/>
        <a:lstStyle/>
        <a:p>
          <a:endParaRPr lang="ru-RU"/>
        </a:p>
      </dgm:t>
    </dgm:pt>
    <dgm:pt modelId="{96E88ACA-3D4D-4C84-9984-718322C676E7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Згода дитини на допомогу і підтримку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732130A1-CB83-4626-85A9-4E66CB43F720}" type="parTrans" cxnId="{51ABA737-81F0-4294-A361-FEEC403BF8EA}">
      <dgm:prSet/>
      <dgm:spPr/>
      <dgm:t>
        <a:bodyPr/>
        <a:lstStyle/>
        <a:p>
          <a:endParaRPr lang="ru-RU"/>
        </a:p>
      </dgm:t>
    </dgm:pt>
    <dgm:pt modelId="{6E1305AD-F29A-43F9-A25D-E123371E10D6}" type="sibTrans" cxnId="{51ABA737-81F0-4294-A361-FEEC403BF8EA}">
      <dgm:prSet/>
      <dgm:spPr/>
      <dgm:t>
        <a:bodyPr/>
        <a:lstStyle/>
        <a:p>
          <a:endParaRPr lang="ru-RU"/>
        </a:p>
      </dgm:t>
    </dgm:pt>
    <dgm:pt modelId="{EFF2D223-200B-4CFA-B862-EB5333BFBF3D}">
      <dgm:prSet phldrT="[Текст]" phldr="1"/>
      <dgm:spPr/>
      <dgm:t>
        <a:bodyPr/>
        <a:lstStyle/>
        <a:p>
          <a:endParaRPr lang="ru-RU" dirty="0"/>
        </a:p>
      </dgm:t>
    </dgm:pt>
    <dgm:pt modelId="{F571FCF3-1FEF-4026-8ACE-EB52498CE16B}" type="parTrans" cxnId="{8C9B1B8F-22AF-43E0-80A9-46C315711F57}">
      <dgm:prSet/>
      <dgm:spPr/>
      <dgm:t>
        <a:bodyPr/>
        <a:lstStyle/>
        <a:p>
          <a:endParaRPr lang="ru-RU"/>
        </a:p>
      </dgm:t>
    </dgm:pt>
    <dgm:pt modelId="{B9FF0FE1-CD94-4F08-904A-935400E3B593}" type="sibTrans" cxnId="{8C9B1B8F-22AF-43E0-80A9-46C315711F57}">
      <dgm:prSet/>
      <dgm:spPr/>
      <dgm:t>
        <a:bodyPr/>
        <a:lstStyle/>
        <a:p>
          <a:endParaRPr lang="ru-RU"/>
        </a:p>
      </dgm:t>
    </dgm:pt>
    <dgm:pt modelId="{D852B933-13FF-4D5F-825D-8FE21BB25568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Пріоритет </a:t>
          </a:r>
          <a:r>
            <a:rPr lang="uk-UA" b="1" i="0" dirty="0" err="1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розвязання</a:t>
          </a:r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 власних проблем належить самій дитині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C495E5DB-9958-48D0-9DB7-7448EE243CE2}" type="parTrans" cxnId="{E305ED65-025D-4533-BE2C-72A7FD4F5630}">
      <dgm:prSet/>
      <dgm:spPr/>
      <dgm:t>
        <a:bodyPr/>
        <a:lstStyle/>
        <a:p>
          <a:endParaRPr lang="ru-RU"/>
        </a:p>
      </dgm:t>
    </dgm:pt>
    <dgm:pt modelId="{67CE25B2-6F8E-4242-B024-218BF40E89D7}" type="sibTrans" cxnId="{E305ED65-025D-4533-BE2C-72A7FD4F5630}">
      <dgm:prSet/>
      <dgm:spPr/>
      <dgm:t>
        <a:bodyPr/>
        <a:lstStyle/>
        <a:p>
          <a:endParaRPr lang="ru-RU"/>
        </a:p>
      </dgm:t>
    </dgm:pt>
    <dgm:pt modelId="{101490D7-035C-4DA4-AEDB-61D677D0BFAD}">
      <dgm:prSet phldrT="[Текст]" phldr="1"/>
      <dgm:spPr/>
      <dgm:t>
        <a:bodyPr/>
        <a:lstStyle/>
        <a:p>
          <a:endParaRPr lang="ru-RU"/>
        </a:p>
      </dgm:t>
    </dgm:pt>
    <dgm:pt modelId="{BB41FF90-7D8B-4CC4-A876-15E762DA94DF}" type="parTrans" cxnId="{E2C06B4B-9602-4BB2-B50E-8E869B77B2CC}">
      <dgm:prSet/>
      <dgm:spPr/>
      <dgm:t>
        <a:bodyPr/>
        <a:lstStyle/>
        <a:p>
          <a:endParaRPr lang="ru-RU"/>
        </a:p>
      </dgm:t>
    </dgm:pt>
    <dgm:pt modelId="{B5EAE54A-9C82-4FA9-9BBA-A2C4A2C393F4}" type="sibTrans" cxnId="{E2C06B4B-9602-4BB2-B50E-8E869B77B2CC}">
      <dgm:prSet/>
      <dgm:spPr/>
      <dgm:t>
        <a:bodyPr/>
        <a:lstStyle/>
        <a:p>
          <a:endParaRPr lang="ru-RU"/>
        </a:p>
      </dgm:t>
    </dgm:pt>
    <dgm:pt modelId="{99516988-C294-4846-8066-43E303E75DCA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Сумісність, співпраця, сприяння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297E65D4-C088-492A-848B-4B85FACA188D}" type="parTrans" cxnId="{5F8061AC-0B9F-4EB8-BF38-D247BE8F8CCA}">
      <dgm:prSet/>
      <dgm:spPr/>
      <dgm:t>
        <a:bodyPr/>
        <a:lstStyle/>
        <a:p>
          <a:endParaRPr lang="ru-RU"/>
        </a:p>
      </dgm:t>
    </dgm:pt>
    <dgm:pt modelId="{9DF560F1-A222-4D3B-98EA-0EDF5D707420}" type="sibTrans" cxnId="{5F8061AC-0B9F-4EB8-BF38-D247BE8F8CCA}">
      <dgm:prSet/>
      <dgm:spPr/>
      <dgm:t>
        <a:bodyPr/>
        <a:lstStyle/>
        <a:p>
          <a:endParaRPr lang="ru-RU"/>
        </a:p>
      </dgm:t>
    </dgm:pt>
    <dgm:pt modelId="{B2E761DF-7654-4C18-8505-B2FBA5F6D19A}">
      <dgm:prSet/>
      <dgm:spPr/>
      <dgm:t>
        <a:bodyPr/>
        <a:lstStyle/>
        <a:p>
          <a:endParaRPr lang="ru-RU" dirty="0"/>
        </a:p>
      </dgm:t>
    </dgm:pt>
    <dgm:pt modelId="{B5D54723-1D42-44C6-BB99-C7FB99C36EB7}" type="parTrans" cxnId="{DB2559E0-1FD8-411D-856E-21041AD0146F}">
      <dgm:prSet/>
      <dgm:spPr/>
      <dgm:t>
        <a:bodyPr/>
        <a:lstStyle/>
        <a:p>
          <a:endParaRPr lang="ru-RU"/>
        </a:p>
      </dgm:t>
    </dgm:pt>
    <dgm:pt modelId="{8698DD65-E2C1-40DB-A7F0-F420FB0A4EDD}" type="sibTrans" cxnId="{DB2559E0-1FD8-411D-856E-21041AD0146F}">
      <dgm:prSet/>
      <dgm:spPr/>
      <dgm:t>
        <a:bodyPr/>
        <a:lstStyle/>
        <a:p>
          <a:endParaRPr lang="ru-RU"/>
        </a:p>
      </dgm:t>
    </dgm:pt>
    <dgm:pt modelId="{A8BD7D6D-2D9F-4331-8496-CF23E33445AC}">
      <dgm:prSet/>
      <dgm:spPr/>
      <dgm:t>
        <a:bodyPr/>
        <a:lstStyle/>
        <a:p>
          <a:endParaRPr lang="ru-RU"/>
        </a:p>
      </dgm:t>
    </dgm:pt>
    <dgm:pt modelId="{ACD6D7BB-432F-4E20-A67E-4C71205E3082}" type="parTrans" cxnId="{4F78AE32-BB6E-4847-9154-C9F90C7F8E75}">
      <dgm:prSet/>
      <dgm:spPr/>
      <dgm:t>
        <a:bodyPr/>
        <a:lstStyle/>
        <a:p>
          <a:endParaRPr lang="ru-RU"/>
        </a:p>
      </dgm:t>
    </dgm:pt>
    <dgm:pt modelId="{1FBB4002-73A6-446E-B587-005D71D8C8D5}" type="sibTrans" cxnId="{4F78AE32-BB6E-4847-9154-C9F90C7F8E75}">
      <dgm:prSet/>
      <dgm:spPr/>
      <dgm:t>
        <a:bodyPr/>
        <a:lstStyle/>
        <a:p>
          <a:endParaRPr lang="ru-RU"/>
        </a:p>
      </dgm:t>
    </dgm:pt>
    <dgm:pt modelId="{E1FCD31C-D286-4861-85E4-0A3EA287DA17}">
      <dgm:prSet/>
      <dgm:spPr/>
      <dgm:t>
        <a:bodyPr/>
        <a:lstStyle/>
        <a:p>
          <a:endParaRPr lang="ru-RU"/>
        </a:p>
      </dgm:t>
    </dgm:pt>
    <dgm:pt modelId="{81A1104D-A309-45A2-B9E2-1F1F6F65AAA8}" type="parTrans" cxnId="{80014EE2-4A6A-4C4A-A249-7D0622536E23}">
      <dgm:prSet/>
      <dgm:spPr/>
      <dgm:t>
        <a:bodyPr/>
        <a:lstStyle/>
        <a:p>
          <a:endParaRPr lang="ru-RU"/>
        </a:p>
      </dgm:t>
    </dgm:pt>
    <dgm:pt modelId="{008CAF56-4F89-4266-94D2-89C526CA3B18}" type="sibTrans" cxnId="{80014EE2-4A6A-4C4A-A249-7D0622536E23}">
      <dgm:prSet/>
      <dgm:spPr/>
      <dgm:t>
        <a:bodyPr/>
        <a:lstStyle/>
        <a:p>
          <a:endParaRPr lang="ru-RU"/>
        </a:p>
      </dgm:t>
    </dgm:pt>
    <dgm:pt modelId="{3E1C7586-F7CD-489C-8C2A-3EF9C6927FE2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Дотримання принципів конфіденційності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4CEB0C55-CB43-4668-AF05-1E5CBFE630C6}" type="parTrans" cxnId="{F5BCA60F-B160-48F2-A666-C6DCCAC082D9}">
      <dgm:prSet/>
      <dgm:spPr/>
      <dgm:t>
        <a:bodyPr/>
        <a:lstStyle/>
        <a:p>
          <a:endParaRPr lang="ru-RU"/>
        </a:p>
      </dgm:t>
    </dgm:pt>
    <dgm:pt modelId="{12B5205A-9178-437E-A8D7-0B501D9F91E0}" type="sibTrans" cxnId="{F5BCA60F-B160-48F2-A666-C6DCCAC082D9}">
      <dgm:prSet/>
      <dgm:spPr/>
      <dgm:t>
        <a:bodyPr/>
        <a:lstStyle/>
        <a:p>
          <a:endParaRPr lang="ru-RU"/>
        </a:p>
      </dgm:t>
    </dgm:pt>
    <dgm:pt modelId="{8A4EBF14-141A-40C9-BEA4-30907FEF024A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Доброзичливість і </a:t>
          </a:r>
          <a:r>
            <a:rPr lang="uk-UA" b="1" i="0" dirty="0" err="1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безоцінність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64BAD4C1-28F1-4A53-95C1-CA1069B26535}" type="parTrans" cxnId="{24518CE4-DC3C-4C9B-B383-CA93342F846F}">
      <dgm:prSet/>
      <dgm:spPr/>
      <dgm:t>
        <a:bodyPr/>
        <a:lstStyle/>
        <a:p>
          <a:endParaRPr lang="ru-RU"/>
        </a:p>
      </dgm:t>
    </dgm:pt>
    <dgm:pt modelId="{922E0B18-E70E-4F7C-9031-3FC27F40F68C}" type="sibTrans" cxnId="{24518CE4-DC3C-4C9B-B383-CA93342F846F}">
      <dgm:prSet/>
      <dgm:spPr/>
      <dgm:t>
        <a:bodyPr/>
        <a:lstStyle/>
        <a:p>
          <a:endParaRPr lang="ru-RU"/>
        </a:p>
      </dgm:t>
    </dgm:pt>
    <dgm:pt modelId="{67C3ADC6-E012-4C53-AB70-44D584F98C2B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FCFAB4"/>
        </a:solidFill>
      </dgm:spPr>
      <dgm:t>
        <a:bodyPr/>
        <a:lstStyle/>
        <a:p>
          <a:r>
            <a:rPr lang="uk-UA" b="1" i="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Захист прав і інтересів дитини</a:t>
          </a:r>
          <a:endParaRPr lang="ru-RU" b="1" i="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F7DDB8AE-3277-40F3-9F41-704E183DCF0D}" type="parTrans" cxnId="{96438361-2212-41B1-99FC-E0404663EB57}">
      <dgm:prSet/>
      <dgm:spPr/>
      <dgm:t>
        <a:bodyPr/>
        <a:lstStyle/>
        <a:p>
          <a:endParaRPr lang="ru-RU"/>
        </a:p>
      </dgm:t>
    </dgm:pt>
    <dgm:pt modelId="{8D88D122-D427-4B4F-A8D0-1FEB3A7747AB}" type="sibTrans" cxnId="{96438361-2212-41B1-99FC-E0404663EB57}">
      <dgm:prSet/>
      <dgm:spPr/>
      <dgm:t>
        <a:bodyPr/>
        <a:lstStyle/>
        <a:p>
          <a:endParaRPr lang="ru-RU"/>
        </a:p>
      </dgm:t>
    </dgm:pt>
    <dgm:pt modelId="{EE65BACF-7188-4666-854B-08F6ACC8164E}" type="pres">
      <dgm:prSet presAssocID="{23B4D300-015E-4656-BC04-6E27022A104A}" presName="linearFlow" presStyleCnt="0">
        <dgm:presLayoutVars>
          <dgm:dir/>
          <dgm:animLvl val="lvl"/>
          <dgm:resizeHandles val="exact"/>
        </dgm:presLayoutVars>
      </dgm:prSet>
      <dgm:spPr/>
    </dgm:pt>
    <dgm:pt modelId="{38731D11-1AF6-4BEF-8900-2484605AE3AA}" type="pres">
      <dgm:prSet presAssocID="{DA084007-37C7-42B0-9021-DE30D1651808}" presName="composite" presStyleCnt="0"/>
      <dgm:spPr/>
    </dgm:pt>
    <dgm:pt modelId="{C572E9A8-03E9-4076-9101-B0F2D149CAAC}" type="pres">
      <dgm:prSet presAssocID="{DA084007-37C7-42B0-9021-DE30D1651808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2BBD57D4-CD56-47AE-94D4-F4F11BFBAEB9}" type="pres">
      <dgm:prSet presAssocID="{DA084007-37C7-42B0-9021-DE30D165180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2DA44-C341-4962-8995-F1DE8ECC33FB}" type="pres">
      <dgm:prSet presAssocID="{0756CC55-A79C-4138-BABC-DA74A992B530}" presName="sp" presStyleCnt="0"/>
      <dgm:spPr/>
    </dgm:pt>
    <dgm:pt modelId="{73A188FF-E67A-4DB0-A5A8-4C477F81F59E}" type="pres">
      <dgm:prSet presAssocID="{EFF2D223-200B-4CFA-B862-EB5333BFBF3D}" presName="composite" presStyleCnt="0"/>
      <dgm:spPr/>
    </dgm:pt>
    <dgm:pt modelId="{628EEEAB-77EE-4FD3-BC50-BB27852434AD}" type="pres">
      <dgm:prSet presAssocID="{EFF2D223-200B-4CFA-B862-EB5333BFBF3D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62A38491-F0DC-48FF-A026-7C67F6399801}" type="pres">
      <dgm:prSet presAssocID="{EFF2D223-200B-4CFA-B862-EB5333BFBF3D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7197C-48BE-4C12-BD8F-7ED3310B225F}" type="pres">
      <dgm:prSet presAssocID="{B9FF0FE1-CD94-4F08-904A-935400E3B593}" presName="sp" presStyleCnt="0"/>
      <dgm:spPr/>
    </dgm:pt>
    <dgm:pt modelId="{B22B6427-FD54-4FBB-8493-A334FF883993}" type="pres">
      <dgm:prSet presAssocID="{101490D7-035C-4DA4-AEDB-61D677D0BFAD}" presName="composite" presStyleCnt="0"/>
      <dgm:spPr/>
    </dgm:pt>
    <dgm:pt modelId="{D412BE7B-D41D-4D61-84C1-FF43C1302C98}" type="pres">
      <dgm:prSet presAssocID="{101490D7-035C-4DA4-AEDB-61D677D0BFA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8D943BD1-AFBC-4BA1-A8F1-CBC83041AD47}" type="pres">
      <dgm:prSet presAssocID="{101490D7-035C-4DA4-AEDB-61D677D0BFA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A38C1-36D9-46FF-B810-4EADC498A1D8}" type="pres">
      <dgm:prSet presAssocID="{B5EAE54A-9C82-4FA9-9BBA-A2C4A2C393F4}" presName="sp" presStyleCnt="0"/>
      <dgm:spPr/>
    </dgm:pt>
    <dgm:pt modelId="{06103288-D9AE-4D26-817F-845ABF6EE836}" type="pres">
      <dgm:prSet presAssocID="{B2E761DF-7654-4C18-8505-B2FBA5F6D19A}" presName="composite" presStyleCnt="0"/>
      <dgm:spPr/>
    </dgm:pt>
    <dgm:pt modelId="{3987A0A5-98DC-43EA-B38A-32C7013CE444}" type="pres">
      <dgm:prSet presAssocID="{B2E761DF-7654-4C18-8505-B2FBA5F6D19A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5C6B25E5-42F3-4043-9620-5E34BBC6286A}" type="pres">
      <dgm:prSet presAssocID="{B2E761DF-7654-4C18-8505-B2FBA5F6D19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E4CE2-86AF-43E1-BF99-760FA3359E12}" type="pres">
      <dgm:prSet presAssocID="{8698DD65-E2C1-40DB-A7F0-F420FB0A4EDD}" presName="sp" presStyleCnt="0"/>
      <dgm:spPr/>
    </dgm:pt>
    <dgm:pt modelId="{875CF17A-8FE1-4AF8-8A8D-8CA1E6E49BF7}" type="pres">
      <dgm:prSet presAssocID="{A8BD7D6D-2D9F-4331-8496-CF23E33445AC}" presName="composite" presStyleCnt="0"/>
      <dgm:spPr/>
    </dgm:pt>
    <dgm:pt modelId="{00F8F702-55E3-4BBB-921E-28FF3E1B07A0}" type="pres">
      <dgm:prSet presAssocID="{A8BD7D6D-2D9F-4331-8496-CF23E33445AC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443D43B6-BC91-4EA1-9684-3E10B3BE8E3F}" type="pres">
      <dgm:prSet presAssocID="{A8BD7D6D-2D9F-4331-8496-CF23E33445AC}" presName="descendantText" presStyleLbl="alignAcc1" presStyleIdx="4" presStyleCnt="6">
        <dgm:presLayoutVars>
          <dgm:bulletEnabled val="1"/>
        </dgm:presLayoutVars>
      </dgm:prSet>
      <dgm:spPr/>
    </dgm:pt>
    <dgm:pt modelId="{9889EBAE-3B61-4478-8ADA-B25C37D0EA3E}" type="pres">
      <dgm:prSet presAssocID="{1FBB4002-73A6-446E-B587-005D71D8C8D5}" presName="sp" presStyleCnt="0"/>
      <dgm:spPr/>
    </dgm:pt>
    <dgm:pt modelId="{05B41845-9F7A-44FB-BFEF-25FCC96E7317}" type="pres">
      <dgm:prSet presAssocID="{E1FCD31C-D286-4861-85E4-0A3EA287DA17}" presName="composite" presStyleCnt="0"/>
      <dgm:spPr/>
    </dgm:pt>
    <dgm:pt modelId="{767C68D6-4AF5-42DE-B3BB-719650CF45CD}" type="pres">
      <dgm:prSet presAssocID="{E1FCD31C-D286-4861-85E4-0A3EA287DA17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3B39D295-5AC0-4081-A6C3-EB010F465D92}" type="pres">
      <dgm:prSet presAssocID="{E1FCD31C-D286-4861-85E4-0A3EA287DA1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696E8-E15C-4572-8611-0E784FCB79C9}" type="presOf" srcId="{3E1C7586-F7CD-489C-8C2A-3EF9C6927FE2}" destId="{5C6B25E5-42F3-4043-9620-5E34BBC6286A}" srcOrd="0" destOrd="0" presId="urn:microsoft.com/office/officeart/2005/8/layout/chevron2"/>
    <dgm:cxn modelId="{98664C2C-8299-43DF-9B42-11B500925228}" type="presOf" srcId="{96E88ACA-3D4D-4C84-9984-718322C676E7}" destId="{2BBD57D4-CD56-47AE-94D4-F4F11BFBAEB9}" srcOrd="0" destOrd="0" presId="urn:microsoft.com/office/officeart/2005/8/layout/chevron2"/>
    <dgm:cxn modelId="{0C60AFAD-1D4C-445A-9AE6-725833C4D9C5}" type="presOf" srcId="{8A4EBF14-141A-40C9-BEA4-30907FEF024A}" destId="{443D43B6-BC91-4EA1-9684-3E10B3BE8E3F}" srcOrd="0" destOrd="0" presId="urn:microsoft.com/office/officeart/2005/8/layout/chevron2"/>
    <dgm:cxn modelId="{4F78AE32-BB6E-4847-9154-C9F90C7F8E75}" srcId="{23B4D300-015E-4656-BC04-6E27022A104A}" destId="{A8BD7D6D-2D9F-4331-8496-CF23E33445AC}" srcOrd="4" destOrd="0" parTransId="{ACD6D7BB-432F-4E20-A67E-4C71205E3082}" sibTransId="{1FBB4002-73A6-446E-B587-005D71D8C8D5}"/>
    <dgm:cxn modelId="{96438361-2212-41B1-99FC-E0404663EB57}" srcId="{E1FCD31C-D286-4861-85E4-0A3EA287DA17}" destId="{67C3ADC6-E012-4C53-AB70-44D584F98C2B}" srcOrd="0" destOrd="0" parTransId="{F7DDB8AE-3277-40F3-9F41-704E183DCF0D}" sibTransId="{8D88D122-D427-4B4F-A8D0-1FEB3A7747AB}"/>
    <dgm:cxn modelId="{E2C06B4B-9602-4BB2-B50E-8E869B77B2CC}" srcId="{23B4D300-015E-4656-BC04-6E27022A104A}" destId="{101490D7-035C-4DA4-AEDB-61D677D0BFAD}" srcOrd="2" destOrd="0" parTransId="{BB41FF90-7D8B-4CC4-A876-15E762DA94DF}" sibTransId="{B5EAE54A-9C82-4FA9-9BBA-A2C4A2C393F4}"/>
    <dgm:cxn modelId="{7296E632-E9C3-4DF6-B767-792D97C7E01C}" type="presOf" srcId="{A8BD7D6D-2D9F-4331-8496-CF23E33445AC}" destId="{00F8F702-55E3-4BBB-921E-28FF3E1B07A0}" srcOrd="0" destOrd="0" presId="urn:microsoft.com/office/officeart/2005/8/layout/chevron2"/>
    <dgm:cxn modelId="{860321CA-3F0C-44EA-9780-DC36B1ED3890}" type="presOf" srcId="{DA084007-37C7-42B0-9021-DE30D1651808}" destId="{C572E9A8-03E9-4076-9101-B0F2D149CAAC}" srcOrd="0" destOrd="0" presId="urn:microsoft.com/office/officeart/2005/8/layout/chevron2"/>
    <dgm:cxn modelId="{F5BCA60F-B160-48F2-A666-C6DCCAC082D9}" srcId="{B2E761DF-7654-4C18-8505-B2FBA5F6D19A}" destId="{3E1C7586-F7CD-489C-8C2A-3EF9C6927FE2}" srcOrd="0" destOrd="0" parTransId="{4CEB0C55-CB43-4668-AF05-1E5CBFE630C6}" sibTransId="{12B5205A-9178-437E-A8D7-0B501D9F91E0}"/>
    <dgm:cxn modelId="{8C9B1B8F-22AF-43E0-80A9-46C315711F57}" srcId="{23B4D300-015E-4656-BC04-6E27022A104A}" destId="{EFF2D223-200B-4CFA-B862-EB5333BFBF3D}" srcOrd="1" destOrd="0" parTransId="{F571FCF3-1FEF-4026-8ACE-EB52498CE16B}" sibTransId="{B9FF0FE1-CD94-4F08-904A-935400E3B593}"/>
    <dgm:cxn modelId="{E305ED65-025D-4533-BE2C-72A7FD4F5630}" srcId="{EFF2D223-200B-4CFA-B862-EB5333BFBF3D}" destId="{D852B933-13FF-4D5F-825D-8FE21BB25568}" srcOrd="0" destOrd="0" parTransId="{C495E5DB-9958-48D0-9DB7-7448EE243CE2}" sibTransId="{67CE25B2-6F8E-4242-B024-218BF40E89D7}"/>
    <dgm:cxn modelId="{C91D23E9-B44E-47B3-9D8C-98B67A69BEF3}" type="presOf" srcId="{23B4D300-015E-4656-BC04-6E27022A104A}" destId="{EE65BACF-7188-4666-854B-08F6ACC8164E}" srcOrd="0" destOrd="0" presId="urn:microsoft.com/office/officeart/2005/8/layout/chevron2"/>
    <dgm:cxn modelId="{350F0F1B-C75F-4B5B-B4A3-95A5ED098690}" type="presOf" srcId="{101490D7-035C-4DA4-AEDB-61D677D0BFAD}" destId="{D412BE7B-D41D-4D61-84C1-FF43C1302C98}" srcOrd="0" destOrd="0" presId="urn:microsoft.com/office/officeart/2005/8/layout/chevron2"/>
    <dgm:cxn modelId="{BC312FB2-F983-4931-91BB-9F9FF619A230}" type="presOf" srcId="{B2E761DF-7654-4C18-8505-B2FBA5F6D19A}" destId="{3987A0A5-98DC-43EA-B38A-32C7013CE444}" srcOrd="0" destOrd="0" presId="urn:microsoft.com/office/officeart/2005/8/layout/chevron2"/>
    <dgm:cxn modelId="{B52DD48E-C9E2-4F94-8E98-289DF92248A1}" srcId="{23B4D300-015E-4656-BC04-6E27022A104A}" destId="{DA084007-37C7-42B0-9021-DE30D1651808}" srcOrd="0" destOrd="0" parTransId="{DC721106-4500-4303-9959-28DFDA5449EF}" sibTransId="{0756CC55-A79C-4138-BABC-DA74A992B530}"/>
    <dgm:cxn modelId="{DB2559E0-1FD8-411D-856E-21041AD0146F}" srcId="{23B4D300-015E-4656-BC04-6E27022A104A}" destId="{B2E761DF-7654-4C18-8505-B2FBA5F6D19A}" srcOrd="3" destOrd="0" parTransId="{B5D54723-1D42-44C6-BB99-C7FB99C36EB7}" sibTransId="{8698DD65-E2C1-40DB-A7F0-F420FB0A4EDD}"/>
    <dgm:cxn modelId="{25523A0B-9631-43CD-9218-F98E6B02725E}" type="presOf" srcId="{EFF2D223-200B-4CFA-B862-EB5333BFBF3D}" destId="{628EEEAB-77EE-4FD3-BC50-BB27852434AD}" srcOrd="0" destOrd="0" presId="urn:microsoft.com/office/officeart/2005/8/layout/chevron2"/>
    <dgm:cxn modelId="{BD342735-BF6B-4A79-9177-18484A55233E}" type="presOf" srcId="{E1FCD31C-D286-4861-85E4-0A3EA287DA17}" destId="{767C68D6-4AF5-42DE-B3BB-719650CF45CD}" srcOrd="0" destOrd="0" presId="urn:microsoft.com/office/officeart/2005/8/layout/chevron2"/>
    <dgm:cxn modelId="{24518CE4-DC3C-4C9B-B383-CA93342F846F}" srcId="{A8BD7D6D-2D9F-4331-8496-CF23E33445AC}" destId="{8A4EBF14-141A-40C9-BEA4-30907FEF024A}" srcOrd="0" destOrd="0" parTransId="{64BAD4C1-28F1-4A53-95C1-CA1069B26535}" sibTransId="{922E0B18-E70E-4F7C-9031-3FC27F40F68C}"/>
    <dgm:cxn modelId="{C69485AE-BA88-4DA4-A7E0-50B8BA33196E}" type="presOf" srcId="{99516988-C294-4846-8066-43E303E75DCA}" destId="{8D943BD1-AFBC-4BA1-A8F1-CBC83041AD47}" srcOrd="0" destOrd="0" presId="urn:microsoft.com/office/officeart/2005/8/layout/chevron2"/>
    <dgm:cxn modelId="{51ABA737-81F0-4294-A361-FEEC403BF8EA}" srcId="{DA084007-37C7-42B0-9021-DE30D1651808}" destId="{96E88ACA-3D4D-4C84-9984-718322C676E7}" srcOrd="0" destOrd="0" parTransId="{732130A1-CB83-4626-85A9-4E66CB43F720}" sibTransId="{6E1305AD-F29A-43F9-A25D-E123371E10D6}"/>
    <dgm:cxn modelId="{48A92D46-39B2-49E9-8182-E9CFB0966338}" type="presOf" srcId="{67C3ADC6-E012-4C53-AB70-44D584F98C2B}" destId="{3B39D295-5AC0-4081-A6C3-EB010F465D92}" srcOrd="0" destOrd="0" presId="urn:microsoft.com/office/officeart/2005/8/layout/chevron2"/>
    <dgm:cxn modelId="{5F8061AC-0B9F-4EB8-BF38-D247BE8F8CCA}" srcId="{101490D7-035C-4DA4-AEDB-61D677D0BFAD}" destId="{99516988-C294-4846-8066-43E303E75DCA}" srcOrd="0" destOrd="0" parTransId="{297E65D4-C088-492A-848B-4B85FACA188D}" sibTransId="{9DF560F1-A222-4D3B-98EA-0EDF5D707420}"/>
    <dgm:cxn modelId="{38F49788-1341-41D1-BCB2-733947463A7C}" type="presOf" srcId="{D852B933-13FF-4D5F-825D-8FE21BB25568}" destId="{62A38491-F0DC-48FF-A026-7C67F6399801}" srcOrd="0" destOrd="0" presId="urn:microsoft.com/office/officeart/2005/8/layout/chevron2"/>
    <dgm:cxn modelId="{80014EE2-4A6A-4C4A-A249-7D0622536E23}" srcId="{23B4D300-015E-4656-BC04-6E27022A104A}" destId="{E1FCD31C-D286-4861-85E4-0A3EA287DA17}" srcOrd="5" destOrd="0" parTransId="{81A1104D-A309-45A2-B9E2-1F1F6F65AAA8}" sibTransId="{008CAF56-4F89-4266-94D2-89C526CA3B18}"/>
    <dgm:cxn modelId="{40FCDA01-90D9-494E-B3C0-3988CF9C62E1}" type="presParOf" srcId="{EE65BACF-7188-4666-854B-08F6ACC8164E}" destId="{38731D11-1AF6-4BEF-8900-2484605AE3AA}" srcOrd="0" destOrd="0" presId="urn:microsoft.com/office/officeart/2005/8/layout/chevron2"/>
    <dgm:cxn modelId="{D0B8878F-3463-42D5-9C4B-22B19DB65349}" type="presParOf" srcId="{38731D11-1AF6-4BEF-8900-2484605AE3AA}" destId="{C572E9A8-03E9-4076-9101-B0F2D149CAAC}" srcOrd="0" destOrd="0" presId="urn:microsoft.com/office/officeart/2005/8/layout/chevron2"/>
    <dgm:cxn modelId="{B9603AB3-C438-4EDD-98F8-16ACB812E669}" type="presParOf" srcId="{38731D11-1AF6-4BEF-8900-2484605AE3AA}" destId="{2BBD57D4-CD56-47AE-94D4-F4F11BFBAEB9}" srcOrd="1" destOrd="0" presId="urn:microsoft.com/office/officeart/2005/8/layout/chevron2"/>
    <dgm:cxn modelId="{04C77A74-4148-4055-9F03-B8F8649A5F9D}" type="presParOf" srcId="{EE65BACF-7188-4666-854B-08F6ACC8164E}" destId="{EA62DA44-C341-4962-8995-F1DE8ECC33FB}" srcOrd="1" destOrd="0" presId="urn:microsoft.com/office/officeart/2005/8/layout/chevron2"/>
    <dgm:cxn modelId="{B0695694-7B69-4912-A8D3-ED2D19F02966}" type="presParOf" srcId="{EE65BACF-7188-4666-854B-08F6ACC8164E}" destId="{73A188FF-E67A-4DB0-A5A8-4C477F81F59E}" srcOrd="2" destOrd="0" presId="urn:microsoft.com/office/officeart/2005/8/layout/chevron2"/>
    <dgm:cxn modelId="{1F9ACE0E-9D74-4E83-A39B-E4D5E5C41051}" type="presParOf" srcId="{73A188FF-E67A-4DB0-A5A8-4C477F81F59E}" destId="{628EEEAB-77EE-4FD3-BC50-BB27852434AD}" srcOrd="0" destOrd="0" presId="urn:microsoft.com/office/officeart/2005/8/layout/chevron2"/>
    <dgm:cxn modelId="{234892BC-5C94-4BF1-9ADD-227D30915172}" type="presParOf" srcId="{73A188FF-E67A-4DB0-A5A8-4C477F81F59E}" destId="{62A38491-F0DC-48FF-A026-7C67F6399801}" srcOrd="1" destOrd="0" presId="urn:microsoft.com/office/officeart/2005/8/layout/chevron2"/>
    <dgm:cxn modelId="{43F1B124-EADC-447A-ACDB-4F2BCDAE942A}" type="presParOf" srcId="{EE65BACF-7188-4666-854B-08F6ACC8164E}" destId="{2937197C-48BE-4C12-BD8F-7ED3310B225F}" srcOrd="3" destOrd="0" presId="urn:microsoft.com/office/officeart/2005/8/layout/chevron2"/>
    <dgm:cxn modelId="{6CE1A011-1B48-4FE7-8A82-C446273AB24A}" type="presParOf" srcId="{EE65BACF-7188-4666-854B-08F6ACC8164E}" destId="{B22B6427-FD54-4FBB-8493-A334FF883993}" srcOrd="4" destOrd="0" presId="urn:microsoft.com/office/officeart/2005/8/layout/chevron2"/>
    <dgm:cxn modelId="{2BA95A2D-3E91-4786-84EC-320C4AF037A1}" type="presParOf" srcId="{B22B6427-FD54-4FBB-8493-A334FF883993}" destId="{D412BE7B-D41D-4D61-84C1-FF43C1302C98}" srcOrd="0" destOrd="0" presId="urn:microsoft.com/office/officeart/2005/8/layout/chevron2"/>
    <dgm:cxn modelId="{D2DB0086-B05A-4FC6-B3BB-06B8AF5B166B}" type="presParOf" srcId="{B22B6427-FD54-4FBB-8493-A334FF883993}" destId="{8D943BD1-AFBC-4BA1-A8F1-CBC83041AD47}" srcOrd="1" destOrd="0" presId="urn:microsoft.com/office/officeart/2005/8/layout/chevron2"/>
    <dgm:cxn modelId="{3547633C-F7CC-45AB-8C7F-4CC0E5D2194D}" type="presParOf" srcId="{EE65BACF-7188-4666-854B-08F6ACC8164E}" destId="{0C2A38C1-36D9-46FF-B810-4EADC498A1D8}" srcOrd="5" destOrd="0" presId="urn:microsoft.com/office/officeart/2005/8/layout/chevron2"/>
    <dgm:cxn modelId="{9AD5A2F3-97A6-49EC-9487-BF377006ECA2}" type="presParOf" srcId="{EE65BACF-7188-4666-854B-08F6ACC8164E}" destId="{06103288-D9AE-4D26-817F-845ABF6EE836}" srcOrd="6" destOrd="0" presId="urn:microsoft.com/office/officeart/2005/8/layout/chevron2"/>
    <dgm:cxn modelId="{77FFAF80-0607-4213-A5B6-989E8BB9ECBB}" type="presParOf" srcId="{06103288-D9AE-4D26-817F-845ABF6EE836}" destId="{3987A0A5-98DC-43EA-B38A-32C7013CE444}" srcOrd="0" destOrd="0" presId="urn:microsoft.com/office/officeart/2005/8/layout/chevron2"/>
    <dgm:cxn modelId="{91B30072-B135-4AC9-848D-C76DCCAAAFFF}" type="presParOf" srcId="{06103288-D9AE-4D26-817F-845ABF6EE836}" destId="{5C6B25E5-42F3-4043-9620-5E34BBC6286A}" srcOrd="1" destOrd="0" presId="urn:microsoft.com/office/officeart/2005/8/layout/chevron2"/>
    <dgm:cxn modelId="{B773ABAC-C481-4B24-83E7-9D702F539882}" type="presParOf" srcId="{EE65BACF-7188-4666-854B-08F6ACC8164E}" destId="{A90E4CE2-86AF-43E1-BF99-760FA3359E12}" srcOrd="7" destOrd="0" presId="urn:microsoft.com/office/officeart/2005/8/layout/chevron2"/>
    <dgm:cxn modelId="{C1E89CFA-9351-41C1-9F74-25DA0825A3FE}" type="presParOf" srcId="{EE65BACF-7188-4666-854B-08F6ACC8164E}" destId="{875CF17A-8FE1-4AF8-8A8D-8CA1E6E49BF7}" srcOrd="8" destOrd="0" presId="urn:microsoft.com/office/officeart/2005/8/layout/chevron2"/>
    <dgm:cxn modelId="{CA66FDEF-5C15-4246-A4A9-4E7D96C837C6}" type="presParOf" srcId="{875CF17A-8FE1-4AF8-8A8D-8CA1E6E49BF7}" destId="{00F8F702-55E3-4BBB-921E-28FF3E1B07A0}" srcOrd="0" destOrd="0" presId="urn:microsoft.com/office/officeart/2005/8/layout/chevron2"/>
    <dgm:cxn modelId="{5EE40DED-FBE7-4B5D-A777-241615A8C279}" type="presParOf" srcId="{875CF17A-8FE1-4AF8-8A8D-8CA1E6E49BF7}" destId="{443D43B6-BC91-4EA1-9684-3E10B3BE8E3F}" srcOrd="1" destOrd="0" presId="urn:microsoft.com/office/officeart/2005/8/layout/chevron2"/>
    <dgm:cxn modelId="{99CD711D-F18B-4D64-B315-6BF46DA89C53}" type="presParOf" srcId="{EE65BACF-7188-4666-854B-08F6ACC8164E}" destId="{9889EBAE-3B61-4478-8ADA-B25C37D0EA3E}" srcOrd="9" destOrd="0" presId="urn:microsoft.com/office/officeart/2005/8/layout/chevron2"/>
    <dgm:cxn modelId="{066C508C-CCA9-4EFC-BBCE-F2EA812E7CBF}" type="presParOf" srcId="{EE65BACF-7188-4666-854B-08F6ACC8164E}" destId="{05B41845-9F7A-44FB-BFEF-25FCC96E7317}" srcOrd="10" destOrd="0" presId="urn:microsoft.com/office/officeart/2005/8/layout/chevron2"/>
    <dgm:cxn modelId="{669B7C3A-3107-4E36-AD90-2978A7C5D33A}" type="presParOf" srcId="{05B41845-9F7A-44FB-BFEF-25FCC96E7317}" destId="{767C68D6-4AF5-42DE-B3BB-719650CF45CD}" srcOrd="0" destOrd="0" presId="urn:microsoft.com/office/officeart/2005/8/layout/chevron2"/>
    <dgm:cxn modelId="{99FED2FA-456B-483B-AC1D-89A645072613}" type="presParOf" srcId="{05B41845-9F7A-44FB-BFEF-25FCC96E7317}" destId="{3B39D295-5AC0-4081-A6C3-EB010F465D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567089-6D82-4919-8D62-F0E957FB5B54}">
      <dsp:nvSpPr>
        <dsp:cNvPr id="0" name=""/>
        <dsp:cNvSpPr/>
      </dsp:nvSpPr>
      <dsp:spPr>
        <a:xfrm>
          <a:off x="617" y="380873"/>
          <a:ext cx="2655428" cy="3505452"/>
        </a:xfrm>
        <a:prstGeom prst="roundRect">
          <a:avLst>
            <a:gd name="adj" fmla="val 5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Абсолютні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вічні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endParaRPr lang="ru-RU" sz="1700" b="1" i="1" kern="1200" dirty="0">
            <a:solidFill>
              <a:srgbClr val="A50021"/>
            </a:solidFill>
            <a:latin typeface="Book Antiqua" pitchFamily="18" charset="0"/>
          </a:endParaRPr>
        </a:p>
      </dsp:txBody>
      <dsp:txXfrm rot="16200000">
        <a:off x="-1171075" y="1552566"/>
        <a:ext cx="2874471" cy="531085"/>
      </dsp:txXfrm>
    </dsp:sp>
    <dsp:sp modelId="{6674ED46-017E-4399-9532-AE9820E947F8}">
      <dsp:nvSpPr>
        <dsp:cNvPr id="0" name=""/>
        <dsp:cNvSpPr/>
      </dsp:nvSpPr>
      <dsp:spPr>
        <a:xfrm>
          <a:off x="531702" y="380873"/>
          <a:ext cx="1978294" cy="3505452"/>
        </a:xfrm>
        <a:prstGeom prst="rect">
          <a:avLst/>
        </a:prstGeom>
        <a:noFill/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добро,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совість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правда,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віра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надія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любов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доброта,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чесність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справедливість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милосердя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600" b="1" i="1" kern="12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i="1" kern="1200" dirty="0">
            <a:solidFill>
              <a:srgbClr val="008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1702" y="380873"/>
        <a:ext cx="1978294" cy="3505452"/>
      </dsp:txXfrm>
    </dsp:sp>
    <dsp:sp modelId="{121E9B07-72EA-428E-AAEB-D59B14B6F707}">
      <dsp:nvSpPr>
        <dsp:cNvPr id="0" name=""/>
        <dsp:cNvSpPr/>
      </dsp:nvSpPr>
      <dsp:spPr>
        <a:xfrm>
          <a:off x="2743196" y="381001"/>
          <a:ext cx="2655428" cy="3505452"/>
        </a:xfrm>
        <a:prstGeom prst="roundRect">
          <a:avLst>
            <a:gd name="adj" fmla="val 5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Основні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національні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endParaRPr lang="ru-RU" sz="1700" b="1" i="1" kern="1200" dirty="0">
            <a:solidFill>
              <a:srgbClr val="A50021"/>
            </a:solidFill>
            <a:latin typeface="Book Antiqua" pitchFamily="18" charset="0"/>
          </a:endParaRPr>
        </a:p>
      </dsp:txBody>
      <dsp:txXfrm rot="16200000">
        <a:off x="1571504" y="1552693"/>
        <a:ext cx="2874471" cy="531085"/>
      </dsp:txXfrm>
    </dsp:sp>
    <dsp:sp modelId="{687149CB-E1E6-4D32-BFAB-9E2EA47F35BA}">
      <dsp:nvSpPr>
        <dsp:cNvPr id="0" name=""/>
        <dsp:cNvSpPr/>
      </dsp:nvSpPr>
      <dsp:spPr>
        <a:xfrm rot="5400000">
          <a:off x="2528044" y="2914263"/>
          <a:ext cx="468436" cy="398314"/>
        </a:xfrm>
        <a:prstGeom prst="flowChartExtract">
          <a:avLst/>
        </a:prstGeom>
        <a:solidFill>
          <a:srgbClr val="FFC000"/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15DF69E-2CC6-4B71-BDAC-6F8F418CAB3F}">
      <dsp:nvSpPr>
        <dsp:cNvPr id="0" name=""/>
        <dsp:cNvSpPr/>
      </dsp:nvSpPr>
      <dsp:spPr>
        <a:xfrm>
          <a:off x="3274282" y="381001"/>
          <a:ext cx="1978294" cy="3505452"/>
        </a:xfrm>
        <a:prstGeom prst="rect">
          <a:avLst/>
        </a:prstGeom>
        <a:noFill/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патріотизм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готовність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захисту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Вітчизни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почуття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національної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гідності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історична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пам'ять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пошана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державних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національних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символів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дбайливе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ставлення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національних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багатств,рідної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природи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6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i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4282" y="381001"/>
        <a:ext cx="1978294" cy="3505452"/>
      </dsp:txXfrm>
    </dsp:sp>
    <dsp:sp modelId="{E3061515-20FB-42F2-85CA-D630842F57F4}">
      <dsp:nvSpPr>
        <dsp:cNvPr id="0" name=""/>
        <dsp:cNvSpPr/>
      </dsp:nvSpPr>
      <dsp:spPr>
        <a:xfrm>
          <a:off x="5461240" y="397284"/>
          <a:ext cx="2655428" cy="3505452"/>
        </a:xfrm>
        <a:prstGeom prst="roundRect">
          <a:avLst>
            <a:gd name="adj" fmla="val 5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Основні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громадські</a:t>
          </a:r>
          <a:r>
            <a:rPr lang="ru-RU" sz="1700" b="1" i="1" kern="1200" dirty="0" smtClean="0">
              <a:solidFill>
                <a:srgbClr val="A50021"/>
              </a:solidFill>
              <a:latin typeface="Book Antiqua" pitchFamily="18" charset="0"/>
            </a:rPr>
            <a:t> </a:t>
          </a:r>
          <a:r>
            <a:rPr lang="ru-RU" sz="1700" b="1" i="1" kern="1200" dirty="0" err="1" smtClean="0">
              <a:solidFill>
                <a:srgbClr val="A50021"/>
              </a:solidFill>
              <a:latin typeface="Book Antiqua" pitchFamily="18" charset="0"/>
            </a:rPr>
            <a:t>цінності</a:t>
          </a:r>
          <a:r>
            <a:rPr lang="ru-RU" sz="1700" b="1" i="1" kern="1200" dirty="0" smtClean="0">
              <a:latin typeface="Book Antiqua" pitchFamily="18" charset="0"/>
            </a:rPr>
            <a:t> </a:t>
          </a:r>
          <a:endParaRPr lang="ru-RU" sz="1700" b="1" i="1" kern="1200" dirty="0" smtClean="0">
            <a:latin typeface="Book Antiqua" pitchFamily="18" charset="0"/>
          </a:endParaRPr>
        </a:p>
      </dsp:txBody>
      <dsp:txXfrm rot="16200000">
        <a:off x="4289547" y="1568976"/>
        <a:ext cx="2874471" cy="531085"/>
      </dsp:txXfrm>
    </dsp:sp>
    <dsp:sp modelId="{8EF64997-5478-4C78-A8F8-1E8023A9AA04}">
      <dsp:nvSpPr>
        <dsp:cNvPr id="0" name=""/>
        <dsp:cNvSpPr/>
      </dsp:nvSpPr>
      <dsp:spPr>
        <a:xfrm rot="5400000">
          <a:off x="5276413" y="2914263"/>
          <a:ext cx="468436" cy="398314"/>
        </a:xfrm>
        <a:prstGeom prst="flowChartExtract">
          <a:avLst/>
        </a:prstGeom>
        <a:solidFill>
          <a:srgbClr val="FFC000"/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A568A0-3D82-4FF5-82D9-C20EE02C9DA1}">
      <dsp:nvSpPr>
        <dsp:cNvPr id="0" name=""/>
        <dsp:cNvSpPr/>
      </dsp:nvSpPr>
      <dsp:spPr>
        <a:xfrm>
          <a:off x="5992326" y="397284"/>
          <a:ext cx="1978294" cy="3505452"/>
        </a:xfrm>
        <a:prstGeom prst="rect">
          <a:avLst/>
        </a:prstGeom>
        <a:noFill/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прагнення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соціальної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гармонії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справедливості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захист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індивідуальних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прав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і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свобод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право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людини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гідність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безпеку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право на свободу думки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совісті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вибору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конфесії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право на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самовираження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толерантне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ставлення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до чужих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поглядів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суперечать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загальноприйнятим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 нормам </a:t>
          </a:r>
          <a:r>
            <a:rPr lang="ru-RU" sz="1500" b="1" i="1" kern="1200" dirty="0" err="1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500" b="1" i="1" kern="12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500" b="1" i="1" kern="1200" dirty="0">
            <a:solidFill>
              <a:srgbClr val="80008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92326" y="397284"/>
        <a:ext cx="1978294" cy="35054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CD81B9-D8B0-4007-8AB2-1DB1690EF2C4}">
      <dsp:nvSpPr>
        <dsp:cNvPr id="0" name=""/>
        <dsp:cNvSpPr/>
      </dsp:nvSpPr>
      <dsp:spPr>
        <a:xfrm rot="5400000">
          <a:off x="-235072" y="1744382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936A0F-117A-4142-8F76-2C82623D9DF9}">
      <dsp:nvSpPr>
        <dsp:cNvPr id="0" name=""/>
        <dsp:cNvSpPr/>
      </dsp:nvSpPr>
      <dsp:spPr>
        <a:xfrm>
          <a:off x="2605" y="1067670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відверта розмова, тренінг, гра-експрес</a:t>
          </a:r>
          <a:endParaRPr lang="ru-RU" sz="1000" kern="1200" dirty="0"/>
        </a:p>
      </dsp:txBody>
      <dsp:txXfrm>
        <a:off x="2605" y="1067670"/>
        <a:ext cx="1414313" cy="848588"/>
      </dsp:txXfrm>
    </dsp:sp>
    <dsp:sp modelId="{7AF42A80-D72A-4115-B249-F574C2FDB8D9}">
      <dsp:nvSpPr>
        <dsp:cNvPr id="0" name=""/>
        <dsp:cNvSpPr/>
      </dsp:nvSpPr>
      <dsp:spPr>
        <a:xfrm rot="5400000">
          <a:off x="-235072" y="2805117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809D6A-7993-4A2C-A8DE-1BC31E4828CE}">
      <dsp:nvSpPr>
        <dsp:cNvPr id="0" name=""/>
        <dsp:cNvSpPr/>
      </dsp:nvSpPr>
      <dsp:spPr>
        <a:xfrm>
          <a:off x="2605" y="2128405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рольова гра, вікторина, веселі старти та естафети</a:t>
          </a:r>
          <a:endParaRPr lang="ru-RU" sz="1000" kern="1200" dirty="0"/>
        </a:p>
      </dsp:txBody>
      <dsp:txXfrm>
        <a:off x="2605" y="2128405"/>
        <a:ext cx="1414313" cy="848588"/>
      </dsp:txXfrm>
    </dsp:sp>
    <dsp:sp modelId="{E4D0F32F-5EDE-4B1C-AED0-415217051103}">
      <dsp:nvSpPr>
        <dsp:cNvPr id="0" name=""/>
        <dsp:cNvSpPr/>
      </dsp:nvSpPr>
      <dsp:spPr>
        <a:xfrm>
          <a:off x="295294" y="3335485"/>
          <a:ext cx="1871211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6198B4-0405-47A2-9733-5D2F22C8C0BC}">
      <dsp:nvSpPr>
        <dsp:cNvPr id="0" name=""/>
        <dsp:cNvSpPr/>
      </dsp:nvSpPr>
      <dsp:spPr>
        <a:xfrm>
          <a:off x="2605" y="3189141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колективна творча справа (КТС), проект, колективне ігрове спілкування</a:t>
          </a:r>
          <a:endParaRPr lang="ru-RU" sz="1000" kern="1200" dirty="0"/>
        </a:p>
      </dsp:txBody>
      <dsp:txXfrm>
        <a:off x="2605" y="3189141"/>
        <a:ext cx="1414313" cy="848588"/>
      </dsp:txXfrm>
    </dsp:sp>
    <dsp:sp modelId="{72596F87-0175-4B4D-AC81-746E6FCDC20E}">
      <dsp:nvSpPr>
        <dsp:cNvPr id="0" name=""/>
        <dsp:cNvSpPr/>
      </dsp:nvSpPr>
      <dsp:spPr>
        <a:xfrm rot="16200000">
          <a:off x="1645964" y="2805117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3CC0F7-3B08-4334-8E56-0B14C390AC73}">
      <dsp:nvSpPr>
        <dsp:cNvPr id="0" name=""/>
        <dsp:cNvSpPr/>
      </dsp:nvSpPr>
      <dsp:spPr>
        <a:xfrm>
          <a:off x="1883643" y="3189141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пошукова гра, екологічна стежка</a:t>
          </a:r>
          <a:endParaRPr lang="ru-RU" sz="1000" kern="1200" dirty="0"/>
        </a:p>
      </dsp:txBody>
      <dsp:txXfrm>
        <a:off x="1883643" y="3189141"/>
        <a:ext cx="1414313" cy="848588"/>
      </dsp:txXfrm>
    </dsp:sp>
    <dsp:sp modelId="{1DE9D136-86FA-4C57-81BF-14C3263CC7E7}">
      <dsp:nvSpPr>
        <dsp:cNvPr id="0" name=""/>
        <dsp:cNvSpPr/>
      </dsp:nvSpPr>
      <dsp:spPr>
        <a:xfrm rot="16200000">
          <a:off x="1645964" y="1744382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C18540-3D09-4087-B0FD-A632852C0CB3}">
      <dsp:nvSpPr>
        <dsp:cNvPr id="0" name=""/>
        <dsp:cNvSpPr/>
      </dsp:nvSpPr>
      <dsp:spPr>
        <a:xfrm>
          <a:off x="1883643" y="2128405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гра-анкета, колаж, ігрова програма</a:t>
          </a:r>
          <a:endParaRPr lang="ru-RU" sz="1000" kern="1200" dirty="0"/>
        </a:p>
      </dsp:txBody>
      <dsp:txXfrm>
        <a:off x="1883643" y="2128405"/>
        <a:ext cx="1414313" cy="848588"/>
      </dsp:txXfrm>
    </dsp:sp>
    <dsp:sp modelId="{0933D46A-F2F4-422E-A10A-8F3F93C7D2E4}">
      <dsp:nvSpPr>
        <dsp:cNvPr id="0" name=""/>
        <dsp:cNvSpPr/>
      </dsp:nvSpPr>
      <dsp:spPr>
        <a:xfrm>
          <a:off x="2176332" y="1214015"/>
          <a:ext cx="1871211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982CD2-CCCE-42F6-B3DC-6E53A2FBD960}">
      <dsp:nvSpPr>
        <dsp:cNvPr id="0" name=""/>
        <dsp:cNvSpPr/>
      </dsp:nvSpPr>
      <dsp:spPr>
        <a:xfrm>
          <a:off x="1883643" y="1067670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похід, спартакіада, турнір</a:t>
          </a:r>
          <a:endParaRPr lang="ru-RU" sz="1000" kern="1200" dirty="0"/>
        </a:p>
      </dsp:txBody>
      <dsp:txXfrm>
        <a:off x="1883643" y="1067670"/>
        <a:ext cx="1414313" cy="848588"/>
      </dsp:txXfrm>
    </dsp:sp>
    <dsp:sp modelId="{4BCD71CE-FB2B-414F-9A72-0C8E0F12BFC9}">
      <dsp:nvSpPr>
        <dsp:cNvPr id="0" name=""/>
        <dsp:cNvSpPr/>
      </dsp:nvSpPr>
      <dsp:spPr>
        <a:xfrm rot="5400000">
          <a:off x="3527001" y="1744382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624DA5-8D22-47B4-8AB1-49BE10ED0D24}">
      <dsp:nvSpPr>
        <dsp:cNvPr id="0" name=""/>
        <dsp:cNvSpPr/>
      </dsp:nvSpPr>
      <dsp:spPr>
        <a:xfrm>
          <a:off x="3764680" y="1067670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художня галерея, конкурс-ярмарок</a:t>
          </a:r>
          <a:endParaRPr lang="ru-RU" sz="1000" kern="1200" dirty="0"/>
        </a:p>
      </dsp:txBody>
      <dsp:txXfrm>
        <a:off x="3764680" y="1067670"/>
        <a:ext cx="1414313" cy="848588"/>
      </dsp:txXfrm>
    </dsp:sp>
    <dsp:sp modelId="{49EC6DBC-9F1C-4CE7-A537-D549F30F723E}">
      <dsp:nvSpPr>
        <dsp:cNvPr id="0" name=""/>
        <dsp:cNvSpPr/>
      </dsp:nvSpPr>
      <dsp:spPr>
        <a:xfrm rot="5400000">
          <a:off x="3527001" y="2805117"/>
          <a:ext cx="1050909" cy="12728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DB3E77-CD92-4A15-A337-EF15D706AC5C}">
      <dsp:nvSpPr>
        <dsp:cNvPr id="0" name=""/>
        <dsp:cNvSpPr/>
      </dsp:nvSpPr>
      <dsp:spPr>
        <a:xfrm>
          <a:off x="3764680" y="2128405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трудовий десант</a:t>
          </a:r>
          <a:endParaRPr lang="ru-RU" sz="1000" kern="1200" dirty="0"/>
        </a:p>
      </dsp:txBody>
      <dsp:txXfrm>
        <a:off x="3764680" y="2128405"/>
        <a:ext cx="1414313" cy="848588"/>
      </dsp:txXfrm>
    </dsp:sp>
    <dsp:sp modelId="{6DF3D38A-0F51-46D8-AD71-88CD60EB8EAA}">
      <dsp:nvSpPr>
        <dsp:cNvPr id="0" name=""/>
        <dsp:cNvSpPr/>
      </dsp:nvSpPr>
      <dsp:spPr>
        <a:xfrm>
          <a:off x="3764680" y="3189141"/>
          <a:ext cx="1414313" cy="84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000" kern="1200" dirty="0" smtClean="0"/>
            <a:t>інтелектуальна гра</a:t>
          </a:r>
          <a:endParaRPr lang="ru-RU" sz="10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3764680" y="3189141"/>
        <a:ext cx="1414313" cy="84858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72E9A8-03E9-4076-9101-B0F2D149CAAC}">
      <dsp:nvSpPr>
        <dsp:cNvPr id="0" name=""/>
        <dsp:cNvSpPr/>
      </dsp:nvSpPr>
      <dsp:spPr>
        <a:xfrm rot="5400000">
          <a:off x="-141486" y="142572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5400000">
        <a:off x="-141486" y="142572"/>
        <a:ext cx="943242" cy="660270"/>
      </dsp:txXfrm>
    </dsp:sp>
    <dsp:sp modelId="{2BBD57D4-CD56-47AE-94D4-F4F11BFBAEB9}">
      <dsp:nvSpPr>
        <dsp:cNvPr id="0" name=""/>
        <dsp:cNvSpPr/>
      </dsp:nvSpPr>
      <dsp:spPr>
        <a:xfrm rot="5400000">
          <a:off x="1623781" y="-962424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Згода дитини на допомогу і підтримку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-962424"/>
        <a:ext cx="613107" cy="2540129"/>
      </dsp:txXfrm>
    </dsp:sp>
    <dsp:sp modelId="{628EEEAB-77EE-4FD3-BC50-BB27852434AD}">
      <dsp:nvSpPr>
        <dsp:cNvPr id="0" name=""/>
        <dsp:cNvSpPr/>
      </dsp:nvSpPr>
      <dsp:spPr>
        <a:xfrm rot="5400000">
          <a:off x="-141486" y="954249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5400000">
        <a:off x="-141486" y="954249"/>
        <a:ext cx="943242" cy="660270"/>
      </dsp:txXfrm>
    </dsp:sp>
    <dsp:sp modelId="{62A38491-F0DC-48FF-A026-7C67F6399801}">
      <dsp:nvSpPr>
        <dsp:cNvPr id="0" name=""/>
        <dsp:cNvSpPr/>
      </dsp:nvSpPr>
      <dsp:spPr>
        <a:xfrm rot="5400000">
          <a:off x="1623781" y="-150747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Пріоритет </a:t>
          </a:r>
          <a:r>
            <a:rPr lang="uk-UA" sz="1400" b="1" i="0" kern="1200" dirty="0" err="1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розвязання</a:t>
          </a: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 власних проблем належить самій дитині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-150747"/>
        <a:ext cx="613107" cy="2540129"/>
      </dsp:txXfrm>
    </dsp:sp>
    <dsp:sp modelId="{D412BE7B-D41D-4D61-84C1-FF43C1302C98}">
      <dsp:nvSpPr>
        <dsp:cNvPr id="0" name=""/>
        <dsp:cNvSpPr/>
      </dsp:nvSpPr>
      <dsp:spPr>
        <a:xfrm rot="5400000">
          <a:off x="-141486" y="1765926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5400000">
        <a:off x="-141486" y="1765926"/>
        <a:ext cx="943242" cy="660270"/>
      </dsp:txXfrm>
    </dsp:sp>
    <dsp:sp modelId="{8D943BD1-AFBC-4BA1-A8F1-CBC83041AD47}">
      <dsp:nvSpPr>
        <dsp:cNvPr id="0" name=""/>
        <dsp:cNvSpPr/>
      </dsp:nvSpPr>
      <dsp:spPr>
        <a:xfrm rot="5400000">
          <a:off x="1623781" y="660929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Сумісність, співпраця, сприяння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660929"/>
        <a:ext cx="613107" cy="2540129"/>
      </dsp:txXfrm>
    </dsp:sp>
    <dsp:sp modelId="{3987A0A5-98DC-43EA-B38A-32C7013CE444}">
      <dsp:nvSpPr>
        <dsp:cNvPr id="0" name=""/>
        <dsp:cNvSpPr/>
      </dsp:nvSpPr>
      <dsp:spPr>
        <a:xfrm rot="5400000">
          <a:off x="-141486" y="2577603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41486" y="2577603"/>
        <a:ext cx="943242" cy="660270"/>
      </dsp:txXfrm>
    </dsp:sp>
    <dsp:sp modelId="{5C6B25E5-42F3-4043-9620-5E34BBC6286A}">
      <dsp:nvSpPr>
        <dsp:cNvPr id="0" name=""/>
        <dsp:cNvSpPr/>
      </dsp:nvSpPr>
      <dsp:spPr>
        <a:xfrm rot="5400000">
          <a:off x="1623781" y="1472605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Дотримання принципів конфіденційності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1472605"/>
        <a:ext cx="613107" cy="2540129"/>
      </dsp:txXfrm>
    </dsp:sp>
    <dsp:sp modelId="{00F8F702-55E3-4BBB-921E-28FF3E1B07A0}">
      <dsp:nvSpPr>
        <dsp:cNvPr id="0" name=""/>
        <dsp:cNvSpPr/>
      </dsp:nvSpPr>
      <dsp:spPr>
        <a:xfrm rot="5400000">
          <a:off x="-141486" y="3389280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41486" y="3389280"/>
        <a:ext cx="943242" cy="660270"/>
      </dsp:txXfrm>
    </dsp:sp>
    <dsp:sp modelId="{443D43B6-BC91-4EA1-9684-3E10B3BE8E3F}">
      <dsp:nvSpPr>
        <dsp:cNvPr id="0" name=""/>
        <dsp:cNvSpPr/>
      </dsp:nvSpPr>
      <dsp:spPr>
        <a:xfrm rot="5400000">
          <a:off x="1623781" y="2284282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Доброзичливість і </a:t>
          </a:r>
          <a:r>
            <a:rPr lang="uk-UA" sz="1400" b="1" i="0" kern="1200" dirty="0" err="1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безоцінність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2284282"/>
        <a:ext cx="613107" cy="2540129"/>
      </dsp:txXfrm>
    </dsp:sp>
    <dsp:sp modelId="{767C68D6-4AF5-42DE-B3BB-719650CF45CD}">
      <dsp:nvSpPr>
        <dsp:cNvPr id="0" name=""/>
        <dsp:cNvSpPr/>
      </dsp:nvSpPr>
      <dsp:spPr>
        <a:xfrm rot="5400000">
          <a:off x="-141486" y="4200957"/>
          <a:ext cx="943242" cy="6602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41486" y="4200957"/>
        <a:ext cx="943242" cy="660270"/>
      </dsp:txXfrm>
    </dsp:sp>
    <dsp:sp modelId="{3B39D295-5AC0-4081-A6C3-EB010F465D92}">
      <dsp:nvSpPr>
        <dsp:cNvPr id="0" name=""/>
        <dsp:cNvSpPr/>
      </dsp:nvSpPr>
      <dsp:spPr>
        <a:xfrm rot="5400000">
          <a:off x="1623781" y="3095959"/>
          <a:ext cx="613107" cy="2540129"/>
        </a:xfrm>
        <a:prstGeom prst="round2SameRect">
          <a:avLst/>
        </a:prstGeom>
        <a:solidFill>
          <a:srgbClr val="FCFAB4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0" kern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rPr>
            <a:t>Захист прав і інтересів дитини</a:t>
          </a:r>
          <a:endParaRPr lang="ru-RU" sz="1400" b="1" i="0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 rot="5400000">
        <a:off x="1623781" y="3095959"/>
        <a:ext cx="613107" cy="2540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7C06D-826A-476C-AB79-995D4F40D784}" type="datetimeFigureOut">
              <a:rPr lang="ru-RU" smtClean="0"/>
              <a:pPr/>
              <a:t>09.11.2015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65E38-AA31-46A8-B738-86D6BCC1DC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5E38-AA31-46A8-B738-86D6BCC1DC2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FC74F-29F5-4FFD-A92D-7518F107E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F972E-CDAB-40F4-A9BB-B0D9E584A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02B43-706B-4618-9917-EDA9EC9CB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0B4C1-B39E-48C8-B3DA-99F37D06C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2E366-2D4B-4E86-82EA-3AE4456A1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07BB0-D230-4EF1-984F-2876338BF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2055-0184-4D56-9125-083179EBC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9B715-E042-45EB-B06B-1BC82A224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93C71-A5EC-4C7E-A0C9-34819EEB0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816E-A455-4290-9837-391276157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1B48-4D77-41BA-A2F8-548B8F3B5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E4735-C8AE-4287-AA20-3A648B801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7E23C-0DAD-4D1C-BFEB-005D59B17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91F5-FBEC-4876-8B4E-DB4905B9B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E0FE-4D54-4E43-BCF8-8B9B7A55C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25BE2-59E4-48C7-933E-0073D1498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F27FF-5EA1-4387-8494-6A5FA9337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18704-88AB-42A4-8933-B43B07535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005C3-BA76-4271-BAD6-CE213D967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4CD2D-183F-4427-B3A3-152125075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CE42-8BC0-4CCA-A0A9-20BED316C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10CF-E802-409B-96AC-11F612AB0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3B0F-10AF-4198-9622-B8AC971D3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8C85E-CDAB-4E7D-BC91-77E9701B3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B568-7AA9-4716-8D5B-888F2E503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940A7-44E2-4ACB-9349-A2326FE0A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0C44-9DC5-4323-AA13-05393EF6E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BD58-3393-45F2-8C08-B4EB30B61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7CFE-E27D-4AE5-A5D3-92E9F9FB4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D0188-2D91-4F1C-A249-AEF058498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30925-A096-4124-9C6C-E76DB72EF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6969E-4203-4D6E-8A8C-09594BB61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88F82-B26C-43CB-B54F-EEE1C6752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EB284-8017-45C4-8FFD-7C924E5D3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5011C-30F0-45C7-9AE2-FF5872C1F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5A5E8-B01F-4184-B274-CBD2BE7F0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67DAB-68F2-4BA7-8B5F-3C4FA3CCC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89B29-4A8E-4E8B-82AC-2FACD07C2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518A2-DCDB-4338-94BE-3F7452B50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EA03-6C81-4135-9328-C024C9A2E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3DB5F-3A0C-46D9-B3F5-14E84F2AC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84321-97F7-4E47-B004-35BFC133A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9E86-521A-4040-B203-A8BBCA95C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F85D-B02E-4224-8F12-145EEF45A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CEF3-AEAA-4C09-8B83-92269766D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53EDC-A3F1-415F-90D8-A3E71DBB0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EB1B-16B4-4ED7-997E-32E9368CE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03B66-C557-45BA-B483-A51AA72D4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F062-80FB-4CFF-94B5-8123347DD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FD61-9274-4FC3-9287-6FAF31D64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FEF8B-6756-4126-8CE7-DFED290AE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F0A2-7E67-4B67-B402-276764582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253F-0ED7-4544-B050-60C84B4AC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75666-C7F7-426E-BE8C-1D90C448D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64BF-A87F-4B26-8B56-122830704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FC35-102A-40E4-A1E3-FD42AEADC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034C2-03B5-4C5E-BF6D-5D110F687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5AFE5-6285-4FF1-B42D-BC0FD554E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C6F5B-3291-4043-AF56-B232E98E9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7263F-7E7E-4BB8-90E4-1B30144D4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EA28E-98C9-451E-954C-A73CEF2F0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F995-9426-4CB4-A7A6-D28114423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88A5-D8AF-451B-817C-BDD3CF3E8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E0B4C1-B39E-48C8-B3DA-99F37D06C8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22E366-2D4B-4E86-82EA-3AE4456A13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907BB0-D230-4EF1-984F-2876338BF5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6404-4439-4DFD-B6B6-CCA0F58B7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CC2055-0184-4D56-9125-083179EBC8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BA9B715-E042-45EB-B06B-1BC82A224C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293C71-A5EC-4C7E-A0C9-34819EEB0E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EB5816E-A455-4290-9837-3912761572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5B1B48-4D77-41BA-A2F8-548B8F3B56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87E23C-0DAD-4D1C-BFEB-005D59B177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1D291F5-FBEC-4876-8B4E-DB4905B9BB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9FE0FE-4D54-4E43-BCF8-8B9B7A55C3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4AFE-5894-43C5-B0C3-F2423F030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4A8D-8A04-406B-9467-2E60C675B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58F1BF-F790-47BE-BD55-E9DD2E6B2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8DA68D-CE7E-4F68-A9BE-9AB914ECF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133C27-28CE-4DDE-954E-97AFCD099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DC9BE0-2A9E-4DB6-ADB6-207541105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0266D2-4C66-4A7D-B836-369F67C0B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1F611A-1E19-4D31-85E1-A8C258C4B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D58F1BF-F790-47BE-BD55-E9DD2E6B29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7.jpeg"/><Relationship Id="rId7" Type="http://schemas.openxmlformats.org/officeDocument/2006/relationships/image" Target="../media/image6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gif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jpe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New pictures\flower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2" y="1214422"/>
            <a:ext cx="55739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Презентація</a:t>
            </a:r>
          </a:p>
          <a:p>
            <a:pPr algn="ctr"/>
            <a:r>
              <a:rPr lang="uk-UA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досвіду роботи</a:t>
            </a:r>
            <a:endParaRPr lang="ru-RU" sz="54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3071810"/>
            <a:ext cx="55739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996600"/>
                </a:solidFill>
                <a:latin typeface="Book Antiqua" pitchFamily="18" charset="0"/>
              </a:rPr>
              <a:t>класного керівника 6-А класу</a:t>
            </a:r>
          </a:p>
          <a:p>
            <a:pPr algn="ctr"/>
            <a:r>
              <a:rPr lang="uk-UA" sz="2400" b="1" i="1" dirty="0" err="1" smtClean="0">
                <a:solidFill>
                  <a:srgbClr val="996600"/>
                </a:solidFill>
                <a:latin typeface="Book Antiqua" pitchFamily="18" charset="0"/>
              </a:rPr>
              <a:t>Козівської</a:t>
            </a:r>
            <a:r>
              <a:rPr lang="uk-UA" sz="2400" b="1" i="1" dirty="0" smtClean="0">
                <a:solidFill>
                  <a:srgbClr val="996600"/>
                </a:solidFill>
                <a:latin typeface="Book Antiqua" pitchFamily="18" charset="0"/>
              </a:rPr>
              <a:t> ЗОШ </a:t>
            </a:r>
            <a:r>
              <a:rPr lang="uk-UA" sz="2400" b="1" i="1" dirty="0" err="1" smtClean="0">
                <a:solidFill>
                  <a:srgbClr val="996600"/>
                </a:solidFill>
                <a:latin typeface="Book Antiqua" pitchFamily="18" charset="0"/>
              </a:rPr>
              <a:t>І-ІІІст</a:t>
            </a:r>
            <a:r>
              <a:rPr lang="uk-UA" sz="2400" b="1" i="1" dirty="0" smtClean="0">
                <a:solidFill>
                  <a:srgbClr val="996600"/>
                </a:solidFill>
                <a:latin typeface="Book Antiqua" pitchFamily="18" charset="0"/>
              </a:rPr>
              <a:t> №2</a:t>
            </a:r>
            <a:endParaRPr lang="ru-RU" sz="2400" b="1" i="1" dirty="0">
              <a:solidFill>
                <a:srgbClr val="996600"/>
              </a:solidFill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3929066"/>
            <a:ext cx="55739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Довгошиї </a:t>
            </a:r>
          </a:p>
          <a:p>
            <a:pPr algn="ctr"/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Любові Романівни 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d Banner Clipart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4800"/>
            <a:ext cx="6022540" cy="10680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95600" y="533400"/>
            <a:ext cx="5500726" cy="609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latin typeface="Times New Roman" pitchFamily="18" charset="0"/>
                <a:cs typeface="Arial" pitchFamily="34" charset="0"/>
              </a:rPr>
              <a:t>   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«Всі ми діти твої, Україно!</a:t>
            </a:r>
            <a:endParaRPr lang="en-US" sz="1400" b="1" i="1" dirty="0" smtClean="0">
              <a:latin typeface="Times New Roman" pitchFamily="18" charset="0"/>
              <a:cs typeface="Arial" pitchFamily="34" charset="0"/>
            </a:endParaRP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latin typeface="Times New Roman" pitchFamily="18" charset="0"/>
                <a:cs typeface="Arial" pitchFamily="34" charset="0"/>
              </a:rPr>
              <a:t>       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(ціннісне ставлення до суспільства і держави)</a:t>
            </a:r>
            <a:endParaRPr lang="ru-RU" sz="1400" b="1" i="1" dirty="0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457200" y="381000"/>
            <a:ext cx="2743200" cy="1295400"/>
          </a:xfrm>
          <a:prstGeom prst="foldedCorner">
            <a:avLst>
              <a:gd name="adj" fmla="val 359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228600" algn="just" eaLnBrk="0" hangingPunct="0"/>
            <a:endParaRPr lang="uk-UA" sz="14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eaLnBrk="0" hangingPunct="0"/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 у нас до Батьківщини</a:t>
            </a:r>
            <a:endParaRPr lang="ru-RU" sz="14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/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 із серця глибини.</a:t>
            </a:r>
            <a:endParaRPr lang="ru-RU" sz="14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/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– патріоти України,</a:t>
            </a:r>
            <a:endParaRPr lang="ru-RU" sz="14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/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 ми дочки і сини.</a:t>
            </a:r>
            <a:endParaRPr lang="ru-RU" sz="14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ctr" eaLnBrk="0" hangingPunct="0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Н.</a:t>
            </a:r>
            <a:r>
              <a:rPr lang="uk-UA" sz="14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Красоткіна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1143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just" eaLnBrk="0" hangingPunct="0"/>
            <a:r>
              <a:rPr lang="uk-UA" sz="1600" b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Завдання:</a:t>
            </a:r>
            <a:endParaRPr lang="ru-RU" sz="1600" b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>
              <a:buFontTx/>
              <a:buChar char="•"/>
            </a:pPr>
            <a:r>
              <a:rPr lang="uk-UA" sz="1600" i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  національної свідомості і відповідальності за долю України;</a:t>
            </a:r>
            <a:endParaRPr lang="ru-RU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>
              <a:buFontTx/>
              <a:buChar char="•"/>
            </a:pPr>
            <a:r>
              <a:rPr lang="uk-UA" sz="1600" i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 любові до рідної землі, її історії, відновлення і збереження історичної пам’яті;</a:t>
            </a:r>
            <a:endParaRPr lang="ru-RU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>
              <a:buFontTx/>
              <a:buChar char="•"/>
            </a:pPr>
            <a:r>
              <a:rPr lang="uk-UA" sz="1600" i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 громадянського обов’язку перед країною, суспільством;</a:t>
            </a:r>
            <a:endParaRPr lang="ru-RU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>
              <a:buFontTx/>
              <a:buChar char="•"/>
            </a:pPr>
            <a:r>
              <a:rPr lang="uk-UA" sz="1600" i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 бережливого ставлення до національного багатства країни, мови, культури, традицій.</a:t>
            </a:r>
            <a:endParaRPr lang="ru-RU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just" eaLnBrk="0" hangingPunct="0">
              <a:buFontTx/>
              <a:buChar char="•"/>
            </a:pPr>
            <a:r>
              <a:rPr lang="uk-UA" sz="1600" i="1" dirty="0" smtClean="0">
                <a:solidFill>
                  <a:srgbClr val="A500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 поваги до Конституції, законів України, державних символів;</a:t>
            </a:r>
            <a:endParaRPr lang="ru-RU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dirty="0">
              <a:solidFill>
                <a:srgbClr val="A5002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9624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eaLnBrk="0" hangingPunct="0"/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 пам’яті 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«Дорогою визвольних змагань», </a:t>
            </a:r>
          </a:p>
          <a:p>
            <a:pPr lvl="0" indent="228600" eaLnBrk="0" hangingPunct="0"/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Години спілкування 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– громадянин України», </a:t>
            </a:r>
          </a:p>
          <a:p>
            <a:pPr lvl="0" indent="228600" eaLnBrk="0" hangingPunct="0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«Крути – трагедія і гордість України», </a:t>
            </a:r>
          </a:p>
          <a:p>
            <a:pPr lvl="0" indent="228600" eaLnBrk="0" hangingPunct="0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«УПА в боротьбі за відновлення Української держави», «Жертви голодомору 1932-1933 років», </a:t>
            </a:r>
          </a:p>
          <a:p>
            <a:pPr lvl="0" indent="228600" eaLnBrk="0" hangingPunct="0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«Світова велич Тараса Шевченка», </a:t>
            </a:r>
          </a:p>
          <a:p>
            <a:pPr lvl="0" indent="228600" eaLnBrk="0" hangingPunct="0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«День української писемності та мови».</a:t>
            </a:r>
          </a:p>
          <a:p>
            <a:pPr lvl="0" indent="228600" eaLnBrk="0" hangingPunct="0"/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Загальношкільні тематичні лінійки, </a:t>
            </a:r>
          </a:p>
          <a:p>
            <a:pPr lvl="0" indent="228600" eaLnBrk="0" hangingPunct="0"/>
            <a:r>
              <a:rPr lang="uk-UA" sz="1600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флеш-моб</a:t>
            </a:r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акція «Запали свічку»,</a:t>
            </a: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екскурсії.</a:t>
            </a:r>
            <a:endParaRPr lang="ru-RU" sz="1600" i="1" dirty="0"/>
          </a:p>
        </p:txBody>
      </p:sp>
      <p:pic>
        <p:nvPicPr>
          <p:cNvPr id="136194" name="Picture 2" descr="https://img-fotki.yandex.ru/get/5641/139440740.63/0_9906f_74355ce7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533400"/>
            <a:ext cx="1138428" cy="1561485"/>
          </a:xfrm>
          <a:prstGeom prst="rect">
            <a:avLst/>
          </a:prstGeom>
          <a:noFill/>
        </p:spPr>
      </p:pic>
      <p:pic>
        <p:nvPicPr>
          <p:cNvPr id="11" name="Picture 7" descr="vNvMAdXhR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5000"/>
            <a:ext cx="2971800" cy="2057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 descr="hvy2DSiK1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114800"/>
            <a:ext cx="2601913" cy="1951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6200" name="Picture 8" descr="http://img0.liveinternet.ru/images/attach/c/2/82/822/82822310_2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038600"/>
            <a:ext cx="1219200" cy="2097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 Banner Clipart Pictur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7000" y="304800"/>
            <a:ext cx="6294081" cy="1068005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04101" y="531668"/>
            <a:ext cx="5154307" cy="60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«Теплота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родинного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інтиму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ціннісне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до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сім’ї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і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людей)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381000" y="381000"/>
            <a:ext cx="2819400" cy="12954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 сонце засинає вечорами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 тихі колискові давніх літ,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спогадах живе разом з піснями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Родинного тепла безмежний світ.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Н. Погребняк</a:t>
            </a:r>
            <a:endParaRPr lang="uk-UA" sz="14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12192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 algn="just">
              <a:buFont typeface="Wingdings" pitchFamily="2" charset="2"/>
              <a:buChar char="§"/>
            </a:pP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 поваги до загальнолюдських духовних цінностей;</a:t>
            </a:r>
          </a:p>
          <a:p>
            <a:pPr algn="just">
              <a:buFont typeface="Wingdings" pitchFamily="2" charset="2"/>
              <a:buChar char="§"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розвивати усвідомлене сприйняття духовних надбань рідного народу, прагнення зберігати  родинні  традиції, реліквії;</a:t>
            </a:r>
          </a:p>
          <a:p>
            <a:pPr algn="just">
              <a:buFont typeface="Wingdings" pitchFamily="2" charset="2"/>
              <a:buChar char="§"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формувати моральні цінності та етичні норми родинно-сімейних відносин;</a:t>
            </a:r>
          </a:p>
          <a:p>
            <a:pPr algn="just">
              <a:buFont typeface="Wingdings" pitchFamily="2" charset="2"/>
              <a:buChar char="§"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виховувати почуття поваги і любові до своїх батьків, родини.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11480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Поетична година спілкування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«Моя сім’я, моя родина в житті та долі України», </a:t>
            </a:r>
          </a:p>
          <a:p>
            <a:pPr algn="just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година спілкування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«Мій родовід»,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усний журнал «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Криниця маминого серця»,</a:t>
            </a:r>
          </a:p>
          <a:p>
            <a:pPr algn="just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«Дорога в отчий дім», </a:t>
            </a:r>
          </a:p>
          <a:p>
            <a:pPr algn="just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пошукова робота, анкетування.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s://pp.vk.me/c621616/v621616809/26844/6HHraWW2h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267200"/>
            <a:ext cx="2400300" cy="1800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835" name="Picture 3" descr="http://img23.binimage.org/15/a7/e3/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886200"/>
            <a:ext cx="1552575" cy="2436348"/>
          </a:xfrm>
          <a:prstGeom prst="rect">
            <a:avLst/>
          </a:prstGeom>
          <a:noFill/>
        </p:spPr>
      </p:pic>
      <p:pic>
        <p:nvPicPr>
          <p:cNvPr id="12" name="Picture 7" descr="x_fb041b5f"/>
          <p:cNvPicPr>
            <a:picLocks noChangeAspect="1" noChangeArrowheads="1"/>
          </p:cNvPicPr>
          <p:nvPr/>
        </p:nvPicPr>
        <p:blipFill>
          <a:blip r:embed="rId6" cstate="print"/>
          <a:srcRect t="13484" b="10739"/>
          <a:stretch>
            <a:fillRect/>
          </a:stretch>
        </p:blipFill>
        <p:spPr bwMode="auto">
          <a:xfrm>
            <a:off x="533400" y="1981200"/>
            <a:ext cx="3124200" cy="177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s020.radikal.ru/i716/1305/ac/55f1325bffb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990600"/>
            <a:ext cx="1368149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LESUAfEbpeU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81400"/>
            <a:ext cx="3505200" cy="262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9812" name="Picture 4" descr="http://lenagold.ru/fon/clipart/r/roza/raz/roza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76600"/>
            <a:ext cx="1544441" cy="1406192"/>
          </a:xfrm>
          <a:prstGeom prst="rect">
            <a:avLst/>
          </a:prstGeom>
          <a:noFill/>
        </p:spPr>
      </p:pic>
      <p:pic>
        <p:nvPicPr>
          <p:cNvPr id="3" name="Picture 6" descr="Trends For &gt; Gold Ribbon Banner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81000"/>
            <a:ext cx="5736694" cy="1009425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41117" y="514775"/>
            <a:ext cx="5904760" cy="561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«Душа причастилася </a:t>
            </a:r>
            <a:r>
              <a:rPr lang="uk-UA" sz="1400" b="1" i="1" dirty="0" err="1" smtClean="0">
                <a:latin typeface="Times New Roman" pitchFamily="18" charset="0"/>
                <a:cs typeface="Arial" pitchFamily="34" charset="0"/>
              </a:rPr>
              <a:t>кротості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 трав…»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(ціннісне ставлення до природи)</a:t>
            </a:r>
            <a:endParaRPr lang="ru-RU" sz="1400" b="1" i="1" dirty="0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533400" y="381000"/>
            <a:ext cx="2743200" cy="12954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Будь природі другом,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Будь природі сином.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Знай-бо, це не мода,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 життя потреба.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А.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Камінчук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129540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 algn="just">
              <a:buFont typeface="Wingdings" pitchFamily="2" charset="2"/>
              <a:buChar char="ü"/>
            </a:pPr>
            <a:r>
              <a:rPr lang="uk-UA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виховання почуття відповідальності за природу як національне багатство;</a:t>
            </a:r>
          </a:p>
          <a:p>
            <a:pPr algn="just">
              <a:buFont typeface="Wingdings" pitchFamily="2" charset="2"/>
              <a:buChar char="ü"/>
            </a:pPr>
            <a:r>
              <a:rPr lang="uk-UA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формування основ екологічної культури, бережливого ставлення до природи; </a:t>
            </a:r>
          </a:p>
          <a:p>
            <a:pPr algn="just">
              <a:buFont typeface="Wingdings" pitchFamily="2" charset="2"/>
              <a:buChar char="ü"/>
            </a:pPr>
            <a:r>
              <a:rPr lang="uk-UA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виховання готовності до активної екологічної й природоохоронної діяльності.</a:t>
            </a:r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86200"/>
            <a:ext cx="449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Тематичні години спілкування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«Земля – наш спільний дім»,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«Ми відповідальні за тих, кого приручили»,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«Трагічні дзвони Чорнобиля», </a:t>
            </a:r>
          </a:p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акцій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«Збережемо життя ялинці», 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«Операція «Найкращий вазон»; </a:t>
            </a:r>
          </a:p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рольової гри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«Суд над браконьєром», </a:t>
            </a:r>
          </a:p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у загальношкільному Дні здоров’я, екскурсії.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0" name="Picture 2" descr="http://hvsg.com.au/wp-content/uploads/2015/09/light-butterfly-animated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89368">
            <a:off x="2693910" y="64672"/>
            <a:ext cx="1477027" cy="1518056"/>
          </a:xfrm>
          <a:prstGeom prst="rect">
            <a:avLst/>
          </a:prstGeom>
          <a:noFill/>
        </p:spPr>
      </p:pic>
      <p:pic>
        <p:nvPicPr>
          <p:cNvPr id="10" name="Picture 4" descr="P61800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752600"/>
            <a:ext cx="3033713" cy="216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rends For &gt; Gold Ribbon Banner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95600" y="304800"/>
            <a:ext cx="5982143" cy="114300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18331" y="404675"/>
            <a:ext cx="5492603" cy="74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err="1" smtClean="0">
                <a:latin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Боже, дай торкнутись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чуттями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того,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що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зоветься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мистецтвом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великим…»</a:t>
            </a: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err="1" smtClean="0">
                <a:latin typeface="Times New Roman" pitchFamily="18" charset="0"/>
                <a:cs typeface="Arial" pitchFamily="34" charset="0"/>
              </a:rPr>
              <a:t>(ц</a:t>
            </a:r>
            <a:r>
              <a:rPr lang="ru-RU" sz="1200" b="1" i="1" dirty="0" err="1" smtClean="0">
                <a:latin typeface="Times New Roman" pitchFamily="18" charset="0"/>
                <a:cs typeface="Arial" pitchFamily="34" charset="0"/>
              </a:rPr>
              <a:t>іннісне ставлення до культури і мистецтва</a:t>
            </a:r>
            <a:r>
              <a:rPr lang="uk-UA" sz="1200" b="1" i="1" dirty="0" err="1" smtClean="0">
                <a:latin typeface="Times New Roman" pitchFamily="18" charset="0"/>
                <a:cs typeface="Arial" pitchFamily="34" charset="0"/>
              </a:rPr>
              <a:t>)</a:t>
            </a:r>
            <a:endParaRPr lang="ru-RU" sz="1200" b="1" i="1" dirty="0" err="1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457200" y="381000"/>
            <a:ext cx="2819400" cy="12954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Неможливо виростити повноцінну людину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 виховання в ній почуття Прекрасного. 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Р. Тагор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21920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у школярів естетичних поглядів та смаків;</a:t>
            </a:r>
          </a:p>
          <a:p>
            <a:pPr algn="just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вироблення умінь відчувати і відтворювати прекрасне у повсякденному житті;</a:t>
            </a:r>
          </a:p>
          <a:p>
            <a:pPr algn="just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виховання поваги до культурно-мистецьких надбань народу;</a:t>
            </a:r>
          </a:p>
          <a:p>
            <a:pPr algn="just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розвиток естетичних потреб і почуттів, художніх здібностей та творчої діяльності.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8100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Літературно-музичні композиції 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«Молитва за мову», «Світова велич Шевченка», </a:t>
            </a: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години спілкування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Шевченко-художник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усний журнал 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«Живописні картини Катерини Білокур», </a:t>
            </a: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конкурси читців, участь у різноманітних гуртках школи мистецтв і будинку творчості школяра, оформлення класного кутка, тематичних стінгазет і тематика класних бесід, конкурси малюнків. 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IMG1242"/>
          <p:cNvPicPr>
            <a:picLocks noChangeAspect="1" noChangeArrowheads="1"/>
          </p:cNvPicPr>
          <p:nvPr/>
        </p:nvPicPr>
        <p:blipFill>
          <a:blip r:embed="rId3" cstate="print"/>
          <a:srcRect t="3108"/>
          <a:stretch>
            <a:fillRect/>
          </a:stretch>
        </p:blipFill>
        <p:spPr bwMode="auto">
          <a:xfrm>
            <a:off x="457201" y="1828800"/>
            <a:ext cx="2362199" cy="1716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7" descr="P10102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657600"/>
            <a:ext cx="22352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100_39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133600"/>
            <a:ext cx="1352550" cy="1754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22" name="Picture 2" descr="http://4put.ru/pictures/max/550/169021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066800"/>
            <a:ext cx="1371600" cy="1330452"/>
          </a:xfrm>
          <a:prstGeom prst="rect">
            <a:avLst/>
          </a:prstGeom>
          <a:noFill/>
        </p:spPr>
      </p:pic>
      <p:pic>
        <p:nvPicPr>
          <p:cNvPr id="14" name="Picture 7" descr="100_3928"/>
          <p:cNvPicPr>
            <a:picLocks noChangeAspect="1" noChangeArrowheads="1"/>
          </p:cNvPicPr>
          <p:nvPr/>
        </p:nvPicPr>
        <p:blipFill>
          <a:blip r:embed="rId7" cstate="print"/>
          <a:srcRect t="9722" b="18056"/>
          <a:stretch>
            <a:fillRect/>
          </a:stretch>
        </p:blipFill>
        <p:spPr bwMode="auto">
          <a:xfrm>
            <a:off x="6705600" y="3657600"/>
            <a:ext cx="2045677" cy="115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8" descr="g0z4i_Ig1H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843272"/>
            <a:ext cx="2917373" cy="163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 descr="http://img-fotki.yandex.ru/get/6602/39663434.16c/0_7664a_e346ae98_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5257800"/>
            <a:ext cx="2206486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 Banner Clipart Pictur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19400" y="457200"/>
            <a:ext cx="6022540" cy="1068005"/>
          </a:xfrm>
          <a:prstGeom prst="rect">
            <a:avLst/>
          </a:prstGeom>
          <a:noFill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912618" y="600076"/>
            <a:ext cx="5676160" cy="533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 «Ми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працю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любимо,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що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в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творчість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перейшла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…»</a:t>
            </a: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ціннісне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до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праці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381000" y="457200"/>
            <a:ext cx="2590800" cy="11430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Розуміння плідності праці є одним з найкращих задоволень.</a:t>
            </a: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Л.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Вовенарг</a:t>
            </a:r>
            <a:endParaRPr lang="uk-UA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1148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Загальношкільні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благоустрої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акції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“Школа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наш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дім-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 господарі в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нім”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"Чистота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прибирання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пришкільної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години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хвилини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",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Годинник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того не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підведе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вміє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цінувати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час»,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анкетування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дозвілля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", "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обов’язки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Професії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моєї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", </a:t>
            </a:r>
          </a:p>
          <a:p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тренінгові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"Я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черговий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"Робота за комп’ютером - наскільки це безпечно".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102" name="Picture 6" descr="http://school2.ucoz.kz/1234/VLH4cfda59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14800"/>
            <a:ext cx="3316494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4" name="Picture 8" descr="http://school2.ucoz.kz/1234/SHr0K6k_C-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1905000"/>
            <a:ext cx="2819401" cy="1981200"/>
          </a:xfrm>
          <a:prstGeom prst="rect">
            <a:avLst/>
          </a:prstGeom>
          <a:noFill/>
        </p:spPr>
      </p:pic>
      <p:pic>
        <p:nvPicPr>
          <p:cNvPr id="132098" name="Picture 2" descr="http://bestgif.narod.ru/cvety/cv07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1944">
            <a:off x="2743200" y="762000"/>
            <a:ext cx="938067" cy="1981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81400" y="1447800"/>
            <a:ext cx="5105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>
              <a:buFont typeface="Wingdings" pitchFamily="2" charset="2"/>
              <a:buChar char="§"/>
            </a:pPr>
            <a:r>
              <a:rPr lang="uk-UA" sz="17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uk-UA" sz="17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позитивного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цілеспрямованості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організованості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працьовитості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наполегливості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подоланні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труднощів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видах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важливості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корисної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7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 відчуття потреби у праці та самовдосконаленні через пізнання духовних скарбів українців.</a:t>
            </a:r>
            <a:endParaRPr lang="ru-RU" sz="1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2106" name="Picture 10" descr="http://s4.pic4you.ru/y2014/03-10/12216/4247471-thum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3962400"/>
            <a:ext cx="1037617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 Banner PNG Clipart Pictur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20120" y="418296"/>
            <a:ext cx="6295279" cy="1143008"/>
          </a:xfrm>
          <a:prstGeom prst="rect">
            <a:avLst/>
          </a:prstGeom>
          <a:noFill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85950" y="648087"/>
            <a:ext cx="5828561" cy="542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Ти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знаєш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,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що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ти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–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людина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ціннісне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до себе)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381000" y="457200"/>
            <a:ext cx="3048000" cy="14478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Запам’ятай, що ти є особистість!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Призначення твоє – творить добро.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Читай, навчайся, будь завжди корисним,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Даруй всім людям радість і тепло.</a:t>
            </a:r>
            <a:endPara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Л.Маковей</a:t>
            </a:r>
            <a:endParaRPr lang="uk-UA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0" y="1295400"/>
            <a:ext cx="419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формувати моральні цінності та етичні норми відносин;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виховувати почуття власної гідності, честі, свободи, рівності, працелюбності, самодисципліни; 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формувати моральну  культуру особистості, засвоєння моральних норм суспільства;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виховувати відповідальне ставлення до власного здоров’я, здорового способу життя.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3886200"/>
            <a:ext cx="449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Години спілкування «Великдень – найбільше свято християн», «Святитель Миколай – взірець доброчинства», «Традиції моєї родини», «Вірний друг – то найбільший скарб», «Моральні пріоритети в житті», «Культура поведінки в колективі», «Етика спілкування», «Культура поведінки за столом», «Здоров’я – найцінніше багатство», «Загартовування – шлях до здоров’я», «Мій розпорядок дня», «Що ти знаєш про СНІД?”; анкетування «Твої моральні пріоритети», «Мої друзі», «Погані слова», «Ставлення до правил»; акція «Від серця до серця», участь в благодійних ярмарках, інструктажі з безпеки життєдіяльності.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P10106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0"/>
            <a:ext cx="2133600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P10106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2133600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 descr="P10106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876800"/>
            <a:ext cx="2159000" cy="161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 descr="P10102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114800"/>
            <a:ext cx="2133600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1076" name="Picture 4" descr="http://4put.ru/pictures/max/304/93545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49991">
            <a:off x="2662106" y="443699"/>
            <a:ext cx="2247900" cy="2369287"/>
          </a:xfrm>
          <a:prstGeom prst="rect">
            <a:avLst/>
          </a:prstGeom>
          <a:noFill/>
        </p:spPr>
      </p:pic>
      <p:pic>
        <p:nvPicPr>
          <p:cNvPr id="131085" name="Picture 13" descr="http://miranimashek.com/Animashki/babochki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5410200"/>
            <a:ext cx="1047750" cy="114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urple Banner PNG Clipart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6553200" cy="1143008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38400" y="533400"/>
            <a:ext cx="6360310" cy="60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225425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«Ми не безліч стандартних «я», </a:t>
            </a:r>
            <a:r>
              <a:rPr kumimoji="0" lang="en-US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а безліч всесвітів </a:t>
            </a:r>
            <a:endParaRPr kumimoji="0" lang="en-US" sz="1400" b="1" i="1" u="none" strike="noStrike" normalizeH="0" baseline="0" dirty="0" smtClean="0">
              <a:latin typeface="Times New Roman" pitchFamily="18" charset="0"/>
              <a:cs typeface="Arial" pitchFamily="34" charset="0"/>
            </a:endParaRPr>
          </a:p>
          <a:p>
            <a:pPr marL="0" marR="225425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різних…»</a:t>
            </a:r>
            <a:r>
              <a:rPr kumimoji="0" lang="en-US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1400" b="1" i="1" u="none" strike="noStrike" normalizeH="0" baseline="0" dirty="0" smtClean="0">
                <a:latin typeface="Times New Roman" pitchFamily="18" charset="0"/>
                <a:cs typeface="Arial" pitchFamily="34" charset="0"/>
              </a:rPr>
              <a:t>(індивідуальна робота з учнями)</a:t>
            </a:r>
            <a:endParaRPr kumimoji="0" lang="ru-RU" sz="1400" b="1" i="1" u="none" strike="noStrike" normalizeH="0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457200" y="381000"/>
            <a:ext cx="2438400" cy="12192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Будьте першими в науці і високими душею,</a:t>
            </a:r>
            <a:endParaRPr lang="ru-RU" sz="15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Хай талант ваш розквітає під щасливою зорею.</a:t>
            </a:r>
            <a:endParaRPr lang="ru-RU" sz="15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З поезії</a:t>
            </a: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8768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Необхідною умовою успішної індивідуальної роботи є вивчення індивідуальних особливостей учнів. Проводжу бесіди з гіперактивними, творчими учнями, з дітьми соціально незахищених категорій.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F:\DSC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2718187" cy="4419600"/>
          </a:xfrm>
          <a:prstGeom prst="rect">
            <a:avLst/>
          </a:prstGeom>
          <a:ln w="38100" cap="sq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4146" name="Picture 2" descr="http://muzotkrytka.narod.ru/animashki/bukety/4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990600"/>
            <a:ext cx="1075968" cy="14934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57600" y="1447800"/>
            <a:ext cx="5105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вивчення індивідуальних особливостей учнів, специфіки умов і процесу їхнього розвитку;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установлення міжособистісних контактів з кожною дитиною;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створення умов у класному колективі для прояву й розвитку реальних і потенційних можливостей учнів;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діагностика результатів навчання, виховання й розвитку кожного учня, урахування їхніх особистих досягнень.</a:t>
            </a:r>
            <a:endParaRPr lang="ru-RU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4148" name="Picture 4" descr="http://s59.radikal.ru/i166/1009/d0/6f3b8b7eb5e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495800"/>
            <a:ext cx="2076450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6200" y="1752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4495800"/>
            <a:ext cx="48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класні батьківські збори «Друзі вашої дитини», «Профілактика захворювань школярів», «Покарання та заохочення», «Труднощі підліткового віку», «Інтернет і комп’ютерна залежність», анкетування, засідання батьківського комітету, педагогічна просвіта батьків, їх участь у життєдіяльності класного колективу. 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Purple Banner PNG Clipart Pictur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99490" y="430481"/>
            <a:ext cx="6479640" cy="1143008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 rot="18538">
            <a:off x="2211830" y="626748"/>
            <a:ext cx="6361961" cy="769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«М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оральна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культура 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дитини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в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стінах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школи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є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плодами</a:t>
            </a:r>
            <a:endParaRPr lang="en-US" sz="1400" b="1" i="1" dirty="0" smtClean="0">
              <a:latin typeface="Times New Roman" pitchFamily="18" charset="0"/>
              <a:cs typeface="Arial" pitchFamily="34" charset="0"/>
            </a:endParaRP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тих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квіток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,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які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квітнуть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 у </a:t>
            </a:r>
            <a:r>
              <a:rPr lang="ru-RU" sz="1400" b="1" i="1" dirty="0" err="1" smtClean="0">
                <a:latin typeface="Times New Roman" pitchFamily="18" charset="0"/>
                <a:cs typeface="Arial" pitchFamily="34" charset="0"/>
              </a:rPr>
              <a:t>сім'ї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»</a:t>
            </a:r>
            <a:r>
              <a:rPr lang="en-US" sz="1400" b="1" i="1" dirty="0" smtClean="0">
                <a:latin typeface="Times New Roman" pitchFamily="18" charset="0"/>
                <a:cs typeface="Arial" pitchFamily="34" charset="0"/>
              </a:rPr>
              <a:t>  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(</a:t>
            </a:r>
            <a:r>
              <a:rPr lang="uk-UA" sz="1400" b="1" i="1" dirty="0" smtClean="0">
                <a:latin typeface="Times New Roman" pitchFamily="18" charset="0"/>
                <a:cs typeface="Arial" pitchFamily="34" charset="0"/>
              </a:rPr>
              <a:t>робота з батьками</a:t>
            </a:r>
            <a:r>
              <a:rPr lang="ru-RU" sz="1400" b="1" i="1" dirty="0" smtClean="0"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381000" y="457200"/>
            <a:ext cx="2514600" cy="1676400"/>
          </a:xfrm>
          <a:prstGeom prst="foldedCorner">
            <a:avLst>
              <a:gd name="adj" fmla="val 225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наші дні немає важливішого у сфері виховання завдання, ніж навчити батька й матір виховувати своїх дітей.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В.О. Сухомлинський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1524000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Запорукою успішної виховної діяльності з учнями є співпраця класного керівника з батьками, оскільки саме сім’я відіграє важливу роль у процесі розвитку особистості учня. Тому завдання вчителя – зробити батьків активними учасниками навчально-виховного процесу.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s://pp.vk.me/c621616/v621616809/26a18/osYdrtfNLPw.jpg"/>
          <p:cNvPicPr>
            <a:picLocks noChangeAspect="1" noChangeArrowheads="1"/>
          </p:cNvPicPr>
          <p:nvPr/>
        </p:nvPicPr>
        <p:blipFill>
          <a:blip r:embed="rId3" cstate="print"/>
          <a:srcRect b="20688"/>
          <a:stretch>
            <a:fillRect/>
          </a:stretch>
        </p:blipFill>
        <p:spPr bwMode="auto">
          <a:xfrm>
            <a:off x="457200" y="2286000"/>
            <a:ext cx="3429000" cy="2038864"/>
          </a:xfrm>
          <a:prstGeom prst="rect">
            <a:avLst/>
          </a:prstGeom>
          <a:ln w="38100" cap="sq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 descr="https://pp.vk.me/c624529/v624529784/21f1b/1Rr2D0Yfa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2057400" cy="2175404"/>
          </a:xfrm>
          <a:prstGeom prst="rect">
            <a:avLst/>
          </a:prstGeom>
          <a:ln w="38100" cap="sq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5170" name="Picture 2" descr="http://img0.liveinternet.ru/images/attach/c/10/110/795/110795248_0_a3e9d_7d28ae27_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914400"/>
            <a:ext cx="2362200" cy="2099069"/>
          </a:xfrm>
          <a:prstGeom prst="rect">
            <a:avLst/>
          </a:prstGeom>
          <a:noFill/>
        </p:spPr>
      </p:pic>
      <p:pic>
        <p:nvPicPr>
          <p:cNvPr id="10" name="Picture 7" descr="http://img0.liveinternet.ru/images/attach/c/11/117/409/117409904_large_3e38624d2d8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495800"/>
            <a:ext cx="1614154" cy="197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ukraine1-710x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345363" cy="4895850"/>
          </a:xfrm>
          <a:prstGeom prst="rect">
            <a:avLst/>
          </a:prstGeom>
          <a:noFill/>
        </p:spPr>
      </p:pic>
      <p:pic>
        <p:nvPicPr>
          <p:cNvPr id="2059" name="Picture 12" descr="Oriental Poppy by jeanicebartzen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5516563"/>
            <a:ext cx="431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363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3644900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060575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2" descr="Oriental Poppy by jeanicebartzen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3068638"/>
            <a:ext cx="431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797425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10" descr="Pink and White Mum by Thy-Darkest-Ho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557338"/>
            <a:ext cx="4318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10" descr="Pink and White Mum by Thy-Darkest-Ho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652963"/>
            <a:ext cx="358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10" descr="Pink and White Mum by Thy-Darkest-Ho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357563"/>
            <a:ext cx="358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6999" y="3141663"/>
            <a:ext cx="542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47244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10" descr="Pink and White Mum by Thy-Darkest-Ho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3213100"/>
            <a:ext cx="3587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0" name="Picture 12" descr="http://img0.liveinternet.ru/images/attach/b/4/102/851/102851672_large_82.png"/>
          <p:cNvPicPr>
            <a:picLocks noChangeAspect="1" noChangeArrowheads="1"/>
          </p:cNvPicPr>
          <p:nvPr/>
        </p:nvPicPr>
        <p:blipFill>
          <a:blip r:embed="rId8" cstate="print"/>
          <a:srcRect l="25395" t="49168" r="18689"/>
          <a:stretch>
            <a:fillRect/>
          </a:stretch>
        </p:blipFill>
        <p:spPr bwMode="auto">
          <a:xfrm>
            <a:off x="4500563" y="1557338"/>
            <a:ext cx="50323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12" descr="http://img0.liveinternet.ru/images/attach/b/4/102/851/102851672_large_82.png"/>
          <p:cNvPicPr>
            <a:picLocks noChangeAspect="1" noChangeArrowheads="1"/>
          </p:cNvPicPr>
          <p:nvPr/>
        </p:nvPicPr>
        <p:blipFill>
          <a:blip r:embed="rId9" cstate="print"/>
          <a:srcRect l="24606" t="47456" r="23964"/>
          <a:stretch>
            <a:fillRect/>
          </a:stretch>
        </p:blipFill>
        <p:spPr bwMode="auto">
          <a:xfrm>
            <a:off x="6732588" y="2636838"/>
            <a:ext cx="4619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12" descr="http://img0.liveinternet.ru/images/attach/b/4/102/851/102851672_large_82.png"/>
          <p:cNvPicPr>
            <a:picLocks noChangeAspect="1" noChangeArrowheads="1"/>
          </p:cNvPicPr>
          <p:nvPr/>
        </p:nvPicPr>
        <p:blipFill>
          <a:blip r:embed="rId9" cstate="print"/>
          <a:srcRect l="22386" t="42320" r="23915" b="5896"/>
          <a:stretch>
            <a:fillRect/>
          </a:stretch>
        </p:blipFill>
        <p:spPr bwMode="auto">
          <a:xfrm>
            <a:off x="1042988" y="2997200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12" descr="http://img0.liveinternet.ru/images/attach/b/4/102/851/102851672_large_82.png"/>
          <p:cNvPicPr>
            <a:picLocks noChangeAspect="1" noChangeArrowheads="1"/>
          </p:cNvPicPr>
          <p:nvPr/>
        </p:nvPicPr>
        <p:blipFill>
          <a:blip r:embed="rId9" cstate="print"/>
          <a:srcRect l="22386" t="42320" r="23915" b="5896"/>
          <a:stretch>
            <a:fillRect/>
          </a:stretch>
        </p:blipFill>
        <p:spPr bwMode="auto">
          <a:xfrm>
            <a:off x="1619250" y="1916113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8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500438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997200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0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2492375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12" descr="Oriental Poppy by jeanicebartzen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708275"/>
            <a:ext cx="447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7" name="Picture 2" descr="http://www.playcast.ru/uploads/2015/02/17/12171193.png"/>
          <p:cNvPicPr>
            <a:picLocks noChangeAspect="1" noChangeArrowheads="1"/>
          </p:cNvPicPr>
          <p:nvPr/>
        </p:nvPicPr>
        <p:blipFill>
          <a:blip r:embed="rId10" cstate="print"/>
          <a:srcRect r="-28024" b="33980"/>
          <a:stretch>
            <a:fillRect/>
          </a:stretch>
        </p:blipFill>
        <p:spPr bwMode="auto">
          <a:xfrm>
            <a:off x="5219700" y="3213100"/>
            <a:ext cx="647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8" name="Picture 2" descr="http://www.playcast.ru/uploads/2015/02/17/12171193.png"/>
          <p:cNvPicPr>
            <a:picLocks noChangeAspect="1" noChangeArrowheads="1"/>
          </p:cNvPicPr>
          <p:nvPr/>
        </p:nvPicPr>
        <p:blipFill>
          <a:blip r:embed="rId11" cstate="print"/>
          <a:srcRect r="-28024" b="33980"/>
          <a:stretch>
            <a:fillRect/>
          </a:stretch>
        </p:blipFill>
        <p:spPr bwMode="auto">
          <a:xfrm>
            <a:off x="3492500" y="3429000"/>
            <a:ext cx="5762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" name="Picture 2" descr="http://www.playcast.ru/uploads/2015/02/17/12171193.png"/>
          <p:cNvPicPr>
            <a:picLocks noChangeAspect="1" noChangeArrowheads="1"/>
          </p:cNvPicPr>
          <p:nvPr/>
        </p:nvPicPr>
        <p:blipFill>
          <a:blip r:embed="rId10" cstate="print"/>
          <a:srcRect r="-28024" b="33980"/>
          <a:stretch>
            <a:fillRect/>
          </a:stretch>
        </p:blipFill>
        <p:spPr bwMode="auto">
          <a:xfrm>
            <a:off x="1908175" y="3213100"/>
            <a:ext cx="647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0" name="Picture 2" descr="http://www.playcast.ru/uploads/2015/02/17/12171193.png"/>
          <p:cNvPicPr>
            <a:picLocks noChangeAspect="1" noChangeArrowheads="1"/>
          </p:cNvPicPr>
          <p:nvPr/>
        </p:nvPicPr>
        <p:blipFill>
          <a:blip r:embed="rId10" cstate="print"/>
          <a:srcRect r="-28024" b="33980"/>
          <a:stretch>
            <a:fillRect/>
          </a:stretch>
        </p:blipFill>
        <p:spPr bwMode="auto">
          <a:xfrm>
            <a:off x="6011863" y="4365625"/>
            <a:ext cx="647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2" name="Rectangle 6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541338" cy="5638800"/>
          </a:xfrm>
        </p:spPr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008000"/>
                </a:solidFill>
                <a:latin typeface="Bookman Old Style" pitchFamily="18" charset="0"/>
              </a:rPr>
              <a:t>випускник</a:t>
            </a:r>
            <a:endParaRPr lang="ru-RU" sz="4000" b="1" i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2113" name="Rectangle 6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6800" y="4648200"/>
            <a:ext cx="3276600" cy="1584325"/>
          </a:xfrm>
        </p:spPr>
        <p:txBody>
          <a:bodyPr/>
          <a:lstStyle/>
          <a:p>
            <a:pPr>
              <a:buFontTx/>
              <a:buNone/>
            </a:pPr>
            <a:r>
              <a:rPr lang="uk-UA" sz="2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толерантний</a:t>
            </a:r>
          </a:p>
          <a:p>
            <a:pPr>
              <a:buFontTx/>
              <a:buNone/>
            </a:pPr>
            <a:r>
              <a:rPr lang="uk-UA" sz="2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освічений</a:t>
            </a:r>
          </a:p>
          <a:p>
            <a:pPr>
              <a:buFontTx/>
              <a:buNone/>
            </a:pPr>
            <a:r>
              <a:rPr lang="uk-UA" sz="2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комунікабельний</a:t>
            </a:r>
            <a:endParaRPr lang="ru-RU" sz="2400" b="1" i="1" dirty="0">
              <a:latin typeface="Bookman Old Style" pitchFamily="18" charset="0"/>
            </a:endParaRPr>
          </a:p>
        </p:txBody>
      </p:sp>
      <p:sp>
        <p:nvSpPr>
          <p:cNvPr id="2114" name="Rectangle 6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0" y="4800600"/>
            <a:ext cx="3132137" cy="1371600"/>
          </a:xfrm>
        </p:spPr>
        <p:txBody>
          <a:bodyPr>
            <a:normAutofit fontScale="92500"/>
          </a:bodyPr>
          <a:lstStyle/>
          <a:p>
            <a:pPr algn="r">
              <a:buFontTx/>
              <a:buNone/>
            </a:pPr>
            <a:r>
              <a:rPr lang="uk-UA" sz="2400" b="1" i="1" dirty="0" smtClean="0">
                <a:solidFill>
                  <a:srgbClr val="0066FF"/>
                </a:solidFill>
                <a:latin typeface="Bookman Old Style" pitchFamily="18" charset="0"/>
              </a:rPr>
              <a:t>пунктуальний</a:t>
            </a:r>
            <a:endParaRPr lang="uk-UA" sz="2400" b="1" i="1" dirty="0">
              <a:solidFill>
                <a:srgbClr val="0066FF"/>
              </a:solidFill>
              <a:latin typeface="Bookman Old Style" pitchFamily="18" charset="0"/>
            </a:endParaRP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66FF"/>
                </a:solidFill>
                <a:latin typeface="Bookman Old Style" pitchFamily="18" charset="0"/>
              </a:rPr>
              <a:t>творчий</a:t>
            </a:r>
          </a:p>
          <a:p>
            <a:pPr algn="r">
              <a:buFontTx/>
              <a:buNone/>
            </a:pPr>
            <a:r>
              <a:rPr lang="uk-UA" sz="2400" b="1" i="1" dirty="0" smtClean="0">
                <a:solidFill>
                  <a:srgbClr val="0066FF"/>
                </a:solidFill>
                <a:latin typeface="Bookman Old Style" pitchFamily="18" charset="0"/>
              </a:rPr>
              <a:t>дисциплінований</a:t>
            </a:r>
            <a:endParaRPr lang="uk-UA" sz="2400" b="1" i="1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buFontTx/>
              <a:buNone/>
            </a:pPr>
            <a:endParaRPr lang="ru-RU" sz="2400" b="1" dirty="0">
              <a:solidFill>
                <a:srgbClr val="0066FF"/>
              </a:solidFill>
            </a:endParaRPr>
          </a:p>
        </p:txBody>
      </p:sp>
      <p:sp>
        <p:nvSpPr>
          <p:cNvPr id="2115" name="Rectangle 67"/>
          <p:cNvSpPr>
            <a:spLocks noChangeArrowheads="1"/>
          </p:cNvSpPr>
          <p:nvPr/>
        </p:nvSpPr>
        <p:spPr bwMode="auto">
          <a:xfrm>
            <a:off x="4724400" y="533400"/>
            <a:ext cx="396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uk-UA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національно свідомий</a:t>
            </a:r>
          </a:p>
          <a:p>
            <a:pPr algn="r"/>
            <a:r>
              <a:rPr lang="uk-UA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милосердний </a:t>
            </a:r>
          </a:p>
          <a:p>
            <a:pPr algn="r"/>
            <a:r>
              <a:rPr lang="uk-UA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працьовитий</a:t>
            </a:r>
            <a:endParaRPr lang="uk-UA" sz="2400" b="1" i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17" name="Рисунок 69" descr="Sstyle_Floral_103108_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888" y="3716338"/>
            <a:ext cx="44291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8" name="Рисунок 22" descr="Red Lilly 01 by Thy-Darkest-Hou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9338" y="4149725"/>
            <a:ext cx="4953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" name="Рисунок 84" descr="http://www.bunchesdirect.com/components/com_virtuemart/shop_image/product/yellow%20carnation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2132013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" name="Рисунок 2" descr="http://i626.photobucket.com/albums/tt348/Rainbowlette/dais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5600" y="4149725"/>
            <a:ext cx="4556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1" name="Рисунок 5" descr="http://1.bp.blogspot.com/-WMAWcP6OwVY/TXY_9CZsxrI/AAAAAAAAC1U/9Qg6gdbkrtQ/s400/yellowGerberDaisy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27313" y="2997200"/>
            <a:ext cx="4318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3" name="Rectangle 75"/>
          <p:cNvSpPr>
            <a:spLocks noChangeArrowheads="1"/>
          </p:cNvSpPr>
          <p:nvPr/>
        </p:nvSpPr>
        <p:spPr bwMode="auto">
          <a:xfrm>
            <a:off x="1295400" y="457200"/>
            <a:ext cx="31670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uk-UA" sz="2400" b="1" i="1" dirty="0">
                <a:solidFill>
                  <a:srgbClr val="0066FF"/>
                </a:solidFill>
                <a:latin typeface="Bookman Old Style" pitchFamily="18" charset="0"/>
              </a:rPr>
              <a:t>патріотичний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 i="1" dirty="0">
                <a:solidFill>
                  <a:srgbClr val="0066FF"/>
                </a:solidFill>
                <a:latin typeface="Bookman Old Style" pitchFamily="18" charset="0"/>
              </a:rPr>
              <a:t>гуманний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 i="1" dirty="0">
                <a:solidFill>
                  <a:srgbClr val="0066FF"/>
                </a:solidFill>
                <a:latin typeface="Bookman Old Style" pitchFamily="18" charset="0"/>
              </a:rPr>
              <a:t>далекоглядний</a:t>
            </a:r>
            <a:endParaRPr lang="ru-RU" sz="2400" b="1" i="1" dirty="0">
              <a:latin typeface="Bookman Old Style" pitchFamily="18" charset="0"/>
            </a:endParaRPr>
          </a:p>
        </p:txBody>
      </p:sp>
      <p:pic>
        <p:nvPicPr>
          <p:cNvPr id="2124" name="Рисунок 22" descr="Red Lilly 01 by Thy-Darkest-Hou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9925" y="3429000"/>
            <a:ext cx="496888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5" name="Рисунок 22" descr="Red Lilly 01 by Thy-Darkest-Hou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375" y="2349500"/>
            <a:ext cx="4270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6" name="Рисунок 36" descr="желтые цветы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59113" y="2565400"/>
            <a:ext cx="46513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7" name="Рисунок 5" descr="http://1.bp.blogspot.com/-WMAWcP6OwVY/TXY_9CZsxrI/AAAAAAAAC1U/9Qg6gdbkrtQ/s400/yellowGerberDaisy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77050" y="4005263"/>
            <a:ext cx="4318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8" name="Рисунок 5" descr="http://1.bp.blogspot.com/-WMAWcP6OwVY/TXY_9CZsxrI/AAAAAAAAC1U/9Qg6gdbkrtQ/s400/yellowGerberDaisy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3575" y="1916113"/>
            <a:ext cx="4318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" name="Рисунок 69" descr="Sstyle_Floral_103108_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513" y="1989138"/>
            <a:ext cx="44291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" name="Рисунок 69" descr="Sstyle_Floral_103108_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4300" y="3068638"/>
            <a:ext cx="44291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1" name="Рисунок 84" descr="http://www.bunchesdirect.com/components/com_virtuemart/shop_image/product/yellow%20carnation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386080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2" name="Рисунок 2" descr="http://i626.photobucket.com/albums/tt348/Rainbowlette/dais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2565400"/>
            <a:ext cx="4556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3" name="Рисунок 2" descr="http://i626.photobucket.com/albums/tt348/Rainbowlette/dais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2500" y="5013325"/>
            <a:ext cx="4556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4" name="Рисунок 69" descr="Sstyle_Floral_103108_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275" y="4437063"/>
            <a:ext cx="44291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5" name="Picture 10" descr="Pink and White Mum by Thy-Darkest-Ho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284538"/>
            <a:ext cx="4318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6" name="Рисунок 11" descr="D:\Pictures\0_80dd3_211a7c4e_XL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312194" flipV="1">
            <a:off x="2555875" y="2349500"/>
            <a:ext cx="4318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7" name="Рисунок 11" descr="D:\Pictures\0_80dd3_211a7c4e_XL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312194" flipV="1">
            <a:off x="5867400" y="2349500"/>
            <a:ext cx="4318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8" name="Рисунок 11" descr="D:\Pictures\0_80dd3_211a7c4e_XL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312194" flipV="1">
            <a:off x="4643438" y="2492375"/>
            <a:ext cx="4318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25146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34290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5146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9050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8956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 descr="http://lenagold.ru/fon/clipart/f/feja/fairy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4038600"/>
            <a:ext cx="647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hoto-load.ru/wp-content/uploads/2014/01/%D0%9C%D0%B0%D0%BA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57400" y="2057400"/>
            <a:ext cx="5410200" cy="3154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Будьте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самі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шукачами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,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дослідниками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.</a:t>
            </a:r>
          </a:p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Якщо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не буде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вогника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у вас, </a:t>
            </a:r>
          </a:p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вам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ніколи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не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запалити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його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 в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інших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…</a:t>
            </a:r>
          </a:p>
          <a:p>
            <a:pPr algn="ctr"/>
            <a:endParaRPr lang="uk-UA" sz="3600" b="1" kern="10" dirty="0" smtClean="0">
              <a:ln w="9525">
                <a:noFill/>
                <a:round/>
                <a:headEnd/>
                <a:tailEnd/>
              </a:ln>
              <a:solidFill>
                <a:srgbClr val="943634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Monotype Corsiva"/>
            </a:endParaRPr>
          </a:p>
          <a:p>
            <a:pPr algn="ctr"/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943634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Monotype Corsiva"/>
            </a:endParaRPr>
          </a:p>
          <a:p>
            <a:pPr algn="ctr"/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943634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В.О.Сухомлинський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943634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137218" name="Picture 2" descr="http://images-photo.ru/_ph/17/2/8330042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533400" cy="506730"/>
          </a:xfrm>
          <a:prstGeom prst="rect">
            <a:avLst/>
          </a:prstGeom>
          <a:noFill/>
        </p:spPr>
      </p:pic>
      <p:pic>
        <p:nvPicPr>
          <p:cNvPr id="6" name="Picture 2" descr="http://images-photo.ru/_ph/17/2/8330042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257800"/>
            <a:ext cx="533400" cy="506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Рома_Уляня\Desktop\фотографія.tif"/>
          <p:cNvPicPr>
            <a:picLocks noChangeAspect="1" noChangeArrowheads="1"/>
          </p:cNvPicPr>
          <p:nvPr/>
        </p:nvPicPr>
        <p:blipFill>
          <a:blip r:embed="rId2" cstate="print"/>
          <a:srcRect l="5935" r="5375"/>
          <a:stretch>
            <a:fillRect/>
          </a:stretch>
        </p:blipFill>
        <p:spPr bwMode="auto">
          <a:xfrm flipH="1">
            <a:off x="5791200" y="838200"/>
            <a:ext cx="2514600" cy="301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3000" y="4191000"/>
            <a:ext cx="67103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Освіта: </a:t>
            </a:r>
            <a:r>
              <a:rPr lang="uk-UA" sz="2000" b="1" i="1" dirty="0">
                <a:solidFill>
                  <a:srgbClr val="990000"/>
                </a:solidFill>
                <a:latin typeface="Book Antiqua" pitchFamily="18" charset="0"/>
              </a:rPr>
              <a:t>вища</a:t>
            </a:r>
          </a:p>
          <a:p>
            <a:pPr algn="ctr"/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Посада: </a:t>
            </a:r>
            <a:r>
              <a:rPr lang="uk-UA" sz="2000" b="1" i="1" dirty="0" smtClean="0">
                <a:solidFill>
                  <a:srgbClr val="990000"/>
                </a:solidFill>
                <a:latin typeface="Book Antiqua" pitchFamily="18" charset="0"/>
              </a:rPr>
              <a:t>вчитель української </a:t>
            </a:r>
            <a:r>
              <a:rPr lang="uk-UA" sz="2000" b="1" i="1" dirty="0">
                <a:solidFill>
                  <a:srgbClr val="990000"/>
                </a:solidFill>
                <a:latin typeface="Book Antiqua" pitchFamily="18" charset="0"/>
              </a:rPr>
              <a:t>мови </a:t>
            </a:r>
            <a:r>
              <a:rPr lang="uk-UA" sz="2000" b="1" i="1" dirty="0" smtClean="0">
                <a:solidFill>
                  <a:srgbClr val="990000"/>
                </a:solidFill>
                <a:latin typeface="Book Antiqua" pitchFamily="18" charset="0"/>
              </a:rPr>
              <a:t>і літератури</a:t>
            </a:r>
            <a:endParaRPr lang="uk-UA" sz="2000" b="1" i="1" dirty="0">
              <a:solidFill>
                <a:srgbClr val="990000"/>
              </a:solidFill>
              <a:latin typeface="Book Antiqua" pitchFamily="18" charset="0"/>
            </a:endParaRPr>
          </a:p>
          <a:p>
            <a:pPr algn="ctr"/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В </a:t>
            </a:r>
            <a:r>
              <a:rPr lang="uk-UA" sz="2000" i="1" dirty="0" err="1">
                <a:solidFill>
                  <a:srgbClr val="990000"/>
                </a:solidFill>
                <a:latin typeface="Book Antiqua" pitchFamily="18" charset="0"/>
              </a:rPr>
              <a:t>Козівській</a:t>
            </a:r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 ЗОШ </a:t>
            </a:r>
            <a:r>
              <a:rPr lang="uk-UA" sz="2000" i="1" dirty="0" err="1">
                <a:solidFill>
                  <a:srgbClr val="990000"/>
                </a:solidFill>
                <a:latin typeface="Book Antiqua" pitchFamily="18" charset="0"/>
              </a:rPr>
              <a:t>І-ІІІст</a:t>
            </a:r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. №2 працюю з 1990 року</a:t>
            </a:r>
            <a:endParaRPr lang="uk-UA" sz="2000" i="1" dirty="0">
              <a:solidFill>
                <a:srgbClr val="990000"/>
              </a:solidFill>
            </a:endParaRPr>
          </a:p>
          <a:p>
            <a:pPr algn="ctr"/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Педагогічний стаж роботи:</a:t>
            </a:r>
            <a:endParaRPr lang="uk-UA" sz="2000" i="1" dirty="0">
              <a:solidFill>
                <a:srgbClr val="990000"/>
              </a:solidFill>
            </a:endParaRPr>
          </a:p>
          <a:p>
            <a:pPr algn="ctr"/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 </a:t>
            </a:r>
            <a:r>
              <a:rPr lang="uk-UA" sz="2000" b="1" i="1" dirty="0">
                <a:solidFill>
                  <a:srgbClr val="990000"/>
                </a:solidFill>
                <a:latin typeface="Book Antiqua" pitchFamily="18" charset="0"/>
              </a:rPr>
              <a:t>25 років </a:t>
            </a:r>
            <a:endParaRPr lang="uk-UA" sz="2000" i="1" dirty="0">
              <a:solidFill>
                <a:srgbClr val="990000"/>
              </a:solidFill>
              <a:latin typeface="Book Antiqua" pitchFamily="18" charset="0"/>
            </a:endParaRPr>
          </a:p>
          <a:p>
            <a:pPr algn="ctr"/>
            <a:r>
              <a:rPr lang="uk-UA" sz="2000" i="1" dirty="0">
                <a:solidFill>
                  <a:srgbClr val="990000"/>
                </a:solidFill>
              </a:rPr>
              <a:t>С</a:t>
            </a:r>
            <a:r>
              <a:rPr lang="uk-UA" sz="2000" i="1" dirty="0">
                <a:solidFill>
                  <a:srgbClr val="990000"/>
                </a:solidFill>
                <a:latin typeface="Book Antiqua" pitchFamily="18" charset="0"/>
              </a:rPr>
              <a:t>таж роботи</a:t>
            </a:r>
            <a:r>
              <a:rPr lang="uk-UA" sz="2000" i="1" dirty="0">
                <a:solidFill>
                  <a:srgbClr val="990000"/>
                </a:solidFill>
              </a:rPr>
              <a:t> </a:t>
            </a:r>
            <a:r>
              <a:rPr lang="uk-UA" sz="2000" i="1" dirty="0">
                <a:solidFill>
                  <a:srgbClr val="990000"/>
                </a:solidFill>
                <a:latin typeface="Monotype Corsiva" pitchFamily="66" charset="0"/>
              </a:rPr>
              <a:t>класним керівником: </a:t>
            </a:r>
          </a:p>
          <a:p>
            <a:pPr algn="ctr"/>
            <a:r>
              <a:rPr lang="uk-UA" sz="2000" b="1" i="1" dirty="0">
                <a:solidFill>
                  <a:srgbClr val="990000"/>
                </a:solidFill>
                <a:latin typeface="Book Antiqua" pitchFamily="18" charset="0"/>
              </a:rPr>
              <a:t>22 роки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762000"/>
            <a:ext cx="52578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Загальні</a:t>
            </a:r>
            <a:r>
              <a:rPr lang="ru-RU" sz="4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dirty="0" err="1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відомості</a:t>
            </a:r>
            <a:endParaRPr lang="ru-RU" sz="4800" b="1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Содержимое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4315">
            <a:off x="938993" y="1782483"/>
            <a:ext cx="3849688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://img0.liveinternet.ru/images/attach/c/0/121/151/121151988_large_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1445">
            <a:off x="945640" y="2642548"/>
            <a:ext cx="1005897" cy="1915994"/>
          </a:xfrm>
          <a:prstGeom prst="rect">
            <a:avLst/>
          </a:prstGeom>
          <a:noFill/>
        </p:spPr>
      </p:pic>
      <p:pic>
        <p:nvPicPr>
          <p:cNvPr id="18443" name="Picture 11" descr="http://img-fotki.yandex.ru/get/6606/16969765.18/0_66dc2_d6f17b8c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895904" flipH="1">
            <a:off x="4947366" y="2065581"/>
            <a:ext cx="18573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ма_Уляня\Desktop\30145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705600"/>
          </a:xfrm>
          <a:prstGeom prst="rect">
            <a:avLst/>
          </a:prstGeom>
          <a:noFill/>
        </p:spPr>
      </p:pic>
      <p:pic>
        <p:nvPicPr>
          <p:cNvPr id="4" name="Picture 2" descr="https://pp.vk.me/c625526/v625526065/5f852/3fwRi_uZu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90800"/>
            <a:ext cx="3254114" cy="24384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A5002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0" y="349476"/>
            <a:ext cx="3810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b="1" i="1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Класний керівник – покликання від Бога. </a:t>
            </a:r>
            <a:endParaRPr lang="ru-RU" sz="1400" b="1" i="1" dirty="0" smtClean="0">
              <a:solidFill>
                <a:srgbClr val="FF66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Я відгукнулася на поклик, знаю:це – моя дорога. </a:t>
            </a:r>
            <a:endParaRPr lang="ru-RU" sz="1400" b="1" i="1" dirty="0" smtClean="0">
              <a:solidFill>
                <a:srgbClr val="FF66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Як Ангел-Охоронець, завжди на сторожі, </a:t>
            </a:r>
            <a:endParaRPr lang="ru-RU" sz="1400" b="1" i="1" dirty="0" smtClean="0">
              <a:solidFill>
                <a:srgbClr val="FF66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Піклуюся про діток не тільки в їх тривозі.</a:t>
            </a:r>
            <a:endParaRPr lang="ru-RU" sz="1400" b="1" i="1" dirty="0" smtClean="0">
              <a:solidFill>
                <a:srgbClr val="FF66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endParaRPr lang="uk-UA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Навчаю</a:t>
            </a:r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, щоб любили понад усе державу, 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Щоб з гордістю у серці </a:t>
            </a:r>
            <a:r>
              <a:rPr lang="uk-UA" sz="14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вкраїнцями</a:t>
            </a:r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 зростали, 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Щоб калину в лузі берегли і не ламали, 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Щоб таланти розвивали й всесвітню славу здобували. </a:t>
            </a:r>
            <a:endParaRPr lang="uk-UA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eaLnBrk="0" hangingPunct="0"/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008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Плекаю у дітях шанобливість, людяність і вдячність </a:t>
            </a:r>
            <a:endParaRPr lang="ru-RU" sz="1400" b="1" i="1" dirty="0" smtClean="0">
              <a:solidFill>
                <a:srgbClr val="008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008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До найрідніших, що подарували їм життя і щастя. </a:t>
            </a:r>
            <a:endParaRPr lang="ru-RU" sz="1400" b="1" i="1" dirty="0" smtClean="0">
              <a:solidFill>
                <a:srgbClr val="008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008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Ще я навчаю до старших поваги, </a:t>
            </a:r>
            <a:endParaRPr lang="ru-RU" sz="1400" b="1" i="1" dirty="0" smtClean="0">
              <a:solidFill>
                <a:srgbClr val="008000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rgbClr val="008000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До праці й навчання творчої наснаги</a:t>
            </a:r>
            <a:r>
              <a:rPr lang="uk-UA" sz="14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Мов квітку в віночок, я кожну дитину 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Вплітаю у дружню квіткову родину. 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Всі цінності духовні, немов стрічки барвисті 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Єднаю у віночку душ дитячих, чистих,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Аби зростали вони гідними звання Людини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І були добрими дітьми для Бога й </a:t>
            </a:r>
            <a:r>
              <a:rPr lang="uk-UA" sz="1400" b="1" i="1" dirty="0" err="1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неньки-України</a:t>
            </a:r>
            <a:r>
              <a:rPr lang="uk-UA" sz="14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Rod" pitchFamily="49" charset="-79"/>
              </a:rPr>
              <a:t>.</a:t>
            </a:r>
            <a:endParaRPr lang="ru-RU" sz="1400" b="1" i="1" dirty="0" smtClean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Rod" pitchFamily="49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Rod" pitchFamily="49" charset="-79"/>
              </a:rPr>
              <a:t>.</a:t>
            </a:r>
            <a:endParaRPr kumimoji="0" lang="uk-UA" sz="1400" b="1" i="1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Rod" pitchFamily="49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6858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3175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Майстриня</a:t>
            </a:r>
          </a:p>
          <a:p>
            <a:pPr lvl="0" algn="ctr"/>
            <a:r>
              <a:rPr lang="uk-UA" sz="4800" b="1" dirty="0" smtClean="0">
                <a:ln w="3175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дитячих душ</a:t>
            </a:r>
            <a:endParaRPr lang="ru-RU" sz="4800" b="1" dirty="0" smtClean="0">
              <a:ln w="3175">
                <a:solidFill>
                  <a:srgbClr val="A5002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4" descr="http://s4.pic4you.ru/y2014/06-30/12216/4471999-thumb.png"/>
          <p:cNvPicPr>
            <a:picLocks noChangeAspect="1" noChangeArrowheads="1"/>
          </p:cNvPicPr>
          <p:nvPr/>
        </p:nvPicPr>
        <p:blipFill>
          <a:blip r:embed="rId4" cstate="print"/>
          <a:srcRect l="17167"/>
          <a:stretch>
            <a:fillRect/>
          </a:stretch>
        </p:blipFill>
        <p:spPr bwMode="auto">
          <a:xfrm rot="21026702">
            <a:off x="6203171" y="3502189"/>
            <a:ext cx="2933348" cy="257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hoto-load.ru/wp-content/uploads/2014/01/%D0%9C%D0%B0%D0%BA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Заголовок 1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914400"/>
            <a:ext cx="3901778" cy="1012024"/>
          </a:xfrm>
          <a:prstGeom prst="rect">
            <a:avLst/>
          </a:prstGeom>
        </p:spPr>
      </p:pic>
      <p:sp>
        <p:nvSpPr>
          <p:cNvPr id="4" name="Rectangle 3"/>
          <p:cNvSpPr txBox="1">
            <a:spLocks/>
          </p:cNvSpPr>
          <p:nvPr/>
        </p:nvSpPr>
        <p:spPr>
          <a:xfrm>
            <a:off x="1905000" y="1752600"/>
            <a:ext cx="5486400" cy="2971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None/>
              <a:tabLst/>
              <a:defRPr/>
            </a:pP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«Формування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None/>
              <a:tabLst/>
              <a:defRPr/>
            </a:pP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загальнолюдських цінностей особистості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None/>
              <a:tabLst/>
              <a:defRPr/>
            </a:pP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шляхом використання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None/>
              <a:tabLst/>
              <a:defRPr/>
            </a:pP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технології  педагогічної підтримки»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3400" y="2438400"/>
          <a:ext cx="8153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 txBox="1">
            <a:spLocks/>
          </p:cNvSpPr>
          <p:nvPr/>
        </p:nvSpPr>
        <p:spPr bwMode="auto">
          <a:xfrm>
            <a:off x="1524000" y="1752600"/>
            <a:ext cx="6172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Загальнолюдські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цінності</a:t>
            </a:r>
            <a:r>
              <a:rPr lang="ru-RU" sz="1600" b="1" kern="0" dirty="0" smtClean="0">
                <a:solidFill>
                  <a:srgbClr val="FF0000"/>
                </a:solidFill>
                <a:latin typeface="Bookman Old Style" pitchFamily="18" charset="0"/>
              </a:rPr>
              <a:t> – </a:t>
            </a:r>
          </a:p>
          <a:p>
            <a:pPr marL="609600" marR="0" lvl="0" indent="-6096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цінності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що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не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залежать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від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класових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інтересів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симпатій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уподобань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однакові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для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представників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усіх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класів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і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верств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r>
              <a:rPr kumimoji="0" lang="ru-RU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суспільства</a:t>
            </a:r>
            <a:r>
              <a:rPr kumimoji="0" lang="ru-RU" sz="1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4" descr="https://1.bp.blogspot.com/-ilMJ7Y38VFA/VWhBy5vI-oI/AAAAAAAAGjg/03cxZRPoxvc/s1600/9959814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81000"/>
            <a:ext cx="6882278" cy="19145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95400" y="381000"/>
            <a:ext cx="6629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Кодекс </a:t>
            </a:r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цінностей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4" descr="https://1.bp.blogspot.com/-ilMJ7Y38VFA/VWhBy5vI-oI/AAAAAAAAGjg/03cxZRPoxvc/s1600/99598142.png"/>
          <p:cNvPicPr>
            <a:picLocks noChangeAspect="1" noChangeArrowheads="1"/>
          </p:cNvPicPr>
          <p:nvPr/>
        </p:nvPicPr>
        <p:blipFill>
          <a:blip r:embed="rId7" cstate="print"/>
          <a:srcRect r="52391"/>
          <a:stretch>
            <a:fillRect/>
          </a:stretch>
        </p:blipFill>
        <p:spPr bwMode="auto">
          <a:xfrm>
            <a:off x="3810000" y="5781674"/>
            <a:ext cx="1842069" cy="1076326"/>
          </a:xfrm>
          <a:prstGeom prst="rect">
            <a:avLst/>
          </a:prstGeom>
          <a:noFill/>
        </p:spPr>
      </p:pic>
      <p:pic>
        <p:nvPicPr>
          <p:cNvPr id="8" name="Picture 4" descr="https://1.bp.blogspot.com/-ilMJ7Y38VFA/VWhBy5vI-oI/AAAAAAAAGjg/03cxZRPoxvc/s1600/99598142.png"/>
          <p:cNvPicPr>
            <a:picLocks noChangeAspect="1" noChangeArrowheads="1"/>
          </p:cNvPicPr>
          <p:nvPr/>
        </p:nvPicPr>
        <p:blipFill>
          <a:blip r:embed="rId7" cstate="print"/>
          <a:srcRect r="82275"/>
          <a:stretch>
            <a:fillRect/>
          </a:stretch>
        </p:blipFill>
        <p:spPr bwMode="auto">
          <a:xfrm flipH="1">
            <a:off x="4876800" y="5781674"/>
            <a:ext cx="685800" cy="107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3657600" y="304800"/>
          <a:ext cx="5181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91000" y="4724400"/>
            <a:ext cx="411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Форми роботи класного </a:t>
            </a:r>
            <a:r>
              <a:rPr kumimoji="0" lang="uk-UA" sz="2800" b="1" i="0" u="none" strike="noStrike" normalizeH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керівника</a:t>
            </a:r>
            <a:endParaRPr kumimoji="0" lang="ru-RU" sz="2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85800" y="1295400"/>
          <a:ext cx="32004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5800" y="381000"/>
            <a:ext cx="449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Умови успішності педагогічної підтримки</a:t>
            </a:r>
            <a:endParaRPr kumimoji="0" lang="ru-RU" sz="2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5362" name="Picture 2" descr="http://foxarc.com/f-blog/wp-content/uploads/2014/06/Floral-and-Flowers-PNG-Clipar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7600" y="4101600"/>
            <a:ext cx="2756400" cy="275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 rot="542535">
            <a:off x="2786052" y="1960598"/>
            <a:ext cx="6610130" cy="1068005"/>
            <a:chOff x="3318060" y="1714792"/>
            <a:chExt cx="6022540" cy="1068005"/>
          </a:xfrm>
        </p:grpSpPr>
        <p:pic>
          <p:nvPicPr>
            <p:cNvPr id="2052" name="Picture 4" descr="Red Banner Clipart Pic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396732">
              <a:off x="3318060" y="1714792"/>
              <a:ext cx="6022540" cy="1068005"/>
            </a:xfrm>
            <a:prstGeom prst="rect">
              <a:avLst/>
            </a:prstGeom>
            <a:noFill/>
          </p:spPr>
        </p:pic>
        <p:sp>
          <p:nvSpPr>
            <p:cNvPr id="103426" name="Rectangle 2"/>
            <p:cNvSpPr>
              <a:spLocks noChangeArrowheads="1"/>
            </p:cNvSpPr>
            <p:nvPr/>
          </p:nvSpPr>
          <p:spPr bwMode="auto">
            <a:xfrm rot="398778">
              <a:off x="3626481" y="1916478"/>
              <a:ext cx="5500726" cy="6096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R="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latin typeface="Times New Roman" pitchFamily="18" charset="0"/>
                  <a:cs typeface="Arial" pitchFamily="34" charset="0"/>
                </a:rPr>
                <a:t>   </a:t>
              </a:r>
              <a:r>
                <a:rPr lang="uk-UA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«Всі ми діти твої, Україно!</a:t>
              </a:r>
              <a:endParaRPr lang="en-US" sz="1600" b="1" i="1" dirty="0" smtClean="0">
                <a:solidFill>
                  <a:srgbClr val="00B0F0"/>
                </a:solidFill>
                <a:latin typeface="Times New Roman" pitchFamily="18" charset="0"/>
                <a:cs typeface="Arial" pitchFamily="34" charset="0"/>
              </a:endParaRPr>
            </a:p>
            <a:p>
              <a:pPr marR="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Arial" pitchFamily="34" charset="0"/>
                </a:rPr>
                <a:t>       </a:t>
              </a:r>
              <a:r>
                <a:rPr lang="uk-UA" sz="1400" b="1" i="1" dirty="0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(ціннісне ставлення до суспільства і держави)</a:t>
              </a:r>
              <a:endPara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18" name="Picture 6" descr="Trends For &gt; Gold Ribbon Banner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1628344" y="460930"/>
            <a:ext cx="7134655" cy="1069136"/>
          </a:xfrm>
          <a:prstGeom prst="rect">
            <a:avLst/>
          </a:prstGeom>
          <a:noFill/>
        </p:spPr>
      </p:pic>
      <p:pic>
        <p:nvPicPr>
          <p:cNvPr id="17" name="Picture 4" descr="Red Banner Clipart Pictur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30000"/>
          </a:blip>
          <a:srcRect/>
          <a:stretch>
            <a:fillRect/>
          </a:stretch>
        </p:blipFill>
        <p:spPr bwMode="auto">
          <a:xfrm rot="369026">
            <a:off x="2090426" y="1113144"/>
            <a:ext cx="7070561" cy="1068005"/>
          </a:xfrm>
          <a:prstGeom prst="rect">
            <a:avLst/>
          </a:prstGeom>
          <a:noFill/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 rot="476463">
            <a:off x="2485420" y="1255937"/>
            <a:ext cx="5790177" cy="60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«Теплота 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родинного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інтиму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ціннісне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до 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сім’ї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і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людей)</a:t>
            </a:r>
          </a:p>
        </p:txBody>
      </p:sp>
      <p:pic>
        <p:nvPicPr>
          <p:cNvPr id="26" name="Picture 2" descr="Purple Banner PNG Clipart Pictur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 rot="2905631">
            <a:off x="-800041" y="3900810"/>
            <a:ext cx="6479640" cy="1143008"/>
          </a:xfrm>
          <a:prstGeom prst="rect">
            <a:avLst/>
          </a:prstGeom>
          <a:noFill/>
        </p:spPr>
      </p:pic>
      <p:pic>
        <p:nvPicPr>
          <p:cNvPr id="2054" name="Picture 6" descr="Trends For &gt; Gold Ribbon Banner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4775">
            <a:off x="1874000" y="3591804"/>
            <a:ext cx="7543360" cy="1287532"/>
          </a:xfrm>
          <a:prstGeom prst="rect">
            <a:avLst/>
          </a:prstGeom>
          <a:noFill/>
        </p:spPr>
      </p:pic>
      <p:pic>
        <p:nvPicPr>
          <p:cNvPr id="23" name="Picture 2" descr="Purple Banner PNG Clipart Pictur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214225">
            <a:off x="1332876" y="3732219"/>
            <a:ext cx="6194636" cy="1143008"/>
          </a:xfrm>
          <a:prstGeom prst="rect">
            <a:avLst/>
          </a:prstGeom>
          <a:noFill/>
        </p:spPr>
      </p:pic>
      <p:pic>
        <p:nvPicPr>
          <p:cNvPr id="2050" name="Picture 2" descr="Purple Banner PNG Clipart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25880">
            <a:off x="272520" y="3949170"/>
            <a:ext cx="6369664" cy="1143008"/>
          </a:xfrm>
          <a:prstGeom prst="rect">
            <a:avLst/>
          </a:prstGeom>
          <a:noFill/>
        </p:spPr>
      </p:pic>
      <p:sp>
        <p:nvSpPr>
          <p:cNvPr id="103432" name="Rectangle 8"/>
          <p:cNvSpPr>
            <a:spLocks noChangeArrowheads="1"/>
          </p:cNvSpPr>
          <p:nvPr/>
        </p:nvSpPr>
        <p:spPr bwMode="auto">
          <a:xfrm rot="2182165">
            <a:off x="1285060" y="3944898"/>
            <a:ext cx="6361961" cy="769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«М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оральна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культура </a:t>
            </a: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дитини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в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стінах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школи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є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плодами</a:t>
            </a:r>
            <a:endParaRPr lang="en-US" sz="1400" b="1" i="1" dirty="0" smtClean="0">
              <a:solidFill>
                <a:srgbClr val="3399FF"/>
              </a:solidFill>
              <a:latin typeface="Times New Roman" pitchFamily="18" charset="0"/>
              <a:cs typeface="Arial" pitchFamily="34" charset="0"/>
            </a:endParaRP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тих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квіток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які</a:t>
            </a: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квітнуть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у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сім'ї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»</a:t>
            </a:r>
            <a:r>
              <a:rPr lang="en-US" sz="1400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Arial" pitchFamily="34" charset="0"/>
              </a:rPr>
              <a:t>  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uk-UA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робота з батьками</a:t>
            </a:r>
            <a:r>
              <a:rPr lang="ru-RU" sz="1400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304800" y="5257800"/>
            <a:ext cx="45464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Віночок </a:t>
            </a:r>
          </a:p>
          <a:p>
            <a:pPr algn="ctr"/>
            <a:r>
              <a:rPr lang="uk-UA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духовності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" name="Группа 23"/>
          <p:cNvGrpSpPr/>
          <p:nvPr/>
        </p:nvGrpSpPr>
        <p:grpSpPr>
          <a:xfrm rot="1689762">
            <a:off x="2357341" y="2779477"/>
            <a:ext cx="6879562" cy="1068005"/>
            <a:chOff x="3121460" y="3571876"/>
            <a:chExt cx="6022540" cy="1068005"/>
          </a:xfrm>
        </p:grpSpPr>
        <p:pic>
          <p:nvPicPr>
            <p:cNvPr id="22" name="Picture 4" descr="Red Banner Clipart Picture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49783">
              <a:off x="3121460" y="3571876"/>
              <a:ext cx="6022540" cy="1068005"/>
            </a:xfrm>
            <a:prstGeom prst="rect">
              <a:avLst/>
            </a:prstGeom>
            <a:noFill/>
          </p:spPr>
        </p:pic>
        <p:sp>
          <p:nvSpPr>
            <p:cNvPr id="103433" name="Rectangle 9"/>
            <p:cNvSpPr>
              <a:spLocks noChangeArrowheads="1"/>
            </p:cNvSpPr>
            <p:nvPr/>
          </p:nvSpPr>
          <p:spPr bwMode="auto">
            <a:xfrm rot="21439911">
              <a:off x="3162559" y="3746034"/>
              <a:ext cx="5676159" cy="5334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R="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i="1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Arial" pitchFamily="34" charset="0"/>
                </a:rPr>
                <a:t> </a:t>
              </a:r>
              <a:r>
                <a:rPr lang="ru-RU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«Ми </a:t>
              </a:r>
              <a:r>
                <a:rPr lang="ru-RU" sz="1600" b="1" i="1" dirty="0" err="1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працю</a:t>
              </a:r>
              <a:r>
                <a:rPr lang="ru-RU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 любимо, </a:t>
              </a:r>
              <a:r>
                <a:rPr lang="ru-RU" sz="1600" b="1" i="1" dirty="0" err="1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що</a:t>
              </a:r>
              <a:r>
                <a:rPr lang="ru-RU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 в </a:t>
              </a:r>
              <a:r>
                <a:rPr lang="ru-RU" sz="1600" b="1" i="1" dirty="0" err="1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творчість</a:t>
              </a:r>
              <a:r>
                <a:rPr lang="ru-RU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ru-RU" sz="1600" b="1" i="1" dirty="0" err="1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перейшла</a:t>
              </a:r>
              <a:r>
                <a:rPr lang="ru-RU" sz="1600" b="1" i="1" dirty="0" smtClean="0">
                  <a:solidFill>
                    <a:srgbClr val="00B0F0"/>
                  </a:solidFill>
                  <a:latin typeface="Times New Roman" pitchFamily="18" charset="0"/>
                  <a:cs typeface="Arial" pitchFamily="34" charset="0"/>
                </a:rPr>
                <a:t>…»</a:t>
              </a:r>
            </a:p>
            <a:p>
              <a:pPr marR="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i="1" dirty="0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(</a:t>
              </a:r>
              <a:r>
                <a:rPr lang="ru-RU" sz="1400" b="1" i="1" dirty="0" err="1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ціннісне</a:t>
              </a:r>
              <a:r>
                <a:rPr lang="ru-RU" sz="1400" b="1" i="1" dirty="0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ru-RU" sz="1400" b="1" i="1" dirty="0" err="1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ставлення</a:t>
              </a:r>
              <a:r>
                <a:rPr lang="ru-RU" sz="1400" b="1" i="1" dirty="0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 до </a:t>
              </a:r>
              <a:r>
                <a:rPr lang="ru-RU" sz="1400" b="1" i="1" dirty="0" err="1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праці</a:t>
              </a:r>
              <a:r>
                <a:rPr lang="ru-RU" sz="1400" b="1" i="1" dirty="0" smtClean="0">
                  <a:solidFill>
                    <a:srgbClr val="FFC000"/>
                  </a:solidFill>
                  <a:latin typeface="Times New Roman" pitchFamily="18" charset="0"/>
                  <a:cs typeface="Arial" pitchFamily="34" charset="0"/>
                </a:rPr>
                <a:t>)</a:t>
              </a:r>
            </a:p>
          </p:txBody>
        </p:sp>
      </p:grpSp>
      <p:pic>
        <p:nvPicPr>
          <p:cNvPr id="13" name="Picture 4" descr="Seasonal Sunflower Wreath"/>
          <p:cNvPicPr>
            <a:picLocks noChangeAspect="1" noChangeArrowheads="1"/>
          </p:cNvPicPr>
          <p:nvPr/>
        </p:nvPicPr>
        <p:blipFill>
          <a:blip r:embed="rId6" cstate="print"/>
          <a:srcRect l="1086"/>
          <a:stretch>
            <a:fillRect/>
          </a:stretch>
        </p:blipFill>
        <p:spPr bwMode="auto">
          <a:xfrm>
            <a:off x="0" y="0"/>
            <a:ext cx="3276600" cy="3312559"/>
          </a:xfrm>
          <a:prstGeom prst="rect">
            <a:avLst/>
          </a:prstGeom>
          <a:noFill/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 rot="2844273">
            <a:off x="-820977" y="4468222"/>
            <a:ext cx="7327581" cy="7168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«Душа причастилася </a:t>
            </a:r>
            <a:r>
              <a:rPr lang="uk-UA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кротості</a:t>
            </a:r>
            <a:r>
              <a:rPr lang="uk-UA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трав…»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(ціннісне ставлення до природи)</a:t>
            </a:r>
            <a:endParaRPr lang="ru-RU" sz="1400" b="1" i="1" dirty="0" smtClean="0">
              <a:solidFill>
                <a:srgbClr val="FFC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 rot="2102111">
            <a:off x="2644001" y="3981095"/>
            <a:ext cx="6360310" cy="60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225425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normalizeH="0" baseline="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Arial" pitchFamily="34" charset="0"/>
              </a:rPr>
              <a:t>                 </a:t>
            </a:r>
            <a:r>
              <a:rPr kumimoji="0" lang="uk-UA" sz="1400" b="1" i="1" u="none" strike="noStrike" normalizeH="0" baseline="0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«Ми не безліч стандартних «я», </a:t>
            </a:r>
            <a:r>
              <a:rPr kumimoji="0" lang="en-US" sz="1400" b="1" i="1" u="none" strike="noStrike" normalizeH="0" baseline="0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1400" b="1" i="1" u="none" strike="noStrike" normalizeH="0" baseline="0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а безліч всесвітів </a:t>
            </a:r>
            <a:endParaRPr kumimoji="0" lang="en-US" sz="1400" b="1" i="1" u="none" strike="noStrike" normalizeH="0" baseline="0" dirty="0" smtClean="0">
              <a:solidFill>
                <a:srgbClr val="3399FF"/>
              </a:solidFill>
              <a:latin typeface="Times New Roman" pitchFamily="18" charset="0"/>
              <a:cs typeface="Arial" pitchFamily="34" charset="0"/>
            </a:endParaRPr>
          </a:p>
          <a:p>
            <a:pPr marL="0" marR="225425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normalizeH="0" baseline="0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різних…»</a:t>
            </a:r>
            <a:r>
              <a:rPr kumimoji="0" lang="en-US" sz="1400" b="1" i="1" u="none" strike="noStrike" normalizeH="0" baseline="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kumimoji="0" lang="uk-UA" sz="1400" b="1" i="1" u="none" strike="noStrike" normalizeH="0" baseline="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225425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normalizeH="0" baseline="0" dirty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uk-UA" sz="1400" b="1" i="1" u="none" strike="noStrike" normalizeH="0" baseline="0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індивідуальна робота з учнями)</a:t>
            </a:r>
            <a:endParaRPr kumimoji="0" lang="ru-RU" sz="1400" b="1" i="1" u="none" strike="noStrike" normalizeH="0" baseline="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 rot="2786986">
            <a:off x="498752" y="4152611"/>
            <a:ext cx="5828561" cy="542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Ти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знаєш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що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ти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 – </a:t>
            </a:r>
            <a:r>
              <a:rPr lang="ru-RU" sz="1400" b="1" i="1" dirty="0" err="1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людина</a:t>
            </a:r>
            <a:r>
              <a:rPr lang="ru-RU" sz="1400" b="1" i="1" dirty="0" smtClean="0">
                <a:solidFill>
                  <a:srgbClr val="3399FF"/>
                </a:solidFill>
                <a:latin typeface="Times New Roman" pitchFamily="18" charset="0"/>
                <a:cs typeface="Arial" pitchFamily="34" charset="0"/>
              </a:rPr>
              <a:t>…»</a:t>
            </a:r>
          </a:p>
          <a:p>
            <a:pPr marR="225425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ціннісне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4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до себе)</a:t>
            </a: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514600" y="533400"/>
            <a:ext cx="6189776" cy="74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Боже, дай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торкнутись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чуттями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того, 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що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зоветься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мистецтвом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Arial" pitchFamily="34" charset="0"/>
              </a:rPr>
              <a:t> великим…» </a:t>
            </a:r>
            <a:r>
              <a:rPr lang="uk-UA" sz="12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(ц</a:t>
            </a:r>
            <a:r>
              <a:rPr lang="ru-RU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іннісне</a:t>
            </a:r>
            <a:r>
              <a:rPr lang="ru-RU" sz="12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ставлення</a:t>
            </a:r>
            <a:r>
              <a:rPr lang="ru-RU" sz="12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до </a:t>
            </a:r>
            <a:r>
              <a:rPr lang="ru-RU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культури</a:t>
            </a:r>
            <a:r>
              <a:rPr lang="ru-RU" sz="12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marR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і</a:t>
            </a:r>
            <a:r>
              <a:rPr lang="ru-RU" sz="1200" b="1" i="1" dirty="0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мистецтва</a:t>
            </a:r>
            <a:r>
              <a:rPr lang="uk-UA" sz="1200" b="1" i="1" dirty="0" err="1" smtClean="0">
                <a:solidFill>
                  <a:srgbClr val="FFC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200" b="1" i="1" dirty="0" err="1" smtClean="0">
              <a:solidFill>
                <a:srgbClr val="FFC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352800" y="685800"/>
          <a:ext cx="5257800" cy="4206240"/>
        </p:xfrm>
        <a:graphic>
          <a:graphicData uri="http://schemas.openxmlformats.org/drawingml/2006/table">
            <a:tbl>
              <a:tblPr/>
              <a:tblGrid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</a:tblGrid>
              <a:tr h="44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Ш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У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М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Й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66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Г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Д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99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Щ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8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CC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56444" marR="56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7" descr="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865187" cy="774700"/>
          </a:xfrm>
          <a:prstGeom prst="rect">
            <a:avLst/>
          </a:prstGeom>
          <a:noFill/>
        </p:spPr>
      </p:pic>
      <p:pic>
        <p:nvPicPr>
          <p:cNvPr id="12" name="Picture 8" descr="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609600"/>
            <a:ext cx="673100" cy="673100"/>
          </a:xfrm>
          <a:prstGeom prst="rect">
            <a:avLst/>
          </a:prstGeom>
          <a:noFill/>
        </p:spPr>
      </p:pic>
      <p:pic>
        <p:nvPicPr>
          <p:cNvPr id="13" name="Picture 9" descr="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57200"/>
            <a:ext cx="792162" cy="792162"/>
          </a:xfrm>
          <a:prstGeom prst="rect">
            <a:avLst/>
          </a:prstGeom>
          <a:noFill/>
        </p:spPr>
      </p:pic>
      <p:pic>
        <p:nvPicPr>
          <p:cNvPr id="14" name="Picture 10" descr="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33400"/>
            <a:ext cx="935038" cy="779463"/>
          </a:xfrm>
          <a:prstGeom prst="rect">
            <a:avLst/>
          </a:prstGeom>
          <a:noFill/>
        </p:spPr>
      </p:pic>
      <p:pic>
        <p:nvPicPr>
          <p:cNvPr id="15" name="Picture 11" descr="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33400"/>
            <a:ext cx="863600" cy="771525"/>
          </a:xfrm>
          <a:prstGeom prst="rect">
            <a:avLst/>
          </a:prstGeom>
          <a:noFill/>
        </p:spPr>
      </p:pic>
      <p:pic>
        <p:nvPicPr>
          <p:cNvPr id="16" name="Picture 12" descr="Р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533400"/>
            <a:ext cx="917575" cy="792163"/>
          </a:xfrm>
          <a:prstGeom prst="rect">
            <a:avLst/>
          </a:prstGeom>
          <a:noFill/>
        </p:spPr>
      </p:pic>
      <p:pic>
        <p:nvPicPr>
          <p:cNvPr id="17" name="Picture 13" descr="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533400"/>
            <a:ext cx="792162" cy="746125"/>
          </a:xfrm>
          <a:prstGeom prst="rect">
            <a:avLst/>
          </a:prstGeom>
          <a:noFill/>
        </p:spPr>
      </p:pic>
      <p:pic>
        <p:nvPicPr>
          <p:cNvPr id="18" name="Picture 14" descr="Н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33400"/>
            <a:ext cx="863600" cy="773113"/>
          </a:xfrm>
          <a:prstGeom prst="rect">
            <a:avLst/>
          </a:prstGeom>
          <a:noFill/>
        </p:spPr>
      </p:pic>
      <p:pic>
        <p:nvPicPr>
          <p:cNvPr id="19" name="Picture 15" descr="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48600" y="457200"/>
            <a:ext cx="936625" cy="935037"/>
          </a:xfrm>
          <a:prstGeom prst="rect">
            <a:avLst/>
          </a:prstGeom>
          <a:noFill/>
        </p:spPr>
      </p:pic>
      <p:pic>
        <p:nvPicPr>
          <p:cNvPr id="104451" name="Picture 3" descr="C:\Users\Рома_Уляня\Desktop\53682f2cae9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81000" y="381000"/>
            <a:ext cx="2895600" cy="606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6" descr="http://img1.liveinternet.ru/images/attach/b/4/102/851/102851331_large_7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3962400"/>
            <a:ext cx="2420874" cy="2759954"/>
          </a:xfrm>
          <a:prstGeom prst="rect">
            <a:avLst/>
          </a:prstGeom>
          <a:noFill/>
        </p:spPr>
      </p:pic>
      <p:pic>
        <p:nvPicPr>
          <p:cNvPr id="22" name="Picture 6" descr="http://img1.liveinternet.ru/images/attach/b/4/102/851/102851331_large_7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276600" y="3962400"/>
            <a:ext cx="2420874" cy="2759954"/>
          </a:xfrm>
          <a:prstGeom prst="rect">
            <a:avLst/>
          </a:prstGeom>
          <a:noFill/>
        </p:spPr>
      </p:pic>
      <p:pic>
        <p:nvPicPr>
          <p:cNvPr id="23" name="Picture 6" descr="http://img1.liveinternet.ru/images/attach/b/4/102/851/102851331_large_75.png"/>
          <p:cNvPicPr>
            <a:picLocks noChangeAspect="1" noChangeArrowheads="1"/>
          </p:cNvPicPr>
          <p:nvPr/>
        </p:nvPicPr>
        <p:blipFill>
          <a:blip r:embed="rId12" cstate="print"/>
          <a:srcRect l="25180" t="38653"/>
          <a:stretch>
            <a:fillRect/>
          </a:stretch>
        </p:blipFill>
        <p:spPr bwMode="auto">
          <a:xfrm>
            <a:off x="7086600" y="5029200"/>
            <a:ext cx="1811274" cy="1693154"/>
          </a:xfrm>
          <a:prstGeom prst="rect">
            <a:avLst/>
          </a:prstGeom>
          <a:noFill/>
        </p:spPr>
      </p:pic>
      <p:pic>
        <p:nvPicPr>
          <p:cNvPr id="24" name="Picture 6" descr="http://img1.liveinternet.ru/images/attach/b/4/102/851/102851331_large_75.png"/>
          <p:cNvPicPr>
            <a:picLocks noChangeAspect="1" noChangeArrowheads="1"/>
          </p:cNvPicPr>
          <p:nvPr/>
        </p:nvPicPr>
        <p:blipFill>
          <a:blip r:embed="rId12" cstate="print"/>
          <a:srcRect t="38653"/>
          <a:stretch>
            <a:fillRect/>
          </a:stretch>
        </p:blipFill>
        <p:spPr bwMode="auto">
          <a:xfrm flipH="1">
            <a:off x="152400" y="5029200"/>
            <a:ext cx="2420874" cy="1693154"/>
          </a:xfrm>
          <a:prstGeom prst="rect">
            <a:avLst/>
          </a:prstGeom>
          <a:noFill/>
        </p:spPr>
      </p:pic>
      <p:pic>
        <p:nvPicPr>
          <p:cNvPr id="25" name="Picture 6" descr="http://img1.liveinternet.ru/images/attach/b/4/102/851/102851331_large_75.png"/>
          <p:cNvPicPr>
            <a:picLocks noChangeAspect="1" noChangeArrowheads="1"/>
          </p:cNvPicPr>
          <p:nvPr/>
        </p:nvPicPr>
        <p:blipFill>
          <a:blip r:embed="rId12" cstate="print"/>
          <a:srcRect t="38653"/>
          <a:stretch>
            <a:fillRect/>
          </a:stretch>
        </p:blipFill>
        <p:spPr bwMode="auto">
          <a:xfrm flipH="1">
            <a:off x="1600200" y="5029200"/>
            <a:ext cx="2420874" cy="1693154"/>
          </a:xfrm>
          <a:prstGeom prst="rect">
            <a:avLst/>
          </a:prstGeom>
          <a:noFill/>
        </p:spPr>
      </p:pic>
      <p:pic>
        <p:nvPicPr>
          <p:cNvPr id="13316" name="Picture 4" descr="http://www.hotellreis.com/sunflower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80570" y="4876800"/>
            <a:ext cx="2039279" cy="157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4c6bbe9b822 (Small) (553x480, 287Kb)"/>
          <p:cNvPicPr>
            <a:picLocks noChangeAspect="1" noChangeArrowheads="1"/>
          </p:cNvPicPr>
          <p:nvPr/>
        </p:nvPicPr>
        <p:blipFill>
          <a:blip r:embed="rId2" cstate="print"/>
          <a:srcRect b="17778"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sp>
        <p:nvSpPr>
          <p:cNvPr id="6" name="Овал 4"/>
          <p:cNvSpPr/>
          <p:nvPr/>
        </p:nvSpPr>
        <p:spPr>
          <a:xfrm rot="490063">
            <a:off x="3173432" y="859770"/>
            <a:ext cx="3589542" cy="94934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300" b="1" i="1" u="none" kern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Духмяні слова</a:t>
            </a:r>
            <a:endParaRPr lang="ru-RU" sz="4300" b="1" i="1" u="none" kern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4"/>
          <p:cNvSpPr/>
          <p:nvPr/>
        </p:nvSpPr>
        <p:spPr>
          <a:xfrm>
            <a:off x="762000" y="2133600"/>
            <a:ext cx="2133600" cy="136191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i="1" dirty="0" smtClean="0">
                <a:ln/>
                <a:solidFill>
                  <a:srgbClr val="A500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sz="2400" b="1" i="1" u="none" strike="noStrike" kern="1200" cap="none" normalizeH="0" baseline="0" dirty="0" smtClean="0">
                <a:ln/>
                <a:solidFill>
                  <a:srgbClr val="A500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аполегливий</a:t>
            </a:r>
            <a:endParaRPr lang="ru-RU" sz="2400" b="1" i="1" u="none" kern="1200" dirty="0">
              <a:solidFill>
                <a:srgbClr val="A5002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19400" y="1981200"/>
            <a:ext cx="1637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розумний</a:t>
            </a:r>
            <a:endParaRPr lang="ru-RU" sz="2400" b="1" i="1" dirty="0">
              <a:solidFill>
                <a:srgbClr val="00B0F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2000" y="182880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/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n/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чепурний</a:t>
            </a:r>
            <a:endParaRPr lang="ru-RU" sz="2400" b="1" i="1" dirty="0" smtClean="0">
              <a:ln/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2200" y="2667000"/>
            <a:ext cx="1304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вдячний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4400" y="990600"/>
            <a:ext cx="126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ґречний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5000" y="3124200"/>
            <a:ext cx="187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шанобливий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4800" y="4343400"/>
            <a:ext cx="210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талановитий</a:t>
            </a:r>
            <a:endParaRPr lang="ru-RU" sz="2400" b="1" i="1" dirty="0">
              <a:solidFill>
                <a:srgbClr val="FF66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86200" y="2286000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надійний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05400" y="3581400"/>
            <a:ext cx="20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i="1" dirty="0" smtClean="0">
                <a:ln/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працьовитий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29200" y="5715000"/>
            <a:ext cx="37338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Слова-</a:t>
            </a:r>
            <a:r>
              <a:rPr lang="uk-UA" sz="4300" b="1" i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бур’яни</a:t>
            </a:r>
            <a:endParaRPr lang="ru-RU" sz="43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52800" y="5486400"/>
            <a:ext cx="7841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лінь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33400" y="5486400"/>
            <a:ext cx="205767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зарозумілість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19600" y="5334000"/>
            <a:ext cx="10206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егоїзм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81800" y="5105400"/>
            <a:ext cx="132869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гордість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133600" y="5943600"/>
            <a:ext cx="2498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непоступливість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048000" y="4953000"/>
            <a:ext cx="173393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байдужість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6" name="Picture 2" descr="http://img-fotki.yandex.ru/get/5407/annaze63.182/0_56933_5dd0bfec_XL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95600"/>
            <a:ext cx="4572000" cy="2571751"/>
          </a:xfrm>
          <a:prstGeom prst="rect">
            <a:avLst/>
          </a:prstGeom>
          <a:noFill/>
        </p:spPr>
      </p:pic>
      <p:pic>
        <p:nvPicPr>
          <p:cNvPr id="21" name="Picture 2" descr="http://img-fotki.yandex.ru/get/5407/annaze63.182/0_56933_5dd0bfec_XL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572000" cy="2571751"/>
          </a:xfrm>
          <a:prstGeom prst="rect">
            <a:avLst/>
          </a:prstGeom>
          <a:noFill/>
        </p:spPr>
      </p:pic>
      <p:pic>
        <p:nvPicPr>
          <p:cNvPr id="123908" name="Picture 4" descr="http://img-fotki.yandex.ru/get/5109/annaze63.183/0_56951_19e41891_XL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33400"/>
            <a:ext cx="16002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3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Тема Office">
  <a:themeElements>
    <a:clrScheme name="5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Аспект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Україна1</Template>
  <TotalTime>2600</TotalTime>
  <Words>1754</Words>
  <Application>Microsoft Office PowerPoint</Application>
  <PresentationFormat>Экран (4:3)</PresentationFormat>
  <Paragraphs>313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випускник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Рома_Уляня</dc:creator>
  <cp:lastModifiedBy>XTreme.ws</cp:lastModifiedBy>
  <cp:revision>157</cp:revision>
  <cp:lastPrinted>1601-01-01T00:00:00Z</cp:lastPrinted>
  <dcterms:created xsi:type="dcterms:W3CDTF">1601-01-01T00:00:00Z</dcterms:created>
  <dcterms:modified xsi:type="dcterms:W3CDTF">2015-11-09T13:42:26Z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