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756" r:id="rId3"/>
    <p:sldMasterId id="2147483768" r:id="rId4"/>
    <p:sldMasterId id="2147483780" r:id="rId5"/>
    <p:sldMasterId id="2147483792" r:id="rId6"/>
    <p:sldMasterId id="2147483804" r:id="rId7"/>
  </p:sld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FCF2A-38B7-469B-9204-17C50671B0C1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53A63-2778-4D57-9F03-391DA863A1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58CFD-5181-4257-82BE-4E68981CD4BC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48792-17A0-41EF-83A5-0998C2AF81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6ADD2-3A4E-43C5-90A2-FB141FF3B5F4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97D12-0249-4230-864F-EC5D02ADFD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94E-1B98-453C-83F9-E42B830C3C3C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9E032-8044-4F87-802C-9FA5CEEE32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2AF52-825A-4B1A-8FC8-28F3A2AF3750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EEB1D-0F17-404D-83D3-A54696FDF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9DEB4-2E86-446C-9D38-3AAF0BE67CFC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FCEC1-0743-476F-80A2-145C2FECD1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354DA-33DA-4932-8385-37EF4263576E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7E0F6-BDFE-4A43-942E-F6BE825727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A97D2-DB13-40AC-82A0-44E21F3DE119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81A3F-48B2-4349-B771-2CB29FE6EB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F2BE9-0383-4710-AA83-280C413FE416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0BC30-41EF-4D54-B8D6-E10F6B917C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42409-8A32-4753-B86A-6EF4557543EF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12783-CB9C-4F2C-B796-43E2B7E7E2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8CBC3-7CDF-4A11-A826-8649E00641A9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CBB31-B1A9-4788-BFE2-F0FD17237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09966-8F56-44D0-B86E-57484528ED79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4C817-5EDA-479A-80E0-CAD0C47D6D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E4B10-9871-45EB-9552-5BD3A8F4712B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CF48E-B4A7-4337-9A2A-4936323A09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0CF66-1C51-4CC1-8990-BD92401DC99F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B1371-4F6F-4BA5-8617-0CBA836354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D6022-40F4-41A7-82F6-462F73BDE79B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8D605-D352-4020-BF1B-E7042C490E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CCD7F-3236-499B-9D10-4D9F1F30A183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9F120-6656-4828-B8CF-141B6818CA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3DFDD-DAA5-4F90-BB54-A29105DBEABD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5ED32-2D21-41E4-9E18-303FDD68BF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7DE3-6487-4A4F-9C08-ADBBFE53CC4B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3415E-4727-4400-9FA4-C6E8FEB1B7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F9ED9-DE57-4702-9F92-2E9E66D82432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24760-61F1-415C-B326-CB8804B08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937DA-524A-4C5C-8F39-DA5742DA1C9F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34212-4802-4C11-8AD0-404DB3B26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726A-07EA-4E8C-9903-A044A51A7B59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518E7-32B9-41B4-8292-128714AEC2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44EFA-F684-4033-8029-C8B979FA3E63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B2E35-8EAC-416E-9131-4DBDC85AAB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5D463-7C22-4032-8168-7FCF116103AF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98D72-A7E5-43B7-A5F8-4518B28BD6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91E75-7449-4696-9B33-421D9806DE3A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A75A2-42A0-4BF9-AE41-B50233595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D2989-4F63-4FE4-8156-7A815BAC7C97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043D9-4D06-4443-AD3C-60DDE1A6A4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32AA5-E260-4858-93A6-8FADF9CBC210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DA68C-E18C-4011-A7B8-6AC47BD207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81F68-9EC1-4658-A48F-18066366CF4E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03113-087C-4F39-9DDC-C208CEC5F0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D01B6-E4F9-4C1E-8B3F-D0DDBCB1DF04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C32E6-FEC4-46E7-B49F-48D278D66D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60270-F86A-4F29-968B-8547385EF350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C3CAB-5309-4426-B430-2CFC41F78B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9FD56-F89C-4EFD-B08F-F180D18FB480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C3017-59D6-40AB-9C08-626C4A2789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7266-5A30-4219-B631-826A4DBA2DF7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15460-694E-4D60-8845-EEA91B8BE9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B6345-2285-425F-AFBA-D01FA1068FB6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FACD6-C806-43FC-8C4C-0D7EFC7BA7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AA18A-54B1-4405-AA49-22AE5A82D927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F4150-997D-4CC1-BCA6-FD59B7F5F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AFDFC-1122-4180-91DC-B5C76AFFD914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7682B-A9F5-4768-BC54-1B7CED4789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F933B-EE37-4E53-B05E-0B0E03429205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A1648-9A19-4824-AE24-81ABBDD324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54BC5-1B80-4FF7-A927-AC99FA802B7D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5775D-7797-43F1-B4F4-DAB4EB60BB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FE410-052B-433E-83DF-3B5F8DA0D3E7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DF9DC-04E6-4460-AA12-CCD6C27C1D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53C58-0EEB-4D76-82D6-D91A435F7D60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80E53-0D12-43C5-946F-871EDB2A7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8361-4436-42CC-93B7-BEA6D57AF65A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8B34-8719-490E-B2EF-1CCE95C1AB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оугольник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0A8872-E2C6-47BA-AF9D-FC0D4AC6B620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3283D7-86E7-4880-B3EF-186D8A8AA8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62B42-2EE2-4965-93EF-1E890F141253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33099-CFDF-4EC0-93D8-6C9A8EB92D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Полилиния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Прямоугольник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Прямоугольник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Прямоугольник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Прямоугольник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Прямоугольник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Прямоугольник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80FA9D-E90F-4609-8F54-5F21C4EE30A9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2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202F2F-4186-4FB2-B65C-7ACBF1978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F93098-2A0B-472F-8808-C61007DD3CDC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71D53B-4B63-4705-AE7D-D6D42A2E0E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рямоугольник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оугольник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Прямоугольник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070D89-838A-418E-93BD-0BA5D6BB99B7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1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E028FD-2BD1-4F16-B44F-075CEAC56F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A0F4C-053A-4BEF-B9AA-23AD795969BD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1422B-2931-4CD3-AD95-2DF3E71FA2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15C4E-F8B1-48E2-A2D0-9B2EDA4266A8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E20E7-BF8D-45FF-8570-CD800CCBE7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AA94AD-5F77-4E6F-A5B5-CD9E89A89257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F45CA0-7BBC-44DF-AE20-DF5E74D52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BCD7E-4361-4928-BEAB-06E741C48AC9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A3B03-A3B4-4C12-B987-24D922D53E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Прямая соединительная линия 14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16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Прямая соединительная линия 10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2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Прямая соединительная линия 18"/>
            <p:cNvCxnSpPr/>
            <p:nvPr/>
          </p:nvCxnSpPr>
          <p:spPr>
            <a:xfrm rot="16200000">
              <a:off x="6663592" y="1298373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20"/>
            <p:cNvCxnSpPr/>
            <p:nvPr/>
          </p:nvCxnSpPr>
          <p:spPr>
            <a:xfrm rot="5400000" flipH="1">
              <a:off x="6744512" y="1297398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43605F-87DD-4271-97FF-91AB7524A540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20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967400-5C41-465D-8355-8584DF2C5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6AC49-F7BA-449F-B10C-83A0D04C9450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4B2AC-61AF-415C-868E-3346E5129E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DD88D-679F-4EB7-A57E-3098DA582E82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C80F-4929-4A27-811B-063513AE3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7C224-72AA-4293-809D-FF770F5208F8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3020381-D324-4181-B850-650B7CD3A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F76B5-E7A8-48DD-BDB2-602AC6FBF020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E8A60-BE65-4B5C-B059-AAE512E270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77184-DA94-4FC5-B884-74A1699A848B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3B2E67A-C9F9-4B7A-9564-8573C03BFE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D1CA0-591D-4BE6-B699-9D99396AEEE1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093B7-FC9D-40F1-8A10-AAF455F133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15049-395B-4D70-AB8B-B1D2BCEBDE86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FD7A6-F574-42B7-82D8-A3A37F4D5D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оугольник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Овал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B4F71-BFFC-408F-B76B-E39EFF038D80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E271D61-95E6-4859-A2EF-D5FB812B9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09ED9-94E0-4930-9414-A439BD57588B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867AC-85AB-4BAE-BD5B-9EBEB821E3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39EDF-B848-4281-BE13-7E576A070EF5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8716E7-2F3C-46FB-A937-07144A5AE6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E56737F-D27A-423B-BBEC-0AF84C1A2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CC9B8-DCB1-4CF1-8E12-E13EFC6C21EA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3CE35-0CDE-466C-8FD8-E9DEF62AD5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9B680-286F-4140-9E35-105C04969A9B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0E889-AD8F-4DFA-8201-A87D94A738AA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8182F-483F-41B9-B35D-8F5225AA49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859FA-C8F5-4DB6-9F8A-765A3E366A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D6A72-0C94-41BC-AE18-932B659379DA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E6CC5-9926-446E-97D8-8D2EEEB51BC8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1C23C-BC61-4759-8561-BA6F45C58E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D4F787D-C540-4A5F-B7CA-9AB245232F87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D9A0E9F-9203-47CC-BE52-84FCB13D63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4AA3B-56F7-460D-8B54-A93455A49A6F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E3DFD-BBD3-476A-B42F-DB313DC64A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FF6F7-02D7-4890-9FBB-4A1995393562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56B36-AF5A-4C7B-A857-5D00486FF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B0E58-2990-48DA-95A2-A9BE32F16B40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B0DF8-A5A7-4683-9896-49FB5BAD96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39F76-7069-42B9-880E-DD32AED44AFB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F3CB4-52CB-4B8A-8DE3-4EB6984B5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0B23387-9E5A-45AA-956B-6A6F7B7D71DC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3DF399C-63A2-4B3D-9ADC-6207B11B3E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EABE-7342-41FA-9F40-B27CC9E5F38E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31171-199F-4FE4-A610-6AC98AD680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F3527E-6B34-4D08-A735-5293C659BB99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85D657A-CF4A-4876-B5EF-2E61D9FE02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7FA59DD-17DE-4177-A8C1-1FAD35735247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6DDEB6D-19B3-43F8-9EE5-66F8B2EBC9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E63FC-DFD8-45ED-B8BB-30BAC6F23B21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D223A-524E-475F-BDD9-10CC47221A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0B66A-CEE1-43CC-B2E0-3C3584796E0A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CC550-9C60-407E-A520-26894A6D2A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20246-2894-45C1-A82B-0B099E89C09E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2BA27-2209-417A-B04F-B4ED00925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192E4-BB43-4231-98F4-010EF4FF2D03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6CE0D-5537-4B23-BB67-E9B2891D7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9773D2-1B45-4C28-A1C1-842C9A243081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5AE408-3AB2-4890-9DED-2E38FAD47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4" r:id="rId1"/>
    <p:sldLayoutId id="2147483853" r:id="rId2"/>
    <p:sldLayoutId id="2147483852" r:id="rId3"/>
    <p:sldLayoutId id="2147483851" r:id="rId4"/>
    <p:sldLayoutId id="2147483850" r:id="rId5"/>
    <p:sldLayoutId id="2147483849" r:id="rId6"/>
    <p:sldLayoutId id="2147483848" r:id="rId7"/>
    <p:sldLayoutId id="2147483847" r:id="rId8"/>
    <p:sldLayoutId id="2147483846" r:id="rId9"/>
    <p:sldLayoutId id="2147483845" r:id="rId10"/>
    <p:sldLayoutId id="21474838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Georgia" pitchFamily="18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16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3317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41ACE6-F007-40FB-9C1C-0C2B649CA703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3589A0-3EBD-4AB6-A184-406FAB7434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3321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62" r:id="rId2"/>
    <p:sldLayoutId id="2147483883" r:id="rId3"/>
    <p:sldLayoutId id="2147483861" r:id="rId4"/>
    <p:sldLayoutId id="2147483860" r:id="rId5"/>
    <p:sldLayoutId id="2147483859" r:id="rId6"/>
    <p:sldLayoutId id="2147483858" r:id="rId7"/>
    <p:sldLayoutId id="2147483857" r:id="rId8"/>
    <p:sldLayoutId id="2147483884" r:id="rId9"/>
    <p:sldLayoutId id="2147483856" r:id="rId10"/>
    <p:sldLayoutId id="21474838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B32C16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B32C16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F5CD2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5604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5605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4661CB-079A-46CD-86DE-A905855B52BE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F5567D8-6F05-4F4B-BDD5-C2D352A5B1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5" r:id="rId1"/>
    <p:sldLayoutId id="2147483868" r:id="rId2"/>
    <p:sldLayoutId id="2147483886" r:id="rId3"/>
    <p:sldLayoutId id="2147483867" r:id="rId4"/>
    <p:sldLayoutId id="2147483887" r:id="rId5"/>
    <p:sldLayoutId id="2147483866" r:id="rId6"/>
    <p:sldLayoutId id="2147483865" r:id="rId7"/>
    <p:sldLayoutId id="2147483888" r:id="rId8"/>
    <p:sldLayoutId id="2147483889" r:id="rId9"/>
    <p:sldLayoutId id="2147483864" r:id="rId10"/>
    <p:sldLayoutId id="21474838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B32C16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F5CD2D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7893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032FFE-17F3-40FA-98C6-00D127BEE7B5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559662-F1DC-4E8E-8C91-E1536570DD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71" r:id="rId4"/>
    <p:sldLayoutId id="2147483893" r:id="rId5"/>
    <p:sldLayoutId id="2147483870" r:id="rId6"/>
    <p:sldLayoutId id="2147483894" r:id="rId7"/>
    <p:sldLayoutId id="2147483895" r:id="rId8"/>
    <p:sldLayoutId id="2147483896" r:id="rId9"/>
    <p:sldLayoutId id="2147483869" r:id="rId10"/>
    <p:sldLayoutId id="21474838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0188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2983E51-EEFF-40D6-9A77-4CB72F112D44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BA7F572-C4FA-41D7-9144-EA93B21101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8" r:id="rId1"/>
    <p:sldLayoutId id="2147483876" r:id="rId2"/>
    <p:sldLayoutId id="2147483899" r:id="rId3"/>
    <p:sldLayoutId id="2147483900" r:id="rId4"/>
    <p:sldLayoutId id="2147483901" r:id="rId5"/>
    <p:sldLayoutId id="2147483875" r:id="rId6"/>
    <p:sldLayoutId id="2147483902" r:id="rId7"/>
    <p:sldLayoutId id="2147483874" r:id="rId8"/>
    <p:sldLayoutId id="2147483903" r:id="rId9"/>
    <p:sldLayoutId id="2147483873" r:id="rId10"/>
    <p:sldLayoutId id="21474838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C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CFF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CFF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CFF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CFF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CFF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CFF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CFF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CFF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1E488AE-63D1-4336-976A-58F2825B43A9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F44D5-4E7D-4E12-8DEF-2078FEA1DC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247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6247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4756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C0C37E7-4D1A-4F5D-A790-D5951E033A8A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2AD7506-6797-4535-86B0-3FF31FD96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881" r:id="rId4"/>
    <p:sldLayoutId id="2147483880" r:id="rId5"/>
    <p:sldLayoutId id="2147483918" r:id="rId6"/>
    <p:sldLayoutId id="2147483879" r:id="rId7"/>
    <p:sldLayoutId id="2147483919" r:id="rId8"/>
    <p:sldLayoutId id="2147483920" r:id="rId9"/>
    <p:sldLayoutId id="2147483878" r:id="rId10"/>
    <p:sldLayoutId id="21474838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0C61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AABBD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AACC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1%96%D0%B4%D1%80%D0%BE%D0%B4%D0%B6%D0%B5%D0%BD%D0%BD%D1%8F" TargetMode="External"/><Relationship Id="rId2" Type="http://schemas.openxmlformats.org/officeDocument/2006/relationships/hyperlink" Target="http://uk.wikipedia.org/wiki/%D0%86%D1%82%D0%B0%D0%BB%D1%96%D0%B9%D1%81%D1%8C%D0%BA%D0%B0_%D0%BC%D0%BE%D0%B2%D0%B0" TargetMode="External"/><Relationship Id="rId1" Type="http://schemas.openxmlformats.org/officeDocument/2006/relationships/slideLayout" Target="../slideLayouts/slideLayout5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uk.wikipedia.org/wiki/%D0%A0%D0%BE%D0%BC%D0%B0%D0%BD%D1%81%D1%8C%D0%BA%D0%B8%D0%B9_%D1%81%D1%82%D0%B8%D0%BB%D1%8C" TargetMode="Externa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A%D0%BB%D0%B5%D0%BF%D1%96%D0%BD%D0%BD%D1%8F" TargetMode="External"/><Relationship Id="rId3" Type="http://schemas.openxmlformats.org/officeDocument/2006/relationships/hyperlink" Target="http://uk.wikipedia.org/wiki/%D0%90%D1%80%D1%85%D1%96%D1%82%D0%B5%D0%BA%D1%82%D1%83%D1%80%D0%B0" TargetMode="External"/><Relationship Id="rId7" Type="http://schemas.openxmlformats.org/officeDocument/2006/relationships/hyperlink" Target="http://uk.wikipedia.org/wiki/%D0%92%D0%B5%D0%B6%D0%B0" TargetMode="External"/><Relationship Id="rId2" Type="http://schemas.openxmlformats.org/officeDocument/2006/relationships/hyperlink" Target="http://uk.wikipedia.org/wiki/%D0%A1%D0%BE%D0%B1%D0%BE%D1%80" TargetMode="External"/><Relationship Id="rId1" Type="http://schemas.openxmlformats.org/officeDocument/2006/relationships/slideLayout" Target="../slideLayouts/slideLayout35.xml"/><Relationship Id="rId6" Type="http://schemas.openxmlformats.org/officeDocument/2006/relationships/hyperlink" Target="http://uk.wikipedia.org/wiki/%D0%92%D1%96%D1%82%D1%80%D0%B0%D0%B6" TargetMode="External"/><Relationship Id="rId11" Type="http://schemas.openxmlformats.org/officeDocument/2006/relationships/image" Target="../media/image19.jpeg"/><Relationship Id="rId5" Type="http://schemas.openxmlformats.org/officeDocument/2006/relationships/hyperlink" Target="http://uk.wikipedia.org/wiki/%D0%96%D0%B8%D0%B2%D0%BE%D0%BF%D0%B8%D1%81" TargetMode="External"/><Relationship Id="rId10" Type="http://schemas.openxmlformats.org/officeDocument/2006/relationships/image" Target="../media/image18.jpeg"/><Relationship Id="rId4" Type="http://schemas.openxmlformats.org/officeDocument/2006/relationships/hyperlink" Target="http://uk.wikipedia.org/wiki/%D0%A1%D0%BA%D1%83%D0%BB%D1%8C%D0%BF%D1%82%D1%83%D1%80%D0%B0" TargetMode="External"/><Relationship Id="rId9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hyperlink" Target="http://uk.wikipedia.org/wiki/%D0%9C%D1%96%D1%81%D1%82%D0%BE%D0%B1%D1%83%D0%B4%D1%83%D0%B2%D0%B0%D0%BD%D0%BD%D1%8F" TargetMode="External"/><Relationship Id="rId7" Type="http://schemas.openxmlformats.org/officeDocument/2006/relationships/image" Target="../media/image20.jpeg"/><Relationship Id="rId2" Type="http://schemas.openxmlformats.org/officeDocument/2006/relationships/hyperlink" Target="http://uk.wikipedia.org/wiki/%D0%A0%D0%B5%D0%BC%D0%B5%D1%81%D0%BB%D0%BE" TargetMode="External"/><Relationship Id="rId1" Type="http://schemas.openxmlformats.org/officeDocument/2006/relationships/slideLayout" Target="../slideLayouts/slideLayout46.xml"/><Relationship Id="rId6" Type="http://schemas.openxmlformats.org/officeDocument/2006/relationships/hyperlink" Target="http://uk.wikipedia.org/wiki/%D0%A4%D0%BE%D1%80%D1%82%D0%B5%D1%86%D1%8F" TargetMode="External"/><Relationship Id="rId5" Type="http://schemas.openxmlformats.org/officeDocument/2006/relationships/hyperlink" Target="http://uk.wikipedia.org/wiki/%D0%97%D0%B0%D0%BC%D0%BE%D0%BA_(%D1%81%D0%BF%D0%BE%D1%80%D1%83%D0%B4%D0%B0)" TargetMode="External"/><Relationship Id="rId4" Type="http://schemas.openxmlformats.org/officeDocument/2006/relationships/hyperlink" Target="http://uk.wikipedia.org/wiki/%D0%90%D1%80%D1%85%D1%96%D1%82%D0%B5%D0%BA%D1%82%D1%83%D1%80%D0%B0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0%D0%B5%D0%B9%D0%BC%D1%81" TargetMode="External"/><Relationship Id="rId3" Type="http://schemas.openxmlformats.org/officeDocument/2006/relationships/hyperlink" Target="http://uk.wikipedia.org/wiki/%D0%92%D0%B8%D0%BC%D0%BF%D0%B5%D1%80%D0%B3" TargetMode="External"/><Relationship Id="rId7" Type="http://schemas.openxmlformats.org/officeDocument/2006/relationships/hyperlink" Target="http://uk.wikipedia.org/wiki/%D0%A8%D0%B0%D1%80%D1%82%D1%80" TargetMode="External"/><Relationship Id="rId2" Type="http://schemas.openxmlformats.org/officeDocument/2006/relationships/hyperlink" Target="http://uk.wikipedia.org/wiki/%D0%90%D1%80%D0%BA%D0%B0" TargetMode="External"/><Relationship Id="rId1" Type="http://schemas.openxmlformats.org/officeDocument/2006/relationships/slideLayout" Target="../slideLayouts/slideLayout57.xml"/><Relationship Id="rId6" Type="http://schemas.openxmlformats.org/officeDocument/2006/relationships/hyperlink" Target="http://uk.wikipedia.org/wiki/%D0%A2%D0%B8%D0%BC%D0%BF%D0%B0%D0%BD" TargetMode="External"/><Relationship Id="rId5" Type="http://schemas.openxmlformats.org/officeDocument/2006/relationships/hyperlink" Target="http://uk.wikipedia.org/wiki/%D0%A6%D0%BE%D0%BA%D0%BE%D0%BB%D1%8C" TargetMode="External"/><Relationship Id="rId10" Type="http://schemas.openxmlformats.org/officeDocument/2006/relationships/image" Target="../media/image22.jpeg"/><Relationship Id="rId4" Type="http://schemas.openxmlformats.org/officeDocument/2006/relationships/hyperlink" Target="http://uk.wikipedia.org/wiki/%D0%9F%D0%BE%D1%80%D1%82%D0%B0%D0%BB" TargetMode="External"/><Relationship Id="rId9" Type="http://schemas.openxmlformats.org/officeDocument/2006/relationships/hyperlink" Target="http://uk.wikipedia.org/wiki/%D0%90%D0%BC%E2%80%99%D1%94%D0%B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uk.wikipedia.org/wiki/%D0%9C%D0%B5%D0%B1%D0%BB%D1%96" TargetMode="External"/><Relationship Id="rId1" Type="http://schemas.openxmlformats.org/officeDocument/2006/relationships/slideLayout" Target="../slideLayouts/slideLayout68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3" Type="http://schemas.openxmlformats.org/officeDocument/2006/relationships/image" Target="../media/image28.jpeg"/><Relationship Id="rId7" Type="http://schemas.openxmlformats.org/officeDocument/2006/relationships/image" Target="../media/image32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8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Готичний стиль в архітектурі</a:t>
            </a:r>
            <a:endParaRPr lang="ru-RU" dirty="0"/>
          </a:p>
        </p:txBody>
      </p:sp>
      <p:sp>
        <p:nvSpPr>
          <p:cNvPr id="8704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2138" y="3429000"/>
            <a:ext cx="5768975" cy="2160588"/>
          </a:xfrm>
        </p:spPr>
        <p:txBody>
          <a:bodyPr/>
          <a:lstStyle/>
          <a:p>
            <a:pPr eaLnBrk="1" hangingPunct="1"/>
            <a:r>
              <a:rPr lang="uk-UA" sz="2400" smtClean="0">
                <a:solidFill>
                  <a:schemeClr val="folHlink"/>
                </a:solidFill>
              </a:rPr>
              <a:t>Підготувала:</a:t>
            </a:r>
            <a:br>
              <a:rPr lang="uk-UA" sz="2400" smtClean="0">
                <a:solidFill>
                  <a:schemeClr val="folHlink"/>
                </a:solidFill>
              </a:rPr>
            </a:br>
            <a:r>
              <a:rPr lang="uk-UA" sz="2400" smtClean="0">
                <a:solidFill>
                  <a:schemeClr val="folHlink"/>
                </a:solidFill>
                <a:latin typeface="Arial" charset="0"/>
              </a:rPr>
              <a:t>вчитель образотворчого мистецтва та художньої культури</a:t>
            </a:r>
          </a:p>
          <a:p>
            <a:pPr eaLnBrk="1" hangingPunct="1"/>
            <a:r>
              <a:rPr lang="uk-UA" sz="2400" smtClean="0">
                <a:solidFill>
                  <a:schemeClr val="folHlink"/>
                </a:solidFill>
                <a:latin typeface="Arial" charset="0"/>
              </a:rPr>
              <a:t>Чортківської ЗОШ І-ІІІ ст. №5</a:t>
            </a:r>
          </a:p>
          <a:p>
            <a:pPr eaLnBrk="1" hangingPunct="1"/>
            <a:r>
              <a:rPr lang="uk-UA" sz="2400" smtClean="0">
                <a:solidFill>
                  <a:schemeClr val="folHlink"/>
                </a:solidFill>
                <a:latin typeface="Arial" charset="0"/>
              </a:rPr>
              <a:t>Лазар Наталія Михайлівна</a:t>
            </a:r>
            <a:endParaRPr lang="ru-RU" sz="2400" smtClean="0">
              <a:solidFill>
                <a:schemeClr val="folHlink"/>
              </a:solidFill>
              <a:latin typeface="Arial" charset="0"/>
            </a:endParaRPr>
          </a:p>
        </p:txBody>
      </p:sp>
      <p:pic>
        <p:nvPicPr>
          <p:cNvPr id="12290" name="Picture 2" descr="https://encrypted-tbn1.gstatic.com/images?q=tbn:ANd9GcTFhEqRc96e43G8vGZ933jtlAc9n8sOh9guluT0WjZIw3IQitR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643314"/>
            <a:ext cx="2571768" cy="238125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714356"/>
            <a:ext cx="8186766" cy="2214578"/>
          </a:xfrm>
        </p:spPr>
        <p:txBody>
          <a:bodyPr>
            <a:normAutofit/>
          </a:bodyPr>
          <a:lstStyle/>
          <a:p>
            <a:pPr lvl="7">
              <a:defRPr/>
            </a:pPr>
            <a:r>
              <a:rPr lang="vi-VN" sz="1800" b="1" dirty="0" smtClean="0"/>
              <a:t>Го́тика</a:t>
            </a:r>
            <a:r>
              <a:rPr lang="vi-VN" sz="1800" dirty="0" smtClean="0"/>
              <a:t> (</a:t>
            </a:r>
            <a:r>
              <a:rPr lang="vi-VN" sz="1800" dirty="0" smtClean="0">
                <a:hlinkClick r:id="rId2" tooltip="Італійська мова"/>
              </a:rPr>
              <a:t>італ.</a:t>
            </a:r>
            <a:r>
              <a:rPr lang="vi-VN" sz="1800" dirty="0" smtClean="0"/>
              <a:t> </a:t>
            </a:r>
            <a:r>
              <a:rPr lang="en-US" sz="1800" dirty="0" err="1" smtClean="0"/>
              <a:t>gotico</a:t>
            </a:r>
            <a:r>
              <a:rPr lang="en-US" sz="1800" dirty="0" smtClean="0"/>
              <a:t>, </a:t>
            </a:r>
            <a:r>
              <a:rPr lang="vi-VN" sz="1800" dirty="0" smtClean="0"/>
              <a:t>були німецького походження племені готів). Готичний стиль— це художній стиль, що виявився завершальним етапом у розвитку середніх століть культури країн Західної Європи (між серединою </a:t>
            </a:r>
            <a:r>
              <a:rPr lang="en-US" sz="1800" dirty="0" smtClean="0"/>
              <a:t>XII </a:t>
            </a:r>
            <a:r>
              <a:rPr lang="vi-VN" sz="1800" dirty="0" smtClean="0"/>
              <a:t>і</a:t>
            </a:r>
            <a:r>
              <a:rPr lang="en-US" sz="1800" dirty="0" smtClean="0"/>
              <a:t> XVI </a:t>
            </a:r>
            <a:r>
              <a:rPr lang="vi-VN" sz="1800" dirty="0" smtClean="0"/>
              <a:t>століть). Термін «Готика» введений в епоху </a:t>
            </a:r>
            <a:r>
              <a:rPr lang="vi-VN" sz="1800" dirty="0" smtClean="0">
                <a:hlinkClick r:id="rId3" tooltip="Відродження"/>
              </a:rPr>
              <a:t>Відродження</a:t>
            </a:r>
            <a:r>
              <a:rPr lang="vi-VN" sz="1800" dirty="0" smtClean="0"/>
              <a:t> як зневажливе позначення всього середньовічного мистецтва, що вважалося «варварським</a:t>
            </a:r>
            <a:r>
              <a:rPr lang="vi-VN" dirty="0" smtClean="0"/>
              <a:t>».</a:t>
            </a:r>
            <a:endParaRPr lang="ru-RU" dirty="0"/>
          </a:p>
        </p:txBody>
      </p:sp>
      <p:sp>
        <p:nvSpPr>
          <p:cNvPr id="88066" name="AutoShape 2" descr="data:image/jpeg;base64,/9j/4AAQSkZJRgABAQAAAQABAAD/2wCEAAkGBhQSERUUEBQWFRUVFxQXFBgVGBUXGBwaFxUVFhYYGBgdHCYfGB0kGxgXHzAgIycpLSwsGB8xODAqNScrLSkBCQoKDgwOGg8PGiwkHyQsLCwsLCwsLCwsLCwsLCwqLCwsLCwsLCwsLCwsLCwsLCwsLCwsLCwsLCwsKSwsLCwsLP/AABEIAOEA4QMBIgACEQEDEQH/xAAcAAABBQEBAQAAAAAAAAAAAAAGAAIEBQcDAQj/xABLEAACAgAEBAQCBQgHBQYHAAABAgMRAAQSIQUTMUEGIlFhMnEUI4GRoQczQlJicrHRFSSSssHS8CVDU4LhNGNzorPCFjVEdKPi8f/EABoBAAIDAQEAAAAAAAAAAAAAAAABAgMEBQb/xAAxEQACAgECBAMFCAMAAAAAAAAAAQIRAyExBBJBYQVR8CIycYGhM0ORscHR4fETFEL/2gAMAwEAAhEDEQA/AMXC4WnDl6Y9rHTSVFNjdOFpw6sLEqCxunC04dWFWChWN04WnDse4OULGace6cOx5WHyhZ4U9sIx+3Xpt9mLLjxJmsqVuPLmibO8ERu7PXr9vbpj3iMpMGVBB8qS0Sdjc79Bew/xvEF003JFXpx7pw6sKsT5SNjNOFpw+sKsHKB7mMsUYo4plJBB7EYU2VK6dQrUoYfIkj/A4l8ZB+kS6uvMfuT+ka377VvjziGrTEW/4QANk7Bnq7Ox9vSsQXTuS8yDpwtOH48rEuUjY3ThacOrCrBSCxunHmnD6wqwqQ7GacKsOrCrC5UFjKwtOH1hVg5QI9YWPce4wlh3UbY9rHqjYY9x00tCobWFWHVhVh0I8rCrDqwqw6AbWFWHVhVgoBtYVYdWLHw9lOZmoUNEM4B1bCupv2ob4UtE2NFn4/ygTMqBuOVGBveyFkG/yUD7K7Y98SZALkslIteZWH/44WYe3nLtX7V997bx1w6ocuXH1nMZWYEkaHVTGtk7EUx/57J3xZ+MMp/s9yyqPOpi0nookF2t7C3r28vteGOTTH67FrW5l9YVYfWHRwlroXQs/LYf4jG8pOVYl8KjuaP01oT8gwJ/DEesWnhmINmAD3Vx0v4l03VftYhk0g32HHckeN8rpzbVuGWJr9SY0vue/vt3x18RZX+q5VgSTpZX+HykhCu3Xen3PoR2JNt44yxabKDZybGoCg3nRjVemo/9MSfEigcOYKbVnjkAIor52AF3ufO29Hr22xjjP7P12LWtzPKwqw6sKsb6KRtYVYcFwqwUMbWPKw+seVhUA3Cw7CrCoBuFWHVjysKgI2Fj3HmOeWEtBsPlj2seoNh8hh1Y6qWhTY2sKsOrCrEqFY2sKsPrCrBQWd8tlFaOVi1GMIVFfFqkCH5Vd4jVi24dky2WzTAHyiHpdfnN7+wE7+mKusRjq2u/6Ib2Q2sWPhyYpmoWWrEi1Z0jc1u1Ghv1o4g1i78JZTVNqDaWj5bqfT66NGJ9aVia74jm0xtvyCO6CXxOJPoADD4WRwQ6sabk1qTqnXaibq/Ltjv4o4i8uSm1BAKQkLISb58dEDo4ogWQpF9DVm041wiZ8lKL10vw6QCCgjWrHUFg3v5l9DiTnuEGTKOkkzMWgdgNK6Wol4yKFgjTe36h63eONCaXL2f7Gprcx7LZQuSB2BJJ2Gys1fcpwccJ8JqitzwFJ5aLf6zu1E2eulNVD7vST4f4CscLNIoIaMEdSaYyIboEn6uRz8lPQbi24jmS8jhCorNwI2ukoaSBRa9Z0gLQre9sX8RxDnpHYjCFasz7jXhxoj0rZTXzEOw97k/D3xD4DGTOgXqfbV+A3P2Y1KbLLLr1LZbMFNkPlUlXJ2v9NYxZ6V+zZHIPDoizFXZKDSy0GBjlgSQggWCCHHyvDjxN43GXkJwp2j3xjA4OUYkNbSaQU0j8zAeuldQ99Ir3645cZyr/ANHMxLaR20RqK58ek2DYJtdh74J+I+Fi9Aag0CS3bF11GGGNXUHZaNvQq6+5Q8AXlKWRyjI7DUW6EoaYXvXL2uyNY+yiM0nHt+9k2tzHax5WHqNh8hhVjuUZLJHCpCs8TLYIkjIoWfiHQd8R5kpmHoSPTofTEvhKXPEO+tK+djT+NY7eIspy81Moug5IvY01ONu2zYr+8rsS6FXWFWH1jysTojYysKsPrHlYVDsbWPKw+sKsKgshYWPawscwvJyDYfIfww6sexjYfIfwx3yuUaR1SMFmYgKB1JPQDHYWxlI9YVY6rHZrp89q+eHZjLFHZHFMpKsPcGjiXWgONYVYfpwtOHQrDjwhwhn4dml07z0Ij5qJBZd+w8wO/bf12BBjWfBcQ+hREMVemVT+iC8khNrRBNWQT/8AzK3UWa6XtjHw8nLJkXf+P0LZ6JHKsF35MoNWbIAB+r6MdK/nYjZNE1t2B64FdOCz8nGUU5ypV2MLsLsV5otLe43OLOJ+yZHH7yNViSTQWVYqmAjNzKaOnT5iFIJ1KxIUk/Dsb8vHNTvGu4hAiUQ0slmnGzaTWnSC2xPXUN6s883wCGQEaAhjeMuFoa1YjySdyjJoBHrHXbD0yasGWkLcpmS72ZUBYkg2Brptq+I+mOCbAdzEgVJV18rSuWFsaChRbAgLqVgsbspPUrtXer4uJGlktVCrnoXXTSk6NSESV+keXYBs2PSsSZeOZxwSkLAPEs6E0Pqo/KxI1eVhuFQVqrcG92z+Is8NZ5TVUWY8xF8lrAocz86bFRjbYWNzaSHZMyivIy81kQrnpHRYgBq11pQ1Xn5kyXqB2O91iHw9WPEYjK6hOU5jcszkkyZeQ3q76WUVdE3XULjmeJcRQuWSR1jkjlfzu1pJWlU89F6J1D4RZ9784DLOeLiLNkl4oZ/0tY8xSQUTd7Vfa7rEhBevH0UM5zMXmaNJQIWYVTKSFPm+HSwNUQ1b1eK5+IE6yZxSxto+rslSibEhaO/6u/muzVi24nkAyypPFr0tHKlhl0+Z3RgV2JVy4o7HSL64dKkhEZ0HS0bJuKWwj0eu2oM1/uAd8C0A+fwuw+zCrFnxLgrw/F9o7ihH1+1wMQNOPRxakrRhem5O4BCDNZIGlS63XxBloUevXp3rFh41yy8yOVbuWPVJq66wx6j9wx/Pr3xE4G3Lm821Ct7O4dG202f0e17X2xc+P5Q5hKkkefsw3KQE0Tsd/Q7d98Ym3/spdi3/AIA+seVh9YVY3UVWMrHlYseFZZXZw97RTMK7MkbOpPtYxz4dADImtSycyNW7DzN0vsSA33HFbklfYZCrCrHaaOmYC9iQLFHYkbjsfbDNOJUKyuwse1j3HJNRZRrsPkP4YtfDMZOaipQxttj0NIxxXRL5R8h/DBN4Ay4bOKSAdKuwu+ooAbDrua98dbL7OJvsZY6yKLMZIAQ6f95GpP7xd4z+K4dxqArmZlf4llkU7k7q5B3PXpgnn4Lys3kgw8pK7eYgBZS5vrsNY6D+O9Z41hrPTbVZRvvjQ399/jivFkU5pLyb+tEpRpA/pwtOOunD4W0sD6EHfcbG9x3xroqNL8EcM1ZeEl2TevzpXfXKL096BHkqiaJ61jN0h+rlPWmjF/Mv911ja+HcBjpDyVpppTTKp8zczS1/8z79RsMBmc8PIsmdUDya8u6jbayXIHTpqYfIEdccTh86jKTfVp/X+TXOFpL1sC3B+CFmuRGrSHXttqjIb9paY7bdz2wa+HuCLFxGIWfzEsZsEbo2XBoe5Y7+pxNh4N9H8i2y64YyCQtmjqFGwb8or97e+vLJQkZ+MhdBP0435vMNWW3373vY6388VZ+IeV9icIcqDWYAFjC4ZPq76MdQmZXGoH9kCuxU3vthuU4lHJy0QoeWmk1RK6kXSWA6AitjXrvih8MQRwxSqicuNpoiig2bJQ3v2O2wsbbEg3iRwvIhc1zIkVGkjZXcCuZy2iOsrVXbHcda3O1DMTCJcxGqsZGIVB06gD4ie12e2MZ8ZtNm5Q0pK6mAy0CnZFNBWY0RqbsOp9QKvWeJxytl2SPlM9jSNZBJDCwaGwoE/ZjPeNS6c3OEAbQ6oQDVKv5rbowanVxe+rowFAAsvyVeKmkkGTzZEhZOZlZSTbBfijYjcsApNk35GBJ2xL4/llHHoyLF5Vw2w7GXpvv0AwP+FY2aaApoPKzaKWAKldSszFVPUEoRZO4JsXgg47GqcayoRy15aazsK3mJO/34khFtNxtM1FK+Xk5hQFX07nyGQnc7Ebg+43GI2R4qjTfRmIEqrqdSKoMj1dUrdUNbbOvXelkss/8AWncCORkBYBKDWZQW22JrSLO/qOoxIaBvpgkYMUIkjRiAKuNCEXuLdZOwuvbERg9n+FpLp0lC2iKVm6/E0MkpIIraNYjvfa62vOOKcEaIb9apgN6ISG9/3pRt7j1xqn0nmcxgwAfKxty1ANB1ViApBA8pK6iD+cUkEAYrs/k9TIFF2sTMxUrTXCzk3sCIkjNb0St3tenBxDxPsQnBSAvh/D2bOO1Xy3BYJteuQIFTcVYY9+gbFz4zyLSZeFwpCxRaizPq1WmTSgL8hBPSt6Ppj3gCk8TeOMinQP17pG1WPWix+0e+Cbx5w/TlM06kAAQrpUkgHnxIQfloH3nYdrI5HLNFrsvxRBxqLXxMe04WnHXTjzTjuUZCf4dyPNm0beZJFHzdDGD9hcN9hwuEZTUDYG02Wsn35vl+0gD7sWHhDKnmiSgdLRpRqiZdQHX00393zxP4ZwwxtmY2I8piKnod2jkUgkUei7e5+R5efLyymvh6+pohG0n8QZ43lOXmJUHQSPXyJsfgRiEFwQ+Lcv8AWpMK0zxo4A6KQoUp9lD7CMUWnG3C+eCl2KpaNoqqwse1hY5RoLeFfKPkP4DBn4AyxPNKhbLRKSxIKr5y2kgX6fdgRhXyr8h/AYL/AAZExjl06dnja2crRAbfYWBVjUL6gVvY6XG6cO/l+ZRi98J04W0rxFVRGRHjUM17tpa3oDelvyk/nLvrgV8eQ6pg2kJoiANG9VSlS3QV5nIqv0cFmScsOiFySja3DaVJRxsCLsBfiK/m9r6YGfE/DmolhsuXiZSrOyEGYKSNQBq76jfY99uTwc2ssfwNOVeywN048Zdj8jiSsFgnstX9poYsuH8EZlLFW7VseuqMUe+/MXp649FOcYK2YUm2a9k8xP8ATUQFPo+nTQH1gkILBib3Ui+gr2s71PEYwrykLvI8aFTdWFFldvZRvsd8EUMERZZOdGWC6a1r+qwqg1XTX07jtig4qXXUVid1M8asUShoEUYLtfVBa7jrXXyHHk3odJEXOkKSTCzA5oEmMaqUnSWfV2si2HUd7G/TJcEkiz6fWGU6c5L5/wBHmtlV0jc2Lo379Md8yY8gkgdpX+lTRopJD1LOG3skFUJS9rIvpjpxZzFxSEXsYptd3sC2XUH5aq+7CTGXXFzGmpipCjQVo7kh9h19vnjssQCRjl0UVQxFbalQb03v0xWLJHJr84AWnTewWUcxfn5iTXoRjrmeIanoOCuwYU2xVhpB28tl1G/piViPWhEY5l6qIUABgKJI3Y7Eg+h7HGdcd4DqzE7DYMzWa7yrIkFm99RlUg9hZ3rGo8cyheFkQBDIY9DPWkHVakKQVNdemMI8YyuM1nQrFvrstVb3pjfSfetq9MJAw18LRrDJy7Adp4GAqvNGxRwaFE24BuidQ9KNv4ly4HFcuSPhyebJBrehIOoNfpX9mAvwXC3OkmOi0z8Vl9mKSO4Yr6jUEJ9uvQYMfFs6ycWyirRrLSagKIKuzAgUe4DfYbwxBVxnPUjkLZaN0pST1Y7kke6n03PzxwiUGtQsrKWFkno0go+wIU+vmxCfNp9ZrSYIdKEFD8W8bbdeioPmftw+DMvUZ5clrbPY7MGcnrR88ZFdeor1Qyoi4JqSE5YIs8+TeMtIWKnlrlVjsbjZb6DrV2Biti42sjU50ynKhmRNtIKuxoUaF7Amyuu9wcXGYz0kOUy02XUSTQQShEJsFyYBpYAhgaDmr/R9jjhlcteXyxYJFN9HzEcrMuooWUbMtgkDlvte2k+hwh2B/hyMpxjYm3ikZdVWNUDsQa/bLfZWLrO8NjGQzoy6MgZcrMUZixDNIgbzMBq6E37jrio4Xl5W4whlUa3yzatI0hikDxMV7KoZb7bKaxofHnLQyKcuyllZD8HVXs2FslbUC/2wcXQlyyUvKiDVqjC9OFpwSce4EVckUTZG1bkMkfS6HmJF+3qcUTRUFPqL/wDMw/wx6XHkjkimjBKLi6ZdeHPKwDKXDKjMvYjWmnbbcEEX6H3OJHF5GHFRE2wZcsVAB2+siBFd9gwP+hiFlYF1Qs1UI1PmIqxMxr50tVvteI/ifLKvE4whQrS69Pw7TOG17jsLI2+Qx5zO7yM3R0iiX4pYMsBRNCaLUfvLH/LA+FwS8ey0YyuWMZjLaUDaSurYOtmj0tffe9z0A+Fx2uC1wr5/mZMvvMo8LHuFjnGgv4E8q/ur/AYOfB2Sdcu7hyuogrSq24Yrdm+pQj7uuA7LJ5F/dX+Axrnhng0K5ZRv5lVu+55SSA3e1MT0xu8SlWFR8yjh9ZtkTh2WlWRtTCMqZCxVU1aSoI6gnfSSf3VoVQxXeJ8i3LLNJquLlbogP1Q1m6oDzGtqO4u63JlVEZpTduYwR7FQCvXoa7evbEfiXCwy7VWrf5HUC5r19h6Y4UJuDTRtaszvw5wsO31lhS0N9KrnRg6r7U4wW5PLmLLBQNQuU76b+rgQMCDufOuuh2QnoMTuF8LEOhK1AuAASASUjjVxv186B/kLxT8Xi15Oow41DNqCqu6khOWNbneLz6d+jFW7HGriOJeWTr1oVwx8qDKHhstlj9HOqMxnyN0Ibb92y21mhXcbjieKYYnjidHLNK0bDmOFtNAIVdABUaQ2k7bNTNYsxXNWzAdAB1Iomi3XtuxB2/R9his4p4fymjMyToSZUjWWq1FUA0hBVgk0KG7E4yMsKT/4ryUoiFsdc2hSWkNlCpCnUvbpvQpWF+Y4j8L8UR5jNwDLghwc0GLW9qn0fyAsAw6AAgitJ62RgZz/AB1vpEzy5aLk5hUSSBK5ojTddL9A+mzXQ30sCirN5YScRgzGTEY5+WzAhProSLlFl6CtW4+eAAmmGYRdMUiMRLGSdKKFDO1tuCCQSW00CdVau+O8PDnZieYAXQX9WvUaaF3fwiu/3jEfhLu2UDSaWbSrPoI3LyNqFAkD5An54m5LN6nk31GN1HUVWxBUAGtt9/Tb1AgKzxd4fWVElZ3jVAVa5DGlPVkksNxQrzVvuCLwA8UzGSgWjPmmfuoneOMb15AyPLRFEFlrf4sW3j/J55s0ZAh5GlI4mVUk83LvyhnGjU9gttsB16HtkPyTwNGrZgycx1uTQY1QM3xaBo26kf44SQys4flcjmPzeYkUEf8A1MvfuolU8sWOgu7INVam48ScPjj4xklRtFwMtqT8CrKUsnZg1EG7vf1wK8Y/J/Lk5gcsWeF6XmFcuW1kMQvmOy9AW2B+4Ysh4dOTznDUlIZ2izPMAA0K2mWQBQBW3MA22tdsNIVhjxvKSokpimIYKzjmFytoy9NJVt1J6EbhT2xIy3DdfLkMs1ltBGs7KSylvWxWrUe9nrdxcg5K5jmsjUM0Bp02NJIOr1JBiq/MBdk9veF5phmJozpCkRmPdRJpNqxIHm+Pv61t3IgBrLeL5iIVXLagY5YIgI9mcXqhTyk7ULN6djt0rlk/G0xfLqkFkiWJBoW+b9Z9WKQbilthSeVrHoXeKpvo0AMKokg1MjMAREo3kkqhvuKHcn2OMt8P+K54Z9atJNEXuVZQpNEhWePqEkHoPYb9hAScjxU5rimWR0ETRR5mN1WgVdFncDUoUEggbqKuz3ONNzHBY0LNGNN0zCywLI8Z8w7HS3XruD2FA/GsksXHYTEBUkBcV082XzCA9v0VXBb4bzhk5yu6yGKWZB1J2njY6idg1FCQuw22w2IHkgAUcwWzTBTalaHkkvbYBnMTAn1r4tsDXGuEeWM2NSxhaA7ryl0ijtTO259Vs77EsmXYBYZORDozUkZEchVWBXnqV1+aQkSaa2+Ltjq+WGohjdSEG1K6g5R3ZQB01INz0Joknc3YeIljmpEZQUlQM8GgSYolANZhDEgjTKqSKD22KPR7Fx64u/FfDIjKj6NYXmgMpo1HImZUg1vcYdfS29bui8DGsxmEBOlZI5AOu8cu5F+1++wwacSjaXy3SxB9QGwZQUKdP+51dOl4pbJlLx7hunIBFUFdIlUrWx5rObrpccuofM4AQmNSzUDpAqv2y5eq6cvLyRMD9gj6+vyxmojx3PDHcGu5i4jRoGawsPrCxjovCnKp5E/dX+6Ma1wvmJBCnLJJjjCtq6BApNrpJGoHar60axl2Uj8ifup/dGNS8N8HRoIH3OiNe52ZjqtaPbUfKB336Y2+KJ/4oeuhn4Z+0zokckjsWiWhUeky7XbICDygCNVftVW1+UtnnbnqhjNCvgIKsFV3YgmqNaTp679KFmXkuCpGhWVr1HUQy9A1gIAoANLtqNk9ydsV3EsnNE4kyvVyFZQXNmUUGsuKAYBiSOigiq34BvOXD4y5iOiQlZJWOkAg6LFWzDlnWinerNVs1CeuVZcs8ROYcsjkSTaAwUxgHV5gBuCwDC/P7GqWZOIp5ioPLP0duXzCSz9His7wre5avzYrptX8dkz0MMpkXywpJAxTULLoxMkZ68pQaN18C7bbFBYVQcMCSSSK8PMaHzHW7EqOYRsWoDUSddbgribniHhW6Q6ksHpTbeWjud7B7GiR1xJPCI9iVUJdCtQrY0FANHYAeuwxC4mAIkiU9Gi7qp0UA1MTewPbtdDsRiMqzULtI0hjbmaWYb7dRS/PR73a9L2Bzk4V1ZJUdDTZ5UY/CymWIgAaxqIUkbHqCe1YzXM8TzxD0spJSQ7RtdnOq+1DrW+3bbpjQeHyM0+UicKXQZ561BzeuIRk12KqCP8ACsSEXvDMlyINKNlkXWwIAfSvnZi1mW/iJcj0YCx8ZkJEkTSurZdXPKMhCvqagqDX5zuoJXa9yNh0PTifDo2CndN42XSdOpl1FQa3KkUpXuMSkyKaUBVW1CjqUC+h9PYfdiIyR4gyMckBBUkqVYWWNEd9/Yke4JHQ4xLx34vbL5l8tlo4VEZAdjEjksVDFRqFBRddySD0GNs4hnlVeXp3035h5dyAN76ncj90+mPnL8o0f+1M3/4v/tXE46sTD7wDxSPPxkzQRCWKWEErGqAhhIykUNrKURuPL6Ghf+PcmBxDh9OF8mbAZj+lpHv1N6QPUjfAV+RtNs17PlT/AOTN4K/G2Z5vFMgNmQJMf1r1aluuhBCIQfcHB1AuDkFhWRY5YqLys2hdyZCupn89lmAIFXuh69A5JI1faaEytGVDlIy7qrOy23dOj6b3o1Y3FlxbgscymMqQJI5POLRtQ5bfEtb30IPr648yuWjEIbQreYAml1Ac0at6uhZ2xEZWeO6aBSD1iokWAFDwu7dLUgA79rqiTtn2V4UqN5wyLb6tHUfVtYUC/MhKn21dN9yr8pecEkEkMWYXmLGU0Ny03k5TBS7EBaRW2/S1+1Yz7I5GTnKZpohGZMyXbmwyUJoVjDaNfnO247gC8CAJuJ0vEuHFmYAZOIF61H4Z0JAo/iDQ6jbBtmfKW0SsGVrAKR6SGaLWDpUXuGBJI+Ffmc/SctxTIajYSKCLpQDKJA4HYgPfTb7saVxKNpomWJQHeGVYyw0gsyoEBPoTQv3wMCn4hkUbn814SRPFIGIpldQgUg/7vZEBHca/MP0eOZyGkSBXiX6zmPTldyZWVjYJBspY36OLpduGb8B5uTn6ZSQwVoyXIPN82pDY8sfmbbrud/XtnfyfTapw00lSRhkJbSBMASR18sVm6G533/WQwV8HZFMvxTMQtrZKTSQ1mmaFxqYGxs3YGjQwZyZ2GNVLHMMSyI+lzbiilbHSbXSVAOq1YDzWMBngaJ/6SlMoqQqyvQ2tJoF23PTTjQ+MrGsdOFtTlWXy6vNziFYAi72O9dzhiKfNaGVjrn0CIsotigXlDmIAa610ehTEDYEDNFj6fZjY+IkNlyAesUorb/gSYyZY+mO74UvZl8jDxT1QHacLHSsLGUvDTJRfVp+4n90Y1LgkBEGXO5RUQ+U1uVW9V7UCT0xmPCs3G8cYR1J0LtYsEKLBGNW4O9ZVALPkjB2Fbqh7nr/rvjV4lkjPFBxd/wBFHDRam0yYsBohi7ntZ6DovSicNfiSw27g1S9rvby3Qve+wx6cwrM3VaGk9dyD8Qrtil8S8BOcQxAlDSm6BBIF6SLGx7ntQ+3gvY3lf4j/ACxpBJojU2tagQWNH1AdVHtTOfYYsF/KBlszlZHcNGHikUMQ7RWVIqyAV3oWyqL2BOM/43xFOGxJGIAz5hec8bqVCqxIKsxAc1RCqwNaQT0Fv4B4ay2bRsysZCcuZtGmhHJl4QFj1KNJVtavuQW0/MYYjXxEKUlT8W5NbVq6n+GBfxln8qpUzIZHjTUy3IFCEWQWUk3YJ8i3sLIGCrmho1I6db9dievQfbgO4/4KSbNRzldZchH8uopy6dJFOkhd0CnVsQa60CSoaAfLeMIOaDJlGMTFQuszBdyQKIcslmxdydPhGC/guayzZzLplgI5rzDsKvyskYFOCdYBUjem9R3IC/jhcxKYJYyMvKdGsFeYNdIXrTpFgKSAAdrtumD7gfAostPkjGipIzZsOQunVyUSNDXoQpb5uT3wVQrDvPFRYBshQenS9f412w8IpRCor1v5euI+f6OxG7KCT36N5bH88eyRleWAu/Ykj02/18sAFDxFZvpMlGSRESNAkaxgKdD7MzOCSQwO3qOnTGZ+L/BWYzOdzEyoVEjhqIBI8ijchiO3Y4svEXHHE+bp545OaCifWKBGpjRmZdPeMFrJFaQN7xX5s5uRi2W+lPFQINStvQ1ebSLptthgToKLjwF4QzMEWaUxuTKsdFNClaTMLYLNufPe3SsWnGcm0eZ4WpVlKvOg16Bf1cSigmwFmq67HAarTosyz84ThNcSkEGhpYlgV+HSHNmqoHFtlcsvPyE0bORJmJQoa+kYRLGw6sW+6umC9Qo1YG6GgmkcNf8AyA7fxxFysxMUQZd7jO2mjbqNx9pNYmwRnbtasT8zo7YrMjF/V0FMTcdDe61R2dVbAYABfjvjaPnyJlogZY7h+AvrYXdeRkXdSNT3snQCzgLl8WZ6GRpJUKISqsQSVW/L5lPMQ0D2Sx0Ur0wZ+M+GR5d3zESABsvI8oG1zIGdX+e7WRVdaJJxnHh7jb5jNJDmqkizEixsNPw6zSlO9BiDRJ3s9TeFFaDbCFeNrNxDIgIoKuiAosiA/W6vhk8wI11sWFEbjoNVzGf5cUcpF8mJm0g/EI0V2rtZCkD7MZrxfKGHN8HV6LgJzCG1EkZgFidh2N9MaLBmFljUOQUVAJQx2OuEHQ3aiGHzvD6CAfifjzOZtKyaiIMLNiVFANizKQDIbBFIR0PlNYHeF+JM7lJRFKWAcOQI11hiL1jkjyfrWyqh2PmxM8aMcjlSkOkF8zOqsKfRFpDBFtdt76X1J6kaarwNO+abRIQzwvDIkh8rhbYSIWAs2Pv7noQug+tFx4a4k78Te0CP9c0goruWV2Gk2V3HSzWNI4pAHjl7ARp1AJtZHO99K69fTGYZC4+M5n2Oa3Y+qFhZ6GzjQeN5nXDPocbqQGPQtG7619jpVt/t98SETs3lxyfMCCS6gkUL0yrttY298BGW4EoYalYjbscG0+eGwLAPG5Zix8um5lBsmux+X27wCrWAV7jY/Zjo8FlcFJIy543Ri/0RP1T+OPcSOT+z+GPcUc7LAVgmqq6iqv2Hvsd8fTOSjCIgeQArHupVVtlBAa+grTQHtjFG8ORSoGU+cqCaP6XL7r+9ov2LdyMbNJw6aSQboISr6mCMXMhZtOxYKqhWHY2V7Yyt2WolZd2JW3IN0SVU6lDMunY0OgN/zxL4d5p31GwxsA6TsNQWiOguzvvvith4fmAiGKSOuZ9bqVmPKJfZQpHn06Bvteo+2JS3GXfUuplDoWFKCwagwG9FvuusRexIyf8ALml5+I9byy/+rL7YJ/yQ5TVwqUEdZph9nLj7Y4+OfC752ZZNUb0mi0JjAAckbMHs+Y9D2GLDw9lvoGU5SzRW8q6kpi+qV0jID7L00H4e5+eJPYXUKlf4gC3wjYEGrHxWB8W5HoNtsWaxjlKQALB6etC/xxS/0ZMJGbmAxMkaqAlEMnxkybizXStrJ2Iw7iGe5ISM5iOJgrE8xNbEkgBqDKADTGh3r0xFoD5ryUNSR/vx/wB9cfRUkOqbLnby/SevvJl1Pz2Y7bdOuM6y/gLLrKuvMxBQwN21hQ1g1e5odMGEXE1OfiRMwsyrl5WJQaBrM2W8taj10sfWj7YlLUEW8szKkVuWBokk6CdTBT0Wqpr6bdR0GO0ZZmZiWJdo1AtlC/VoDpoX1snr19MRG4ZLHCizTGQq8Y16EQFTmI1KAAf8PUt3fmJ7CpGX4a0bBmlYpK0JVKQaPKAxvTbFiO/rsB1wgBrxzx7LjU0UJlkeNUeUBmLJS9KOlAaHmIJPZSDeM5Pj7MLSR61RRpUK8wI6kAaXVT67KMX3DuDy5aYS52fQ+XmjmkjWUkcvyMNEa2NOtgKFbAiu2OmZ4llWJaNv0ta/1eY+Ym2YsFtifnXt0whg1wzx3MZbZeY7qYz8TlkIooQ5ckUOilT6EYPYeJCd8gv0cwmJ5gBodENx8ygG8yEaHYiyD2ZvNpGOVk5ZEjMpjdwE1CGZSAUZAQevx6XN1fns7448ByHL4lkgkofXrVwGJpuW4cNvt8VbehwxGrZhhyZNGrUXm3J7ov6O+1FNu3THLJTKCRRsQbmzpX6xtqJ3J0VfXp6YZn+ElI5W5shEgkkjBNLGWjNhPbUxNk38PpZdDwhWUS63UcsJy1ao2ttWpu5YF277bemGBX+Ost/VTsP+zzj22jYEAemMc8NIRnct/wDcQf8AqLjZeN8Uy7O8MzzACONXjUMY/PqkOwB1Bg6g6vShXXApluDZKJ1k5rnQQ3/Zglkfqvp8pBog+2EnVg0WvjZl+n8Lsjy6ye9ASggkfNT9xwVZbNARWwGkywKxI2IEMdkg9dlxn3Fs9HNxTImNpHVGgRuZzLvmi92G6kHoPfp3OYuGRgIyg8yU5dnZidJ0IQiV0G9GgO2BbAwK/K7EeWL6jMG9vWOSz09sU/5IEJzUw63Ev4Sp7e+CjO8YyWZTQ5zDnVIRqEjkFnJBCUUBA8vl7X164ZwyTJ5ZtWnMeagDpniqvMQWVVsHpW/b0wJ6UHUqoVA4zmunxSgmwdyoQi+nxGj9uCqZlkyoX4NbTWANvNJId7/aYdPcdLwHcDkD8Umf4lYZpxdg0I5HAOoXqHSyLsX3waeI+DwwZWfkJosZiQ6iWtjE5J3Jrah6DABJfN3zytbpGdQ2YgvK90AP+JX8MeZ/jspcqpoA7EDegfLbb/hWJuc4FDUk+gmVhJGWPQJzmOkgnSD67WaGMC8W5tvpeZRncquYnpbJUfWvsFusW45qDtqyE48xYfSW/WP34WA7bCwcyCjVMtlVaJAR/u06+8bg/wDqN+HpjVYc8LaINekgkVt5mBG9bdtv8dhk7FhDDoPaLV03URlmAJBqwDvRrGgGZ/pFlQmqHzHlmw+tpPMe6AH9arU9MVMsCXLzBVKh9P4k6iR69SSovFD4z4hDDHypF5xeNQEsqKU7G7BNNpoAjvZUb4bw7iB1xyBb0SyRl4xG5MZawoNkAsVRtIN0QQQbXFbxzgT8Q8zIi5iJ2jiXySJWklhICNNFVLDv8N0SQoIAHz0xP1eXjABNanj33PqCKPT4j863xc+HeJxSOqz5dUfmRFHR6GpZEKnTYBO1bopA3BY0DE8b8P4fw+cQNBzWXzEAkkA1p1nUBZ329roWCW+HOGwSsmayqaUjeLnRtoGnQyurKTZXzKCaskWOl4NANpE69AzNTMCLOkFdJo/tU9/YcZv468UQmSoIo5ZULIXaRNR0uwKlWbTQa9ijdL8u1ky5vMJJNUVo6xtHq0qmukWSSR6uqGxAOwqhpGKPOeCUheTMZhUkgZHzEqMVUCeyGo1q0aWZqur63QwAAy8ezCj81AVs2uuIbUP1rHcjp2PTbBj4B4hFNm4+VFFFKIZQ4VxIDUkBUnzuR3HUjoaXcYAl8UcPaajlKjLsNXkGlW8tjy7djvuK9yCdeGuFHK56IrTI8cqx1yy3KMmXkjT4UBJZ23JPeiMMA9mzJkVdWxBhDJ1o85CaPQj3oX+GOeT4kJKjpgY3VRq7gBDdXZsSCvYe9YqP6SlWJBKQrhhrJVBZE0e+ljq2tdWwN1QbrjoXlUyuNMaHk8qRhEwGhFVmlAayLKn2Ary1sgIsPDr4lIzMTFJGJBWygrCsYIU3YIUEg+wNjrinFvGM7zu0DGOMsdCgKaHQWd7Pc71vjdM3EVlINH+pSVV1+aA9Ntu21Y+d1JoeXoMNAwt8AeKJZM7HDmXLLKQoJ0jS3UUKo38PrvtWCLKcP5XEcipN8vMzxBi2ttCLHoU2B0Dn16/LAL4U/wDmOT2r+swf3xjRM8wHEMu7HfnZpgdgVKxwv5NRrV1Avy2ehO2DqAfy8VSWKVIyfqy8T0F6oqgn5Ek1Zv5YjJxhlEMJTVzI1azRagsd0NJ+Gh1IHmHU4r4s+6tP5aR3UoRoVUCkAq58wtwpNgel1jimenDZdgGeNYtLFNIDEqhRyBsqgFfUE1RwgKrxj40o8qFoYnhqMvKsga9N/nEjJ3F0Ay7dbulBZOPTats7ATf6jD0I3EWrrff03wccT4WsQmzk7xzI0KNSgqpcbB6B0klPLdWSewJGM6HjiNiFkysYTcEi9QDKUY2KJ8pOBdgL/J8aL5jIu8is/Py6gKJQNIlDHd0F6WJB3Y2evYank+INIxgIP1LxVuaIaHWDVUot6G5J0tsK3yXPZAZPMZN1f6oymSPYsEXVG3lVmINdbABPuaxokIlXNs7aisoQLpklAXlIqs+lQPMw0/pXsRq6YABXxb43aWQiLMR5dCd/qswC1EgnaLS+9izq9bHQCkXEmjOqPPISNN6YplPbowiQ7bnZhsPXbBh4wyqZDKrIAHllnm0lgwoDTJ2baix2WhvsBuSKcB4rHmpRl83FGBKQEZA6kOSQDQIUE6jvXXreBAXPh/OhuJRgsWZ48y0tq6+ZsvIVI1AE6gb/AIk9Sc8czMkuWznMXSF+nIlBq0pG6J12JIFkjbf2xnmTywy3GAgdgqlELLqJKtEoI3ZjRDUdzQJqqGDaaRlSfU2lS0ksjI4d1DkKyEj9FbJ7dQL64ALDOZ6Y5h4ghEWl2LEPpbXM24IIUEGhRB6E98Yl4zT/AGjmgAaM8x/87E71641cHzxSqUf6nSBLK4koya9QBUkvTMAdVne6IsZr4jnMufnWwRrZbJCbKdG93ZFV3JrvgQME8LEv6GP10/t//rhYkRCzK55hpDZkUnKVg0a/7xNOnUAD8LML3rf0xp7ZzMB1jByiuVVEUSZhXp1tAE5tXRHb4iPnjOvD2SR/owYAh881lq0nRl1IB+Rrb3xsUgCyZcc2ncELpV6bRGpbfRdUgFjfoO5wmSQNwZ+QRIQcrEn1hRVOdjIIanBVJlo6mbY/tfbc+G+IZhuISQyxQqkZLM8SyKDJJFI4A1OwIKlmvruOnTFmOJpJK8SEq8CR80hJFSpgWXfSbO12QOoonzYm8PlRswyM2p1qVaWResRiOqwLNE0Pn6YQGA/lbA/pbN/vx9v+4ixN/J8KyeaawAJMsXDK7AoHGu1RgxFHej0v54gflZb/AGvnNv8AeJ6/8GP3xO8A5fXkc4oOm3yosX3kHlNWaJAFDr0xLcSNIfiWZEzRl8qZQHVkCZ0jyJqcBTNo6XXTdT88M8R555eDaplCs+VdiqhgKa9FaiT8Ok7nBPxjiCR27s5ZhNoj0uL8jO1AgXQHXfA54gzX0zJEQBQGh0ksWUKC0iB2pCBGOW7E3tpqj1xGmSPnB0A7/wAcbhlCfpGTEZQP9DcoZY5HQctYXcroIpiqsL32VR+lvj8HBtbENKiAEglr2pbsgAmu3Tr6Y3qHwvp4hl3UvyoctIrg65DUuuNAoAsdGtif0VHzk09yOxEfMTmMtoidVaLUDlJwwDsBqHNcDayDV9r2xKmlzRkdLy5ZTIG/qk/m5fmYBj5LYLsCdytb2MWfDeMxSzTZWNZaRJNUjIxFoyoAFA6WT3B8jCu+LDP5uGF43Y1zZVVSY2B1PqQdBvbOFo/rD5GCsloV2bgKzqJK1fQnDAbC+UNVC+l/Ptj5z2roOg/wx9QZzLJM7zq58sckYFV1jphR7gkDcWDYx8yPknCK5BAYGrGxC10298SRFkvw01Z7K1W2Yg/vjB54jOjiGVdSf+0MBYVgGYwKGCsNN+dTvd6R6DADwCMjO5a+n0iDr0/OLjWvE3hhS+Qm5yoGnUyGRwFFKs3yBPJK7nqy9rwdQ6E3RPzGjMq66lHmyUKB9B3Cu8VHUBfUiwLuwccIYpdELFtmjgkWshA3LEhJIJEXlZT5uo3J774kcM8dxNIxeGwmZljSqFosM0hcXuWOjdewcGzQsp4ZLDJlY6VipRfh0sPUU2oWN9jtYo4WpLQEfyh5d04dOJSC3KWyoUDqegVVAG3QD7+uPn1wO2Po38ps6vk8yFIJ5GsAkatILAsACbFsN/cYwvh/BoXH1szxyHlGNOUW1q96qbUAK2q+tn0w4iYX+I2Cf0fPbWEjJFggaDGQUVgQpo+hBIBxpcvC5xLoE8xJZlV+RkqPlGkkhdVWdJ26MD7YzziPCo8yuSEUwaPnnJhwrg+XlFW0mhZDatuzLvttqniPxFHAygIzzSOpjUgb1JGGtgx07Ggel116EaeyC0An5ZVrJ5W71c+a7P7AFkgAX5fQfIYzjwqf69lf/Hh7+rrjSPyuynMGPLwozmN2d+WBIy6hMWVkUncIqtV9GG++M18ORkZ3LagRWYgBvb/eqNx2wLYT3DfPoU48ojdlMjQgspGpTLCikAkbfF922CueDN+ZefmtYDCPVJCQzrZVPJISutB6da7Yo81wVTx6C22YQTkV1IjZiPNWxMR/tdNsaNHxPKc5V1RtKSwVBJGZLTVrGkGxVMT9pxF2STQJTNOBExnzlOkEjaZk6Oo5lBmBIBIF1seuxGJXAvDTZfMSTvM0rzCNW1DfyGgdV21j1G3ToME8WQjSER1IVRVXzMhsIBW1b9B074quKcegideazR6qK60k3tgNqUg77bYcRSMlwscfpiev4N/LCxMiRODZgNEtqmpX1agF17FCoYsD00j7DW9nBE/iiXUjsSzR6tB8nl1fFW21jY12xRZYLoXofKv8B7Y6qUvzdP2evTbqAOuFWo7Hcd4403MSU1zjEXoLZ5IIQWAAQNV0e9YvOG+OpkVCjG1RY1NJelBpFmr6jAhxbSrLrcEgEe2xvbagN/nveJeUkAjUV274jTvUm2q0JufzazyvJLEHdjbMWAJoAb0PQDE3g/FuQCsSqisyswtSCV3B3G2KwEt0Uke11+GHKD6qPub+FkYdEbJ2c4/NJmDIxsEpuNAomMrqOlf0gFFbg8vfasFHg9Y80eTMgeKNFTSa0BC+rRpUAG2AO/TRdXpIC1iHWz6WBW3pfWvsw6HNGJ9ShdJ0A2LIssvWvVh9l9axKNJ2wk7VEvxDwTKRylIoho8prUbFWpSTeyQQRvvRB69baH8orqWjYM0zqhWQ6TpRGY0WO43JAFd/txQytpYjfqb9ftPU4iPFcgfoVAAob1qJI69wSPx7YHuwToLeGePp4xPGihpJ3EgI6/DcrNQo7Ba2FC7JsDEbNeNMzJWpgdLI67j4lYMD8N7EDFDlc2yTa0RrIILEAjcaWUhgQQR6dx1GO/NHc32HfCeokNk8RSpPJmGYl6BNXQsaFBqgegFnqKHTbHSWfLndI42X9E6RXvQO4F7fZiRkeLOjJZtI3DqtDYgreo0C10e52oYXEeKl5GkoKXJYqlqoJO9C63O59ycFEuY4RPECGWKJSpBB0qCCDYI22I9cSuKcdklj0yMGC/AGJIBqthe1ja/QnEH6a3q33n+eG8zfe9/9euFQrPOD5l4kALKad2IHS3XQ/wAJFWt9ANmr1voubkVQvNbSDJ8J0nS6CNqOwB5ahbN7bY8H8Om//XHqnVsdjhiH56bessVEbwhQ6k76lTmUm2kFk06DYoC+htNFEaJWK6AsINq/VNbb9MMkBBJPf0v0A+3YDveORPff8cKhtkvLZjl1oYeVg6X+iwVUDJ+qaRRY9B6Yk5njDMweQhnAoMxYsBvsGO9bna+5xUuvt938jf8AHHOyOjV89Q/hYwUFl/luOz5JmnaUBsxIkgEgkdWWgyklRqRidN1ZKsLAFY55zjaTO0wEalzrGhWIsnVYLDV133A37Dpip49xMTZWOJYxqRgSwcPqqKNDsN1/NA19mIeXcqigjcKvXr0GLH7pHqXT8dZZBKXUMoUazeoDpWrqBRIoHvhZTxkjSFzGI2YeSYXrLt5XJYeZt/L5idrxUNmPasLgPCY1j55SV9UZIsxBAaGs7SazvqoUNgTW2zx6JoqyJNp6l8/imc2DM1H9tq9wfNiqzvFpDLCddop0AamUgtRsdqGkfdjksid/5fzw4JCSLB6itht95GKXFPRmmGSUJc0XTKH6c3t+GPMcqX/VfzwsSKy1gy7aVsgDSvUj0Ha7/DHSNB2N/IMcR4JwVTQAK02dBa9t6Jv8MS3cHrZ/tfw1YkBW8aA0KT2YDoRsQb7e2LVJCPhI/s/zGIeYyaOBYbbpWr/PiSGIA0g7VVhug+T4AHSOx+Jr+dn+IwgzfrjCWz8QJPuHPf3fpiRGzD4QV9wi39hJJH2YQEWGRmBboAxUEjY1X88LL8QVi6arIRz0IorRvp6X9+OzIP0i5J6mhf8AexGGWUbKGrr+j3698AE/PK2sNTKjqpVgPITW4BO22x9rx5loS5IjOoqaNFD2B9d+uOBzARbIoL+zEdvuOJEGearQkDra8oA/cmAZ1/oqVvX70/zYceCyjrftuv8Amx4eLyfrv98f+TDTxV7ss1/vJ/k2wgHng8vv96f5sNHB5Pf71/nhh4xJ+s39pf8AJhJxJ+7N/aX/AC4YDzwqQC7/ABX/ADYavDXJIBNjci16Hv8AFhHiLdNTfen+THCWfU6u1ll+EkoSPlaYQDnh0mi4BH7SX/exz5n7T/cP82JDcQY9WJ+fLP8A7MR5iG33v5oP4Lhge8+urN9w/njr9HJXUGJXvVGvnRsfbiNsNt/7S/5cOgfQ2pLB9nA/9u49sAjzUP1j93/XDxGSLBYgdSF2HzOHPJqNsovvvEP4KMcLHZa+1L/u4AHaSdgzE45OP1ib9wf8cOLe34p/LHB4QTZG/swH4jAB15d9Dfy03913i14YsSywJQjXMQ8qQVpFuZY9R32pwux6C6xQCOuhb7WVv7ynEiXNPoCWKUEA0pO5Jv2IvaqxJOhNWJ8udxdnoQDZB77dfwxGeIg/GV/5f9HHjyWbfUSfiPl3Pc/b1x1jzNdC1f8ALX3dMRGUNH9b8MLD+Z/qhhYAOOW747HCwsAHJOgw84WFgARww4WFhgIYRx5hYQHr9D8sNy/T78e4WGB2GHLhYWEA7HmFhYAHHDMLCwAenCx5hYAPThYWFgAWPcLCwwGnDDhYWABpww9MLCwAeYace4WEBxwsLCw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88067" name="AutoShape 4" descr="data:image/jpeg;base64,/9j/4AAQSkZJRgABAQAAAQABAAD/2wCEAAkGBhQSERUUEBQWFRUVFxQXFBgVGBUXGBwaFxUVFhYYGBgdHCYfGB0kGxgXHzAgIycpLSwsGB8xODAqNScrLSkBCQoKDgwOGg8PGiwkHyQsLCwsLCwsLCwsLCwsLCwqLCwsLCwsLCwsLCwsLCwsLCwsLCwsLCwsLCwsKSwsLCwsLP/AABEIAOEA4QMBIgACEQEDEQH/xAAcAAABBQEBAQAAAAAAAAAAAAAGAAIEBQcDAQj/xABLEAACAgAEBAQCBQgHBQYHAAABAgMRAAQSIQUTMUEGIlFhMnEUI4GRoQczQlJicrHRFSSSssHS8CVDU4LhNGNzorPCFjVEdKPi8f/EABoBAAIDAQEAAAAAAAAAAAAAAAABAgMEBQb/xAAxEQACAgECBAMFCAMAAAAAAAAAAQIRAyExBBJBYQVR8CIycYGhM0ORscHR4fETFEL/2gAMAwEAAhEDEQA/AMXC4WnDl6Y9rHTSVFNjdOFpw6sLEqCxunC04dWFWChWN04WnDse4OULGace6cOx5WHyhZ4U9sIx+3Xpt9mLLjxJmsqVuPLmibO8ERu7PXr9vbpj3iMpMGVBB8qS0Sdjc79Bew/xvEF003JFXpx7pw6sKsT5SNjNOFpw+sKsHKB7mMsUYo4plJBB7EYU2VK6dQrUoYfIkj/A4l8ZB+kS6uvMfuT+ka377VvjziGrTEW/4QANk7Bnq7Ox9vSsQXTuS8yDpwtOH48rEuUjY3ThacOrCrBSCxunHmnD6wqwqQ7GacKsOrCrC5UFjKwtOH1hVg5QI9YWPce4wlh3UbY9rHqjYY9x00tCobWFWHVhVh0I8rCrDqwqw6AbWFWHVhVgoBtYVYdWLHw9lOZmoUNEM4B1bCupv2ob4UtE2NFn4/ygTMqBuOVGBveyFkG/yUD7K7Y98SZALkslIteZWH/44WYe3nLtX7V997bx1w6ocuXH1nMZWYEkaHVTGtk7EUx/57J3xZ+MMp/s9yyqPOpi0nookF2t7C3r28vteGOTTH67FrW5l9YVYfWHRwlroXQs/LYf4jG8pOVYl8KjuaP01oT8gwJ/DEesWnhmINmAD3Vx0v4l03VftYhk0g32HHckeN8rpzbVuGWJr9SY0vue/vt3x18RZX+q5VgSTpZX+HykhCu3Xen3PoR2JNt44yxabKDZybGoCg3nRjVemo/9MSfEigcOYKbVnjkAIor52AF3ufO29Hr22xjjP7P12LWtzPKwqw6sKsb6KRtYVYcFwqwUMbWPKw+seVhUA3Cw7CrCoBuFWHVjysKgI2Fj3HmOeWEtBsPlj2seoNh8hh1Y6qWhTY2sKsOrCrEqFY2sKsPrCrBQWd8tlFaOVi1GMIVFfFqkCH5Vd4jVi24dky2WzTAHyiHpdfnN7+wE7+mKusRjq2u/6Ib2Q2sWPhyYpmoWWrEi1Z0jc1u1Ghv1o4g1i78JZTVNqDaWj5bqfT66NGJ9aVia74jm0xtvyCO6CXxOJPoADD4WRwQ6sabk1qTqnXaibq/Ltjv4o4i8uSm1BAKQkLISb58dEDo4ogWQpF9DVm041wiZ8lKL10vw6QCCgjWrHUFg3v5l9DiTnuEGTKOkkzMWgdgNK6Wol4yKFgjTe36h63eONCaXL2f7Gprcx7LZQuSB2BJJ2Gys1fcpwccJ8JqitzwFJ5aLf6zu1E2eulNVD7vST4f4CscLNIoIaMEdSaYyIboEn6uRz8lPQbi24jmS8jhCorNwI2ukoaSBRa9Z0gLQre9sX8RxDnpHYjCFasz7jXhxoj0rZTXzEOw97k/D3xD4DGTOgXqfbV+A3P2Y1KbLLLr1LZbMFNkPlUlXJ2v9NYxZ6V+zZHIPDoizFXZKDSy0GBjlgSQggWCCHHyvDjxN43GXkJwp2j3xjA4OUYkNbSaQU0j8zAeuldQ99Ir3645cZyr/ANHMxLaR20RqK58ek2DYJtdh74J+I+Fi9Aag0CS3bF11GGGNXUHZaNvQq6+5Q8AXlKWRyjI7DUW6EoaYXvXL2uyNY+yiM0nHt+9k2tzHax5WHqNh8hhVjuUZLJHCpCs8TLYIkjIoWfiHQd8R5kpmHoSPTofTEvhKXPEO+tK+djT+NY7eIspy81Moug5IvY01ONu2zYr+8rsS6FXWFWH1jysTojYysKsPrHlYVDsbWPKw+sKsKgshYWPawscwvJyDYfIfww6sexjYfIfwx3yuUaR1SMFmYgKB1JPQDHYWxlI9YVY6rHZrp89q+eHZjLFHZHFMpKsPcGjiXWgONYVYfpwtOHQrDjwhwhn4dml07z0Ij5qJBZd+w8wO/bf12BBjWfBcQ+hREMVemVT+iC8khNrRBNWQT/8AzK3UWa6XtjHw8nLJkXf+P0LZ6JHKsF35MoNWbIAB+r6MdK/nYjZNE1t2B64FdOCz8nGUU5ypV2MLsLsV5otLe43OLOJ+yZHH7yNViSTQWVYqmAjNzKaOnT5iFIJ1KxIUk/Dsb8vHNTvGu4hAiUQ0slmnGzaTWnSC2xPXUN6s883wCGQEaAhjeMuFoa1YjySdyjJoBHrHXbD0yasGWkLcpmS72ZUBYkg2Brptq+I+mOCbAdzEgVJV18rSuWFsaChRbAgLqVgsbspPUrtXer4uJGlktVCrnoXXTSk6NSESV+keXYBs2PSsSZeOZxwSkLAPEs6E0Pqo/KxI1eVhuFQVqrcG92z+Is8NZ5TVUWY8xF8lrAocz86bFRjbYWNzaSHZMyivIy81kQrnpHRYgBq11pQ1Xn5kyXqB2O91iHw9WPEYjK6hOU5jcszkkyZeQ3q76WUVdE3XULjmeJcRQuWSR1jkjlfzu1pJWlU89F6J1D4RZ9784DLOeLiLNkl4oZ/0tY8xSQUTd7Vfa7rEhBevH0UM5zMXmaNJQIWYVTKSFPm+HSwNUQ1b1eK5+IE6yZxSxto+rslSibEhaO/6u/muzVi24nkAyypPFr0tHKlhl0+Z3RgV2JVy4o7HSL64dKkhEZ0HS0bJuKWwj0eu2oM1/uAd8C0A+fwuw+zCrFnxLgrw/F9o7ihH1+1wMQNOPRxakrRhem5O4BCDNZIGlS63XxBloUevXp3rFh41yy8yOVbuWPVJq66wx6j9wx/Pr3xE4G3Lm821Ct7O4dG202f0e17X2xc+P5Q5hKkkefsw3KQE0Tsd/Q7d98Ym3/spdi3/AIA+seVh9YVY3UVWMrHlYseFZZXZw97RTMK7MkbOpPtYxz4dADImtSycyNW7DzN0vsSA33HFbklfYZCrCrHaaOmYC9iQLFHYkbjsfbDNOJUKyuwse1j3HJNRZRrsPkP4YtfDMZOaipQxttj0NIxxXRL5R8h/DBN4Ay4bOKSAdKuwu+ooAbDrua98dbL7OJvsZY6yKLMZIAQ6f95GpP7xd4z+K4dxqArmZlf4llkU7k7q5B3PXpgnn4Lys3kgw8pK7eYgBZS5vrsNY6D+O9Z41hrPTbVZRvvjQ399/jivFkU5pLyb+tEpRpA/pwtOOunD4W0sD6EHfcbG9x3xroqNL8EcM1ZeEl2TevzpXfXKL096BHkqiaJ61jN0h+rlPWmjF/Mv911ja+HcBjpDyVpppTTKp8zczS1/8z79RsMBmc8PIsmdUDya8u6jbayXIHTpqYfIEdccTh86jKTfVp/X+TXOFpL1sC3B+CFmuRGrSHXttqjIb9paY7bdz2wa+HuCLFxGIWfzEsZsEbo2XBoe5Y7+pxNh4N9H8i2y64YyCQtmjqFGwb8or97e+vLJQkZ+MhdBP0435vMNWW3373vY6388VZ+IeV9icIcqDWYAFjC4ZPq76MdQmZXGoH9kCuxU3vthuU4lHJy0QoeWmk1RK6kXSWA6AitjXrvih8MQRwxSqicuNpoiig2bJQ3v2O2wsbbEg3iRwvIhc1zIkVGkjZXcCuZy2iOsrVXbHcda3O1DMTCJcxGqsZGIVB06gD4ie12e2MZ8ZtNm5Q0pK6mAy0CnZFNBWY0RqbsOp9QKvWeJxytl2SPlM9jSNZBJDCwaGwoE/ZjPeNS6c3OEAbQ6oQDVKv5rbowanVxe+rowFAAsvyVeKmkkGTzZEhZOZlZSTbBfijYjcsApNk35GBJ2xL4/llHHoyLF5Vw2w7GXpvv0AwP+FY2aaApoPKzaKWAKldSszFVPUEoRZO4JsXgg47GqcayoRy15aazsK3mJO/34khFtNxtM1FK+Xk5hQFX07nyGQnc7Ebg+43GI2R4qjTfRmIEqrqdSKoMj1dUrdUNbbOvXelkss/8AWncCORkBYBKDWZQW22JrSLO/qOoxIaBvpgkYMUIkjRiAKuNCEXuLdZOwuvbERg9n+FpLp0lC2iKVm6/E0MkpIIraNYjvfa62vOOKcEaIb9apgN6ISG9/3pRt7j1xqn0nmcxgwAfKxty1ANB1ViApBA8pK6iD+cUkEAYrs/k9TIFF2sTMxUrTXCzk3sCIkjNb0St3tenBxDxPsQnBSAvh/D2bOO1Xy3BYJteuQIFTcVYY9+gbFz4zyLSZeFwpCxRaizPq1WmTSgL8hBPSt6Ppj3gCk8TeOMinQP17pG1WPWix+0e+Cbx5w/TlM06kAAQrpUkgHnxIQfloH3nYdrI5HLNFrsvxRBxqLXxMe04WnHXTjzTjuUZCf4dyPNm0beZJFHzdDGD9hcN9hwuEZTUDYG02Wsn35vl+0gD7sWHhDKnmiSgdLRpRqiZdQHX00393zxP4ZwwxtmY2I8piKnod2jkUgkUei7e5+R5efLyymvh6+pohG0n8QZ43lOXmJUHQSPXyJsfgRiEFwQ+Lcv8AWpMK0zxo4A6KQoUp9lD7CMUWnG3C+eCl2KpaNoqqwse1hY5RoLeFfKPkP4DBn4AyxPNKhbLRKSxIKr5y2kgX6fdgRhXyr8h/AYL/AAZExjl06dnja2crRAbfYWBVjUL6gVvY6XG6cO/l+ZRi98J04W0rxFVRGRHjUM17tpa3oDelvyk/nLvrgV8eQ6pg2kJoiANG9VSlS3QV5nIqv0cFmScsOiFySja3DaVJRxsCLsBfiK/m9r6YGfE/DmolhsuXiZSrOyEGYKSNQBq76jfY99uTwc2ssfwNOVeywN048Zdj8jiSsFgnstX9poYsuH8EZlLFW7VseuqMUe+/MXp649FOcYK2YUm2a9k8xP8ATUQFPo+nTQH1gkILBib3Ui+gr2s71PEYwrykLvI8aFTdWFFldvZRvsd8EUMERZZOdGWC6a1r+qwqg1XTX07jtig4qXXUVid1M8asUShoEUYLtfVBa7jrXXyHHk3odJEXOkKSTCzA5oEmMaqUnSWfV2si2HUd7G/TJcEkiz6fWGU6c5L5/wBHmtlV0jc2Lo379Md8yY8gkgdpX+lTRopJD1LOG3skFUJS9rIvpjpxZzFxSEXsYptd3sC2XUH5aq+7CTGXXFzGmpipCjQVo7kh9h19vnjssQCRjl0UVQxFbalQb03v0xWLJHJr84AWnTewWUcxfn5iTXoRjrmeIanoOCuwYU2xVhpB28tl1G/piViPWhEY5l6qIUABgKJI3Y7Eg+h7HGdcd4DqzE7DYMzWa7yrIkFm99RlUg9hZ3rGo8cyheFkQBDIY9DPWkHVakKQVNdemMI8YyuM1nQrFvrstVb3pjfSfetq9MJAw18LRrDJy7Adp4GAqvNGxRwaFE24BuidQ9KNv4ly4HFcuSPhyebJBrehIOoNfpX9mAvwXC3OkmOi0z8Vl9mKSO4Yr6jUEJ9uvQYMfFs6ycWyirRrLSagKIKuzAgUe4DfYbwxBVxnPUjkLZaN0pST1Y7kke6n03PzxwiUGtQsrKWFkno0go+wIU+vmxCfNp9ZrSYIdKEFD8W8bbdeioPmftw+DMvUZ5clrbPY7MGcnrR88ZFdeor1Qyoi4JqSE5YIs8+TeMtIWKnlrlVjsbjZb6DrV2Biti42sjU50ynKhmRNtIKuxoUaF7Amyuu9wcXGYz0kOUy02XUSTQQShEJsFyYBpYAhgaDmr/R9jjhlcteXyxYJFN9HzEcrMuooWUbMtgkDlvte2k+hwh2B/hyMpxjYm3ikZdVWNUDsQa/bLfZWLrO8NjGQzoy6MgZcrMUZixDNIgbzMBq6E37jrio4Xl5W4whlUa3yzatI0hikDxMV7KoZb7bKaxofHnLQyKcuyllZD8HVXs2FslbUC/2wcXQlyyUvKiDVqjC9OFpwSce4EVckUTZG1bkMkfS6HmJF+3qcUTRUFPqL/wDMw/wx6XHkjkimjBKLi6ZdeHPKwDKXDKjMvYjWmnbbcEEX6H3OJHF5GHFRE2wZcsVAB2+siBFd9gwP+hiFlYF1Qs1UI1PmIqxMxr50tVvteI/ifLKvE4whQrS69Pw7TOG17jsLI2+Qx5zO7yM3R0iiX4pYMsBRNCaLUfvLH/LA+FwS8ey0YyuWMZjLaUDaSurYOtmj0tffe9z0A+Fx2uC1wr5/mZMvvMo8LHuFjnGgv4E8q/ur/AYOfB2Sdcu7hyuogrSq24Yrdm+pQj7uuA7LJ5F/dX+Axrnhng0K5ZRv5lVu+55SSA3e1MT0xu8SlWFR8yjh9ZtkTh2WlWRtTCMqZCxVU1aSoI6gnfSSf3VoVQxXeJ8i3LLNJquLlbogP1Q1m6oDzGtqO4u63JlVEZpTduYwR7FQCvXoa7evbEfiXCwy7VWrf5HUC5r19h6Y4UJuDTRtaszvw5wsO31lhS0N9KrnRg6r7U4wW5PLmLLBQNQuU76b+rgQMCDufOuuh2QnoMTuF8LEOhK1AuAASASUjjVxv186B/kLxT8Xi15Oow41DNqCqu6khOWNbneLz6d+jFW7HGriOJeWTr1oVwx8qDKHhstlj9HOqMxnyN0Ibb92y21mhXcbjieKYYnjidHLNK0bDmOFtNAIVdABUaQ2k7bNTNYsxXNWzAdAB1Iomi3XtuxB2/R9his4p4fymjMyToSZUjWWq1FUA0hBVgk0KG7E4yMsKT/4ryUoiFsdc2hSWkNlCpCnUvbpvQpWF+Y4j8L8UR5jNwDLghwc0GLW9qn0fyAsAw6AAgitJ62RgZz/AB1vpEzy5aLk5hUSSBK5ojTddL9A+mzXQ30sCirN5YScRgzGTEY5+WzAhProSLlFl6CtW4+eAAmmGYRdMUiMRLGSdKKFDO1tuCCQSW00CdVau+O8PDnZieYAXQX9WvUaaF3fwiu/3jEfhLu2UDSaWbSrPoI3LyNqFAkD5An54m5LN6nk31GN1HUVWxBUAGtt9/Tb1AgKzxd4fWVElZ3jVAVa5DGlPVkksNxQrzVvuCLwA8UzGSgWjPmmfuoneOMb15AyPLRFEFlrf4sW3j/J55s0ZAh5GlI4mVUk83LvyhnGjU9gttsB16HtkPyTwNGrZgycx1uTQY1QM3xaBo26kf44SQys4flcjmPzeYkUEf8A1MvfuolU8sWOgu7INVam48ScPjj4xklRtFwMtqT8CrKUsnZg1EG7vf1wK8Y/J/Lk5gcsWeF6XmFcuW1kMQvmOy9AW2B+4Ysh4dOTznDUlIZ2izPMAA0K2mWQBQBW3MA22tdsNIVhjxvKSokpimIYKzjmFytoy9NJVt1J6EbhT2xIy3DdfLkMs1ltBGs7KSylvWxWrUe9nrdxcg5K5jmsjUM0Bp02NJIOr1JBiq/MBdk9veF5phmJozpCkRmPdRJpNqxIHm+Pv61t3IgBrLeL5iIVXLagY5YIgI9mcXqhTyk7ULN6djt0rlk/G0xfLqkFkiWJBoW+b9Z9WKQbilthSeVrHoXeKpvo0AMKokg1MjMAREo3kkqhvuKHcn2OMt8P+K54Z9atJNEXuVZQpNEhWePqEkHoPYb9hAScjxU5rimWR0ETRR5mN1WgVdFncDUoUEggbqKuz3ONNzHBY0LNGNN0zCywLI8Z8w7HS3XruD2FA/GsksXHYTEBUkBcV082XzCA9v0VXBb4bzhk5yu6yGKWZB1J2njY6idg1FCQuw22w2IHkgAUcwWzTBTalaHkkvbYBnMTAn1r4tsDXGuEeWM2NSxhaA7ryl0ijtTO259Vs77EsmXYBYZORDozUkZEchVWBXnqV1+aQkSaa2+Ltjq+WGohjdSEG1K6g5R3ZQB01INz0Joknc3YeIljmpEZQUlQM8GgSYolANZhDEgjTKqSKD22KPR7Fx64u/FfDIjKj6NYXmgMpo1HImZUg1vcYdfS29bui8DGsxmEBOlZI5AOu8cu5F+1++wwacSjaXy3SxB9QGwZQUKdP+51dOl4pbJlLx7hunIBFUFdIlUrWx5rObrpccuofM4AQmNSzUDpAqv2y5eq6cvLyRMD9gj6+vyxmojx3PDHcGu5i4jRoGawsPrCxjovCnKp5E/dX+6Ma1wvmJBCnLJJjjCtq6BApNrpJGoHar60axl2Uj8ifup/dGNS8N8HRoIH3OiNe52ZjqtaPbUfKB336Y2+KJ/4oeuhn4Z+0zokckjsWiWhUeky7XbICDygCNVftVW1+UtnnbnqhjNCvgIKsFV3YgmqNaTp679KFmXkuCpGhWVr1HUQy9A1gIAoANLtqNk9ydsV3EsnNE4kyvVyFZQXNmUUGsuKAYBiSOigiq34BvOXD4y5iOiQlZJWOkAg6LFWzDlnWinerNVs1CeuVZcs8ROYcsjkSTaAwUxgHV5gBuCwDC/P7GqWZOIp5ioPLP0duXzCSz9His7wre5avzYrptX8dkz0MMpkXywpJAxTULLoxMkZ68pQaN18C7bbFBYVQcMCSSSK8PMaHzHW7EqOYRsWoDUSddbgribniHhW6Q6ksHpTbeWjud7B7GiR1xJPCI9iVUJdCtQrY0FANHYAeuwxC4mAIkiU9Gi7qp0UA1MTewPbtdDsRiMqzULtI0hjbmaWYb7dRS/PR73a9L2Bzk4V1ZJUdDTZ5UY/CymWIgAaxqIUkbHqCe1YzXM8TzxD0spJSQ7RtdnOq+1DrW+3bbpjQeHyM0+UicKXQZ561BzeuIRk12KqCP8ACsSEXvDMlyINKNlkXWwIAfSvnZi1mW/iJcj0YCx8ZkJEkTSurZdXPKMhCvqagqDX5zuoJXa9yNh0PTifDo2CndN42XSdOpl1FQa3KkUpXuMSkyKaUBVW1CjqUC+h9PYfdiIyR4gyMckBBUkqVYWWNEd9/Yke4JHQ4xLx34vbL5l8tlo4VEZAdjEjksVDFRqFBRddySD0GNs4hnlVeXp3035h5dyAN76ncj90+mPnL8o0f+1M3/4v/tXE46sTD7wDxSPPxkzQRCWKWEErGqAhhIykUNrKURuPL6Ghf+PcmBxDh9OF8mbAZj+lpHv1N6QPUjfAV+RtNs17PlT/AOTN4K/G2Z5vFMgNmQJMf1r1aluuhBCIQfcHB1AuDkFhWRY5YqLys2hdyZCupn89lmAIFXuh69A5JI1faaEytGVDlIy7qrOy23dOj6b3o1Y3FlxbgscymMqQJI5POLRtQ5bfEtb30IPr648yuWjEIbQreYAml1Ac0at6uhZ2xEZWeO6aBSD1iokWAFDwu7dLUgA79rqiTtn2V4UqN5wyLb6tHUfVtYUC/MhKn21dN9yr8pecEkEkMWYXmLGU0Ny03k5TBS7EBaRW2/S1+1Yz7I5GTnKZpohGZMyXbmwyUJoVjDaNfnO247gC8CAJuJ0vEuHFmYAZOIF61H4Z0JAo/iDQ6jbBtmfKW0SsGVrAKR6SGaLWDpUXuGBJI+Ffmc/SctxTIajYSKCLpQDKJA4HYgPfTb7saVxKNpomWJQHeGVYyw0gsyoEBPoTQv3wMCn4hkUbn814SRPFIGIpldQgUg/7vZEBHca/MP0eOZyGkSBXiX6zmPTldyZWVjYJBspY36OLpduGb8B5uTn6ZSQwVoyXIPN82pDY8sfmbbrud/XtnfyfTapw00lSRhkJbSBMASR18sVm6G533/WQwV8HZFMvxTMQtrZKTSQ1mmaFxqYGxs3YGjQwZyZ2GNVLHMMSyI+lzbiilbHSbXSVAOq1YDzWMBngaJ/6SlMoqQqyvQ2tJoF23PTTjQ+MrGsdOFtTlWXy6vNziFYAi72O9dzhiKfNaGVjrn0CIsotigXlDmIAa610ehTEDYEDNFj6fZjY+IkNlyAesUorb/gSYyZY+mO74UvZl8jDxT1QHacLHSsLGUvDTJRfVp+4n90Y1LgkBEGXO5RUQ+U1uVW9V7UCT0xmPCs3G8cYR1J0LtYsEKLBGNW4O9ZVALPkjB2Fbqh7nr/rvjV4lkjPFBxd/wBFHDRam0yYsBohi7ntZ6DovSicNfiSw27g1S9rvby3Qve+wx6cwrM3VaGk9dyD8Qrtil8S8BOcQxAlDSm6BBIF6SLGx7ntQ+3gvY3lf4j/ACxpBJojU2tagQWNH1AdVHtTOfYYsF/KBlszlZHcNGHikUMQ7RWVIqyAV3oWyqL2BOM/43xFOGxJGIAz5hec8bqVCqxIKsxAc1RCqwNaQT0Fv4B4ay2bRsysZCcuZtGmhHJl4QFj1KNJVtavuQW0/MYYjXxEKUlT8W5NbVq6n+GBfxln8qpUzIZHjTUy3IFCEWQWUk3YJ8i3sLIGCrmho1I6db9dievQfbgO4/4KSbNRzldZchH8uopy6dJFOkhd0CnVsQa60CSoaAfLeMIOaDJlGMTFQuszBdyQKIcslmxdydPhGC/guayzZzLplgI5rzDsKvyskYFOCdYBUjem9R3IC/jhcxKYJYyMvKdGsFeYNdIXrTpFgKSAAdrtumD7gfAostPkjGipIzZsOQunVyUSNDXoQpb5uT3wVQrDvPFRYBshQenS9f412w8IpRCor1v5euI+f6OxG7KCT36N5bH88eyRleWAu/Ykj02/18sAFDxFZvpMlGSRESNAkaxgKdD7MzOCSQwO3qOnTGZ+L/BWYzOdzEyoVEjhqIBI8ijchiO3Y4svEXHHE+bp545OaCifWKBGpjRmZdPeMFrJFaQN7xX5s5uRi2W+lPFQINStvQ1ebSLptthgToKLjwF4QzMEWaUxuTKsdFNClaTMLYLNufPe3SsWnGcm0eZ4WpVlKvOg16Bf1cSigmwFmq67HAarTosyz84ThNcSkEGhpYlgV+HSHNmqoHFtlcsvPyE0bORJmJQoa+kYRLGw6sW+6umC9Qo1YG6GgmkcNf8AyA7fxxFysxMUQZd7jO2mjbqNx9pNYmwRnbtasT8zo7YrMjF/V0FMTcdDe61R2dVbAYABfjvjaPnyJlogZY7h+AvrYXdeRkXdSNT3snQCzgLl8WZ6GRpJUKISqsQSVW/L5lPMQ0D2Sx0Ur0wZ+M+GR5d3zESABsvI8oG1zIGdX+e7WRVdaJJxnHh7jb5jNJDmqkizEixsNPw6zSlO9BiDRJ3s9TeFFaDbCFeNrNxDIgIoKuiAosiA/W6vhk8wI11sWFEbjoNVzGf5cUcpF8mJm0g/EI0V2rtZCkD7MZrxfKGHN8HV6LgJzCG1EkZgFidh2N9MaLBmFljUOQUVAJQx2OuEHQ3aiGHzvD6CAfifjzOZtKyaiIMLNiVFANizKQDIbBFIR0PlNYHeF+JM7lJRFKWAcOQI11hiL1jkjyfrWyqh2PmxM8aMcjlSkOkF8zOqsKfRFpDBFtdt76X1J6kaarwNO+abRIQzwvDIkh8rhbYSIWAs2Pv7noQug+tFx4a4k78Te0CP9c0goruWV2Gk2V3HSzWNI4pAHjl7ARp1AJtZHO99K69fTGYZC4+M5n2Oa3Y+qFhZ6GzjQeN5nXDPocbqQGPQtG7619jpVt/t98SETs3lxyfMCCS6gkUL0yrttY298BGW4EoYalYjbscG0+eGwLAPG5Zix8um5lBsmux+X27wCrWAV7jY/Zjo8FlcFJIy543Ri/0RP1T+OPcSOT+z+GPcUc7LAVgmqq6iqv2Hvsd8fTOSjCIgeQArHupVVtlBAa+grTQHtjFG8ORSoGU+cqCaP6XL7r+9ov2LdyMbNJw6aSQboISr6mCMXMhZtOxYKqhWHY2V7Yyt2WolZd2JW3IN0SVU6lDMunY0OgN/zxL4d5p31GwxsA6TsNQWiOguzvvvith4fmAiGKSOuZ9bqVmPKJfZQpHn06Bvteo+2JS3GXfUuplDoWFKCwagwG9FvuusRexIyf8ALml5+I9byy/+rL7YJ/yQ5TVwqUEdZph9nLj7Y4+OfC752ZZNUb0mi0JjAAckbMHs+Y9D2GLDw9lvoGU5SzRW8q6kpi+qV0jID7L00H4e5+eJPYXUKlf4gC3wjYEGrHxWB8W5HoNtsWaxjlKQALB6etC/xxS/0ZMJGbmAxMkaqAlEMnxkybizXStrJ2Iw7iGe5ISM5iOJgrE8xNbEkgBqDKADTGh3r0xFoD5ryUNSR/vx/wB9cfRUkOqbLnby/SevvJl1Pz2Y7bdOuM6y/gLLrKuvMxBQwN21hQ1g1e5odMGEXE1OfiRMwsyrl5WJQaBrM2W8taj10sfWj7YlLUEW8szKkVuWBokk6CdTBT0Wqpr6bdR0GO0ZZmZiWJdo1AtlC/VoDpoX1snr19MRG4ZLHCizTGQq8Y16EQFTmI1KAAf8PUt3fmJ7CpGX4a0bBmlYpK0JVKQaPKAxvTbFiO/rsB1wgBrxzx7LjU0UJlkeNUeUBmLJS9KOlAaHmIJPZSDeM5Pj7MLSR61RRpUK8wI6kAaXVT67KMX3DuDy5aYS52fQ+XmjmkjWUkcvyMNEa2NOtgKFbAiu2OmZ4llWJaNv0ta/1eY+Ym2YsFtifnXt0whg1wzx3MZbZeY7qYz8TlkIooQ5ckUOilT6EYPYeJCd8gv0cwmJ5gBodENx8ygG8yEaHYiyD2ZvNpGOVk5ZEjMpjdwE1CGZSAUZAQevx6XN1fns7448ByHL4lkgkofXrVwGJpuW4cNvt8VbehwxGrZhhyZNGrUXm3J7ov6O+1FNu3THLJTKCRRsQbmzpX6xtqJ3J0VfXp6YZn+ElI5W5shEgkkjBNLGWjNhPbUxNk38PpZdDwhWUS63UcsJy1ao2ttWpu5YF277bemGBX+Ost/VTsP+zzj22jYEAemMc8NIRnct/wDcQf8AqLjZeN8Uy7O8MzzACONXjUMY/PqkOwB1Bg6g6vShXXApluDZKJ1k5rnQQ3/Zglkfqvp8pBog+2EnVg0WvjZl+n8Lsjy6ye9ASggkfNT9xwVZbNARWwGkywKxI2IEMdkg9dlxn3Fs9HNxTImNpHVGgRuZzLvmi92G6kHoPfp3OYuGRgIyg8yU5dnZidJ0IQiV0G9GgO2BbAwK/K7EeWL6jMG9vWOSz09sU/5IEJzUw63Ev4Sp7e+CjO8YyWZTQ5zDnVIRqEjkFnJBCUUBA8vl7X164ZwyTJ5ZtWnMeagDpniqvMQWVVsHpW/b0wJ6UHUqoVA4zmunxSgmwdyoQi+nxGj9uCqZlkyoX4NbTWANvNJId7/aYdPcdLwHcDkD8Umf4lYZpxdg0I5HAOoXqHSyLsX3waeI+DwwZWfkJosZiQ6iWtjE5J3Jrah6DABJfN3zytbpGdQ2YgvK90AP+JX8MeZ/jspcqpoA7EDegfLbb/hWJuc4FDUk+gmVhJGWPQJzmOkgnSD67WaGMC8W5tvpeZRncquYnpbJUfWvsFusW45qDtqyE48xYfSW/WP34WA7bCwcyCjVMtlVaJAR/u06+8bg/wDqN+HpjVYc8LaINekgkVt5mBG9bdtv8dhk7FhDDoPaLV03URlmAJBqwDvRrGgGZ/pFlQmqHzHlmw+tpPMe6AH9arU9MVMsCXLzBVKh9P4k6iR69SSovFD4z4hDDHypF5xeNQEsqKU7G7BNNpoAjvZUb4bw7iB1xyBb0SyRl4xG5MZawoNkAsVRtIN0QQQbXFbxzgT8Q8zIi5iJ2jiXySJWklhICNNFVLDv8N0SQoIAHz0xP1eXjABNanj33PqCKPT4j863xc+HeJxSOqz5dUfmRFHR6GpZEKnTYBO1bopA3BY0DE8b8P4fw+cQNBzWXzEAkkA1p1nUBZ329roWCW+HOGwSsmayqaUjeLnRtoGnQyurKTZXzKCaskWOl4NANpE69AzNTMCLOkFdJo/tU9/YcZv468UQmSoIo5ZULIXaRNR0uwKlWbTQa9ijdL8u1ky5vMJJNUVo6xtHq0qmukWSSR6uqGxAOwqhpGKPOeCUheTMZhUkgZHzEqMVUCeyGo1q0aWZqur63QwAAy8ezCj81AVs2uuIbUP1rHcjp2PTbBj4B4hFNm4+VFFFKIZQ4VxIDUkBUnzuR3HUjoaXcYAl8UcPaajlKjLsNXkGlW8tjy7djvuK9yCdeGuFHK56IrTI8cqx1yy3KMmXkjT4UBJZ23JPeiMMA9mzJkVdWxBhDJ1o85CaPQj3oX+GOeT4kJKjpgY3VRq7gBDdXZsSCvYe9YqP6SlWJBKQrhhrJVBZE0e+ljq2tdWwN1QbrjoXlUyuNMaHk8qRhEwGhFVmlAayLKn2Ary1sgIsPDr4lIzMTFJGJBWygrCsYIU3YIUEg+wNjrinFvGM7zu0DGOMsdCgKaHQWd7Pc71vjdM3EVlINH+pSVV1+aA9Ntu21Y+d1JoeXoMNAwt8AeKJZM7HDmXLLKQoJ0jS3UUKo38PrvtWCLKcP5XEcipN8vMzxBi2ttCLHoU2B0Dn16/LAL4U/wDmOT2r+swf3xjRM8wHEMu7HfnZpgdgVKxwv5NRrV1Avy2ehO2DqAfy8VSWKVIyfqy8T0F6oqgn5Ek1Zv5YjJxhlEMJTVzI1azRagsd0NJ+Gh1IHmHU4r4s+6tP5aR3UoRoVUCkAq58wtwpNgel1jimenDZdgGeNYtLFNIDEqhRyBsqgFfUE1RwgKrxj40o8qFoYnhqMvKsga9N/nEjJ3F0Ay7dbulBZOPTats7ATf6jD0I3EWrrff03wccT4WsQmzk7xzI0KNSgqpcbB6B0klPLdWSewJGM6HjiNiFkysYTcEi9QDKUY2KJ8pOBdgL/J8aL5jIu8is/Py6gKJQNIlDHd0F6WJB3Y2evYank+INIxgIP1LxVuaIaHWDVUot6G5J0tsK3yXPZAZPMZN1f6oymSPYsEXVG3lVmINdbABPuaxokIlXNs7aisoQLpklAXlIqs+lQPMw0/pXsRq6YABXxb43aWQiLMR5dCd/qswC1EgnaLS+9izq9bHQCkXEmjOqPPISNN6YplPbowiQ7bnZhsPXbBh4wyqZDKrIAHllnm0lgwoDTJ2baix2WhvsBuSKcB4rHmpRl83FGBKQEZA6kOSQDQIUE6jvXXreBAXPh/OhuJRgsWZ48y0tq6+ZsvIVI1AE6gb/AIk9Sc8czMkuWznMXSF+nIlBq0pG6J12JIFkjbf2xnmTywy3GAgdgqlELLqJKtEoI3ZjRDUdzQJqqGDaaRlSfU2lS0ksjI4d1DkKyEj9FbJ7dQL64ALDOZ6Y5h4ghEWl2LEPpbXM24IIUEGhRB6E98Yl4zT/AGjmgAaM8x/87E71641cHzxSqUf6nSBLK4koya9QBUkvTMAdVne6IsZr4jnMufnWwRrZbJCbKdG93ZFV3JrvgQME8LEv6GP10/t//rhYkRCzK55hpDZkUnKVg0a/7xNOnUAD8LML3rf0xp7ZzMB1jByiuVVEUSZhXp1tAE5tXRHb4iPnjOvD2SR/owYAh881lq0nRl1IB+Rrb3xsUgCyZcc2ncELpV6bRGpbfRdUgFjfoO5wmSQNwZ+QRIQcrEn1hRVOdjIIanBVJlo6mbY/tfbc+G+IZhuISQyxQqkZLM8SyKDJJFI4A1OwIKlmvruOnTFmOJpJK8SEq8CR80hJFSpgWXfSbO12QOoonzYm8PlRswyM2p1qVaWResRiOqwLNE0Pn6YQGA/lbA/pbN/vx9v+4ixN/J8KyeaawAJMsXDK7AoHGu1RgxFHej0v54gflZb/AGvnNv8AeJ6/8GP3xO8A5fXkc4oOm3yosX3kHlNWaJAFDr0xLcSNIfiWZEzRl8qZQHVkCZ0jyJqcBTNo6XXTdT88M8R555eDaplCs+VdiqhgKa9FaiT8Ok7nBPxjiCR27s5ZhNoj0uL8jO1AgXQHXfA54gzX0zJEQBQGh0ksWUKC0iB2pCBGOW7E3tpqj1xGmSPnB0A7/wAcbhlCfpGTEZQP9DcoZY5HQctYXcroIpiqsL32VR+lvj8HBtbENKiAEglr2pbsgAmu3Tr6Y3qHwvp4hl3UvyoctIrg65DUuuNAoAsdGtif0VHzk09yOxEfMTmMtoidVaLUDlJwwDsBqHNcDayDV9r2xKmlzRkdLy5ZTIG/qk/m5fmYBj5LYLsCdytb2MWfDeMxSzTZWNZaRJNUjIxFoyoAFA6WT3B8jCu+LDP5uGF43Y1zZVVSY2B1PqQdBvbOFo/rD5GCsloV2bgKzqJK1fQnDAbC+UNVC+l/Ptj5z2roOg/wx9QZzLJM7zq58sckYFV1jphR7gkDcWDYx8yPknCK5BAYGrGxC10298SRFkvw01Z7K1W2Yg/vjB54jOjiGVdSf+0MBYVgGYwKGCsNN+dTvd6R6DADwCMjO5a+n0iDr0/OLjWvE3hhS+Qm5yoGnUyGRwFFKs3yBPJK7nqy9rwdQ6E3RPzGjMq66lHmyUKB9B3Cu8VHUBfUiwLuwccIYpdELFtmjgkWshA3LEhJIJEXlZT5uo3J774kcM8dxNIxeGwmZljSqFosM0hcXuWOjdewcGzQsp4ZLDJlY6VipRfh0sPUU2oWN9jtYo4WpLQEfyh5d04dOJSC3KWyoUDqegVVAG3QD7+uPn1wO2Po38ps6vk8yFIJ5GsAkatILAsACbFsN/cYwvh/BoXH1szxyHlGNOUW1q96qbUAK2q+tn0w4iYX+I2Cf0fPbWEjJFggaDGQUVgQpo+hBIBxpcvC5xLoE8xJZlV+RkqPlGkkhdVWdJ26MD7YzziPCo8yuSEUwaPnnJhwrg+XlFW0mhZDatuzLvttqniPxFHAygIzzSOpjUgb1JGGtgx07Ggel116EaeyC0An5ZVrJ5W71c+a7P7AFkgAX5fQfIYzjwqf69lf/Hh7+rrjSPyuynMGPLwozmN2d+WBIy6hMWVkUncIqtV9GG++M18ORkZ3LagRWYgBvb/eqNx2wLYT3DfPoU48ojdlMjQgspGpTLCikAkbfF922CueDN+ZefmtYDCPVJCQzrZVPJISutB6da7Yo81wVTx6C22YQTkV1IjZiPNWxMR/tdNsaNHxPKc5V1RtKSwVBJGZLTVrGkGxVMT9pxF2STQJTNOBExnzlOkEjaZk6Oo5lBmBIBIF1seuxGJXAvDTZfMSTvM0rzCNW1DfyGgdV21j1G3ToME8WQjSER1IVRVXzMhsIBW1b9B074quKcegideazR6qK60k3tgNqUg77bYcRSMlwscfpiev4N/LCxMiRODZgNEtqmpX1agF17FCoYsD00j7DW9nBE/iiXUjsSzR6tB8nl1fFW21jY12xRZYLoXofKv8B7Y6qUvzdP2evTbqAOuFWo7Hcd4403MSU1zjEXoLZ5IIQWAAQNV0e9YvOG+OpkVCjG1RY1NJelBpFmr6jAhxbSrLrcEgEe2xvbagN/nveJeUkAjUV274jTvUm2q0JufzazyvJLEHdjbMWAJoAb0PQDE3g/FuQCsSqisyswtSCV3B3G2KwEt0Uke11+GHKD6qPub+FkYdEbJ2c4/NJmDIxsEpuNAomMrqOlf0gFFbg8vfasFHg9Y80eTMgeKNFTSa0BC+rRpUAG2AO/TRdXpIC1iHWz6WBW3pfWvsw6HNGJ9ShdJ0A2LIssvWvVh9l9axKNJ2wk7VEvxDwTKRylIoho8prUbFWpSTeyQQRvvRB69baH8orqWjYM0zqhWQ6TpRGY0WO43JAFd/txQytpYjfqb9ftPU4iPFcgfoVAAob1qJI69wSPx7YHuwToLeGePp4xPGihpJ3EgI6/DcrNQo7Ba2FC7JsDEbNeNMzJWpgdLI67j4lYMD8N7EDFDlc2yTa0RrIILEAjcaWUhgQQR6dx1GO/NHc32HfCeokNk8RSpPJmGYl6BNXQsaFBqgegFnqKHTbHSWfLndI42X9E6RXvQO4F7fZiRkeLOjJZtI3DqtDYgreo0C10e52oYXEeKl5GkoKXJYqlqoJO9C63O59ycFEuY4RPECGWKJSpBB0qCCDYI22I9cSuKcdklj0yMGC/AGJIBqthe1ja/QnEH6a3q33n+eG8zfe9/9euFQrPOD5l4kALKad2IHS3XQ/wAJFWt9ANmr1voubkVQvNbSDJ8J0nS6CNqOwB5ahbN7bY8H8Om//XHqnVsdjhiH56bessVEbwhQ6k76lTmUm2kFk06DYoC+htNFEaJWK6AsINq/VNbb9MMkBBJPf0v0A+3YDveORPff8cKhtkvLZjl1oYeVg6X+iwVUDJ+qaRRY9B6Yk5njDMweQhnAoMxYsBvsGO9bna+5xUuvt938jf8AHHOyOjV89Q/hYwUFl/luOz5JmnaUBsxIkgEgkdWWgyklRqRidN1ZKsLAFY55zjaTO0wEalzrGhWIsnVYLDV133A37Dpip49xMTZWOJYxqRgSwcPqqKNDsN1/NA19mIeXcqigjcKvXr0GLH7pHqXT8dZZBKXUMoUazeoDpWrqBRIoHvhZTxkjSFzGI2YeSYXrLt5XJYeZt/L5idrxUNmPasLgPCY1j55SV9UZIsxBAaGs7SazvqoUNgTW2zx6JoqyJNp6l8/imc2DM1H9tq9wfNiqzvFpDLCddop0AamUgtRsdqGkfdjksid/5fzw4JCSLB6itht95GKXFPRmmGSUJc0XTKH6c3t+GPMcqX/VfzwsSKy1gy7aVsgDSvUj0Ha7/DHSNB2N/IMcR4JwVTQAK02dBa9t6Jv8MS3cHrZ/tfw1YkBW8aA0KT2YDoRsQb7e2LVJCPhI/s/zGIeYyaOBYbbpWr/PiSGIA0g7VVhug+T4AHSOx+Jr+dn+IwgzfrjCWz8QJPuHPf3fpiRGzD4QV9wi39hJJH2YQEWGRmBboAxUEjY1X88LL8QVi6arIRz0IorRvp6X9+OzIP0i5J6mhf8AexGGWUbKGrr+j3698AE/PK2sNTKjqpVgPITW4BO22x9rx5loS5IjOoqaNFD2B9d+uOBzARbIoL+zEdvuOJEGearQkDra8oA/cmAZ1/oqVvX70/zYceCyjrftuv8Amx4eLyfrv98f+TDTxV7ss1/vJ/k2wgHng8vv96f5sNHB5Pf71/nhh4xJ+s39pf8AJhJxJ+7N/aX/AC4YDzwqQC7/ABX/ADYavDXJIBNjci16Hv8AFhHiLdNTfen+THCWfU6u1ll+EkoSPlaYQDnh0mi4BH7SX/exz5n7T/cP82JDcQY9WJ+fLP8A7MR5iG33v5oP4Lhge8+urN9w/njr9HJXUGJXvVGvnRsfbiNsNt/7S/5cOgfQ2pLB9nA/9u49sAjzUP1j93/XDxGSLBYgdSF2HzOHPJqNsovvvEP4KMcLHZa+1L/u4AHaSdgzE45OP1ib9wf8cOLe34p/LHB4QTZG/swH4jAB15d9Dfy03913i14YsSywJQjXMQ8qQVpFuZY9R32pwux6C6xQCOuhb7WVv7ynEiXNPoCWKUEA0pO5Jv2IvaqxJOhNWJ8udxdnoQDZB77dfwxGeIg/GV/5f9HHjyWbfUSfiPl3Pc/b1x1jzNdC1f8ALX3dMRGUNH9b8MLD+Z/qhhYAOOW747HCwsAHJOgw84WFgARww4WFhgIYRx5hYQHr9D8sNy/T78e4WGB2GHLhYWEA7HmFhYAHHDMLCwAenCx5hYAPThYWFgAWPcLCwwGnDDhYWABpww9MLCwAeYace4WEBxwsLCw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88068" name="AutoShape 6" descr="data:image/jpeg;base64,/9j/4AAQSkZJRgABAQAAAQABAAD/2wCEAAkGBhMSERUUEhQWFRUWFyAYGBcYGBwdHBkYFhcWHBcZGBccHyYeHRojGhwcHy8gIycpLCwtGB4xNTAqNScrLCkBCQoKDgwOGg8PGikkHyQsLCwsLCwsKSwsLCwsLCwpLCwpLCwsLCwsKSwsLCksLCwsLCwsLCwsLCwpLCwsLCwsKf/AABEIAL8BCAMBIgACEQEDEQH/xAAcAAACAgMBAQAAAAAAAAAAAAAFBgQHAQIDAAj/xABOEAACAQIEAwQGBgUKBAQHAQABAhEDIQAEEjEFQVEGEyJhMnGBkaGxI0JSwdHwBxRicrIkM1NzgpKis8LhNEOj8RVjg9IlRFR0k5TDFv/EABkBAAMBAQEAAAAAAAAAAAAAAAECAwAEBf/EACYRAAICAgEDBQADAQAAAAAAAAABAhEDITESMkEEEyJRYSNxkUL/2gAMAwEAAhEDEQA/ABYwX7O0S1ZdIUsLjUSBOpVU2ViSGYECOUyIwKXBnsu0ZlRMEgn2DSZ8seh6iVY2cmFXNATOLUDAd3SEGwBKzEwZ02OJSerHs/VD5iohbU3iZSgAHhPMC31Tt16yCRoZJ5WAEkHQ5MT9GHDGbCZsT1F7W5sWRY1svPG5vRDp0idh5e/8/EdRg/wUqMrmWDEQLMpI8UKQQRffmN74HUcsKpZUYO2tltq0aSi6nZkUgCze+B0x1yfB6rrnKdZ2WnS1IBSIXW6I7S0qWK2HMA36GUzZuvQ+PH0C3mX+jEGYO8Tz3I2PWMT81mBVArhiEDlm1GdPgUaZA8RMQFFzNgLwt5yhWQhUqErazXi8Yk0s5VoK9MlXDENYARC1EJ9z+oWwPoAcVgVLSNIjxSI8Rhb9SdhzxuAY2sNz65j5H3HAmrxpDRVGosT3rOQU8MN3exBJnwsvkHPXHszxqiadFQ51Ksm5GmpNUSwMSSvdjnYEczjq978Ie0OXZnLq4rBtXocnZRGmpvpInxad7CDhWr01FSS7wD/SOdo38RBE2xOzHaSnlK4K1Q6qqq1NdLU6iVadM1Tq2Latp2CAbSCDzebR08EAGSACLcyIER6gBjmbubkWSqFBrG9JNRC9SB7zGIfD8zrXaCLH/vgrwdJzFIGwNRb/ANoY7nJONnMluj3GT/KHudzuI2qVBe3kPZGIuO3Fan0iEknUGFwQfTcwbDrI8oxxxPA7gUyqpGRgnkssxy9UhGcd5TBg6RAJJuSATOk+XtwMGGDKZBGyNVnZwF8X86yCdQ9EBlXVpBEm5JieWE9S6ibEvkAVX6Kvy0kES5E+ItaDeym21ycbxiBksuF7xdRBdCACzEEFKs2JjULQT1I54mUHlQeoGBge2hsq4Z1GNlxpjemASJIAm5JgAdSeQx0Mgb8Z8L0rtbuxGmw10tgY26+qcYxr2mz6C2tyToZT3NQL4aYTUp0XBInf1dcaUqwZQy3B23+++Of08tMvmWzsDj040nG046SBtOPYwDjM4xj2NSMbTjGMazm6ztMwdhqNhyXn6scBcD1DEnxQdDMp0tddwNJmJ6iRvzxEyaRSQEknSJJ325xhL+VD/wDJhhj2Nmx7DiA4WHXywT4dkswmaWn3YptUQ1C/hqlaZJBJUECZGkCbWnqBoE4eqFOc+AAZXJEGZHpVYO4O09Mcnq3pF8C5K2zeWehnmBZnC1HQtADEKxDECIBKzvIubRhssVilSapAYK1Ul/RAKgJenO9o6W6xqa06nEdVV0VO9qsxLDTMsQNRtBPXDpmuN5Wgs+JoFiFFNYAgEVKpBaBzUtYY45Nt6OlUuQfwjI5qpUR3JCKW8AiCGQQFvGkHztGNKnEUp08+XqU6bNWqwrssn6OPCNQn0iJExji2dr5up9CXpI0+IiqKYULeKipSqVCbWlhffrCp8Hy7pVXvK9UslS6quXplkV76FipUh1+uSD54Cj9mb+hVr5xG2ZGNtj5jcXxjP5JXfUbHTpj2tzAPXpywEzKFTB1mxPJvRYg+l6vjjWqjJpIJgzsNOwB+rbYjli5IY1y+XLDUrBJhgrQY1ggKCfqrMTiO2RQidTTYxEgnTU1LtZZCAXjxHpgUvHqlpuD1APy08sbDjS7lVv5MPVyPzwbMZ4jwlV0sGVvEwMCCAFRgT5EsVHnTPs7cS4MhE6QpifDbkDiNm+MqwAiP7Vtj1v8ADEupx1GUiCDEbqfdJn4YyME+G8OSnJUGfMnp0mMMvZemWzKhWKkggMApImBbUCosTcg7Wwr5XitI/WN/tKR8Yj44cex6xmafmQfUN723Nj6p6jFpSSxE1G5gfjuUZcwy97UkEjxBZ3MfUAO4M+eOaoSQI32/746cSz9NuJFV0qrVSDNwdUarDabGeV8TadBIQFi0ga0QEsg7llMqNiXIJ9nS0oZehUUnj6iGtDkTBk2PRRLG3QQfP3SdTNKvDcz3gEMLKxEm1zH3DYkDHLJ5UGotNgKYZ/Cdah4FOmCgEPFgp8UGGt5xeFcDHc55n+kWkaqIHUNoC03IZSZgyR7hieTI51Y8YKK0K1XNqCrLpeOUg9eXXzwSpkolEBSwYSWBEKCQEGncmTc7XETfAGtwlDUU6YBIttvbGgy9RHmlMBgBaQDpRuZNpYCMVi+l2ibV8jXP0zUoYFJliIWU/nIP2U5n2xETjJ8RSO9DQiMCWYERDCJBvJsQN7+uF9eLZlalSo6gmoKk6tSgGsNLQNgQWFhYWnGi9o3WkytT1MaiuWJVhFNCsaI8xfpHrL+7LgXoVjz23XxUwFOk0/SkQYmBvMwZv5RgJkKxZLiIt645jC9S7R1nRZRmpooAXUPDppoJE+SzHLG3B+KHvLJV0kkEATcD177XwuH4hy/IZ8ZGMY2x2nMexmcYxicYxtOPE41nHpxjGKrwlQgTFNz7lJ+QOI2XazDbS7L7mJHwIxLqiMvmD/5R/wARVPk/wxApHTWqp+6395BP3Y5+v+Wi3T8DocexsRj2OgiQKKksNJvIgCBJkR4iCB/dbDHmeD66xGazCGoAAy0qbV3AhnVS9QCis6WIhBfpgBkD9In76/xDDwmU1Ziudwqqfb3TaT7AG/Jxx+p5R0YOCvczwqsmfqU8vUcaS6gzDFULQNSCb6eUb8sO3DeCU1dyaSCytKiWDMUEvUcmoYYtHi23nfA5ABxZ5+tWZY6h6rKfbB94GGJa5c0Upop75RdwdIAeqwgCCWGj/sN+Vs6UZ4XkDKuVIKo0kvqaDAksSSSSgnoTGImQyYFBm+sXqKPIBa0j2tJ/u+0nwJnanV1keFVUQDcBq3UC1gdrkYj5ZYy7f1tX51cBGKuz2UkyOjfCo0+8HGufy8rTEbsf8un+GCVZLH+1/HjlnaErT3tUHxVRi5EDrQnSJABLdeQUD2+v/tFq5MGCQDaZA3ETfzvHswTzGXaYDMILEQ0RIXfmd8c0pudSuSwAO9zNiPmD7MYwKrZPxAidx8wDidnsoysAIiTYqPsoR8T8cYqK2+mJgm+18Gq2WDkz1j300PzAxgnPg/DUADlF1WvHUAmOl8ONLgTGpldNQ6ayEusWhVnSIMiw06pnbawC7lrUx0AG/qw5V+L0cu+VbXqp0qRBcQg1MhFndlVjf6pONPsVAj3MSO2eRCZ0rSGgCpAAJHpKJvPOTMnnfDXR4DmmXTUqCmIHgWFiaTI8IsXm5A6k9MJXH+Pd5xDv1qKid4HGrU3okHfTqggRYHfDu/a7M1HP6vS0SJ2CnTpBkBtbssEHUaSiMRnd6LRf4T+GcKy2WdTVqTVBB0+m06VB+jA1n0QZK2wBrdqKVKhmqZAqVKj1GC6gTpdQAWSmHZSI2cLEcr4jGmatek2aAqCp4yja9LBiqoajGoSwhpUaUFrjBLg+eqNTcRTp0zTqKadKmtNJ0V4FvEfDpJkm8YCM7ZX9Tj1M6baYYEw3IbxqC4k0eJ0mYFTB6sec82BI9+IOconvIDW6EA8za4O4Hwxy4hwshgUOmQJgxN36R0GOggMdXOOy6fSUzYaSPEZMWHPEWvWLnxIrGCLjrJvc7areoYX2yzKYDKTNpVTMbiSJny3xrUerT5nfkWA+DfdjGsN8GpeBhfYcvK3wxP4dTVWMcm8+a4V8iauktrIje79CeTbQDyxMyObrlvA4JJG5HsnUhPLBWmZ8DnjM45ZcNp8ZDNzKiBjtjtOWjE4wcexgnBCYxmcYJxicAJKriMlmD1CLsPrVVm529EYFZpozC/tJHuBA/g+ODuep6eHOdtVRIHXxJ94OAHHW0vTfpM78nk732bHndX8l/p1uPwoknHsbHHsejZx0RciPpE/fX+IYfsnT+kzUmfo1H/SrYQckfpE/fX+IYsLKp9Lm7z9Gv+VUGOX1PKOjBwxdRf8A4of/ALkf5+Cua7QU6DUqjeIUKAWJ/wCZVv71p8utYbDUQBzmcNPiFRwJ0VWaOpWrIHtIjA6rUQOzVjNPLiWJXUHrPqIlZEidTEEiyOJ8WOU6CyctVVlasgIp5hA4kaSrAMSCpAPiktPr5XIvJCcu/wDXVf8AX/vjTgHaFnNXLFqldVUumYYQCGuFJAsYNpMsFaw0jHXLz3D/ANdVPuLHAX6Yr6t/7/4zjlm6ulRePGPgqE+7pjs5n3v/ABnELjDxTH7x/gTFiRCrcRefDAnmfuG3THPK8QhyaliRDRz6NHwPytBGpmg7trAISSNLCfCGsRNpPI2v5X3Ry6SRpYbXn2TPxnphXaMGM4Lezb8+eCWk6rbTf20qcffgHl600yOY29Vvl+GDarczfb/KXDGRKy7kC1oFiDBHhvcXHsw1tklpVkWhRpKSlNu8ZO8qsWqHXNSoWIApqxtzIvhUpXX89MP2TTVmU1XByyfCtTE+44GTtRodzKz7XZYVOIJ3hnWacn9+kmonb1+zDjwPhy0leWFOEKnxKglXpnQzNYEibeWFPtip/W1j+jSf/wBZfxOLFr5EFqRYjT39csTEaVdSZ8oTfrHliciq0LOe0mmrAyKejWQxIBL1wV8xsf7IHO0nJ5ynTy1Mn69Sour1nMhZ9fhHuxE7X1u6fMUNIEsKgawldVZgAANgahB81PM4VKfE/Bpgz3gcEeRcG3Xxgf2cN08C9RnM0p1HyMf3rY9nlljH9HPuZ5Hrg42zVEBGCefP9s47BwIJ/oz/ABf74rZMF1Mwpe6uBqJHhEGYM79R8cbZlQRa9hB6i9/z0xvUzVIHRbUZPlYiAT1IGJFWmpVTH1Y/EYIpw4atqgHUR02cYkcKo6TsOUfh7L/DHHhAALjlI92thghTMEerGCFsZnGs42qLGmSJYSBImOuneMdjZzmMa49j04ADBx4LPtx7HSissPztfAbpBSthXtDTUZGkBuatPn9os/P14WONwaam3pMP7yr/AO04be2LAUqKchXUAWFkR8LPEXigR0dTHscfMjHlRZ6DWma5Kpqpof2RPrFj8RjOInA6s0yPst8Gv85x7HqQdxRwNbJGQvVp/vr/ABDFg5P+dzfTuk/yqs4rrKVtLq32WDf3WBgDcnyE4dKeezRLtRypphwAalchBCqQP5zQQIkn6Jtzjn9Tyi2HhgF2B4hX1bd6/t0u7R71GMZeie4uLsTWYxNyaqA+g+2hj6J9M7b4AZ/PVaeaqK8tULPrIK2YFi59C4I1chuDyjBvhfG67LTTRTurhmOgHSBW0+kDqN/RVbySeZxzeToDFLMNSrd53NWqGUqCqs0lmafEoqMCfICYvqsR2zNbPNSZEo08spDvNVl1ksGJKqdbE7wNCezGnChV1g1ahZvpdMawQpRoALxJ3bUgi8XjViPwPhI1PVjd6izck+mTJPTwge3pjAoQ6nGKqnTqQ9Z0bzfkOc4j53iL1ECkBbzMWNo31HlGM57Iy8kT6X8TT7rYj5vKqKB2+r5bqs8xii5ombDJk6iGBDAgeKbsOneNESB6I3GNqOSdAsoQNUm1tJtfwr+Yvtgc1CaaelAJNiT9kXhTIgc4x1Sj9NAJ9EeHw8lXaDq+GD/YCejqC3iUC49Ic4PXBg5xDdXpmSDGtR/ywpsTO+FKpko2mAdpPliXXplDAUm8ekR9UHbb8jAbMhxp+j+Ht5jFg8Mcd/SFpOWW3P8AnaWKe4Jw7X4mkCNrbknmADyOLb4OB+s0jH/y6/F8v98YE+1DQW2V32tf+UoJ3p0/jll/GMHu1nHHvTotJqOy04tCu8sQeRLEX6BD9XAHtPK5ujI+pRHL/wCnQXx3qgtWqsCVNNRSpkfVZzpJ9YXvTPI6emBV7GNs1kaVTIa6ZqM+W+jdnBioriVdCfqgMNK7hNMgQJWaFQj3iPITf4xg/wAXmGqVar1GFJKetmhWB7smQmumbkm9QdfEw8Kuc5TX6xJnkLbjmbcsGK0K2rDdemYa+4Yx0vjjxOoAgMwIPsE3xg8by7AiWBIImx38lnniHxGsjqiqdXhIIg9JiCL3xRcisHjxbgBSYVgwkmB5zM26jBLh1UgEN1g/cfbt/wBsCv1NfowQLEgXjcqDA19LbNt7MEUEweRlW+N/h8cagE7h3pv6x/mHE+msvPUR/iwM4W3jc+o/9QYKoIPs/wBWMEJ6scKmXQVVcAampmTBn0pAmYMi+w9u+OuOXEjpqL0Bpg/+otX7oxfI6ojBXZ2xjGDj04qIZxO4LS1VkB2kEx0DAn4TiAMTOH1HDfRCXNgIk33jxLy5ztyOJZXUGPj7kFu20D9WWB/OM297ILx7cLfEFJpVL/VB58nT2bTiV2i4bniiFgVuQB4ZMxy7u2w5n14AHhmdKtqZgoF5I8osIPPHnR4R3uznwWtFVl+0s+1T+BPuxjELL5esuYTnBJMkbBTMnTPlvzx7HdhmlHZxzjsYOD/z9H+tT+NcOFXhQqV61SJYIpliSZ7hgAJ2kMxP7uE7g/8AP0f61P41xZGWX/if3U/yH/HC+o5QcHDEDiGXniGYP9d/DVH34MrSC92FH/KYmJ2IJOrSdpi7KR5qYkdmP+Nrkfaq/wCr/fBp8lqVTqUaaUwSJPgMFV0MeZ8QKx1O2OcuuDpwVRrgREvIXTAs8yEMTJ+sqnqJuZfDljLGP6ep8DUxw4ZXpGooWoahhwCB4QQG1Dxu7iAdhp3FgpgzcoP5O39bU+dTATCVbmac8vtfxHEfiAijYfWHM/0a9Cp+OJ+ZWP8AFt++2IfEq+mlOjXBHh6+Ben5tiq5JsC1YKpOncxOk8xtqLn3T7MdhPe84/tR6I8gvxONG4nT0qWpMATECo4j0Znf4zjomapGpphtduSEXjnpDeu/4Y1gOtSQG6E/LScSszR1MfX80XGtZY1DoTHuXBCostf7S3/9NMBmR24ZR00/d83viwKHEMtSNGvVrgBaCppH2vo2MuYQQV2mb4RMmCF85Ef49sM2ZmkcuMulNGeirGoKamoXPdm9VwxCwXJNojcAYMuxBjfU6EjtRxKnUzIIYhB3ahngWWkiyQOpE2keeCHBONZcgmsSp77WR11GmFhtQiJfzuLG+If6RtTVgWkkpSJLSZOhBPrn5nHbs5w+KiOCB9MRBAN07sgg6lIaXEEMDa28YV8IZG/aerTr0iRQcOr6RVcsW8KU9WlxAcbatRaNQveybSow8QIB6XNxG/tw78Vpj9WXaYPTmEjdQY35sOkXGFLTDH2/MYZcCs78UpMHgEQSbFVMeOBuOnyxxztB6elqYW86vADa3LSQNzvgxmqQZ9uvzBxD4oo0U5jc76f2NtX3CfVhkIQjnaimpZIUeESBPISBpi3s2x7VVKKUhbyVG02gydV+uJEHxb7W9Ly6BfgSfPEvK04p7X85+0OpJ+JwTAjIPWnUHKsek/WaOUDfyxMo8crGwqBvIgc/WnXzx04etz6h8HXHTh2SIe4Eb+3UJwpkMmRDwuvSWsfCDHK1yZxntFRIOZndGoj2pSVT8WxN4PQ11qa9SB7yB9+OfHEDNnTA/nWH9xqf4YOaW0hsa0zgryAet/ffGcReG1Jpr5SvuJ+6MSZx1RdqzmkqdGZwV7MH+V0vWR70bAmcE+zjfyqj+/8AMEYXJ2P+gw7kNfbBvo6J5d581P4YVswJptuPR/0Yc+1NL6Gn/Wj+F8KeYp/RvfkPhpx5UeD0hRLAZlQSYPpDqJBI63Ei3UY9j1WjOeo9AwYn911PzjHsUYiRK4D/AMTQ/rqf+YuLFyLXr8/DTH/RbFddnv8AiqH9cn+YuLG4Wt6/rpj/AKX++Ov1PKObBwxIcj9crx9qry8yMEs1klL03IYlKNiC4Ck0gNR0oQfStrZR+8YAEEfymuRfxVDHrYfjg49MtoOmdNKSSskTSp8+7bT69VP1n0cc/ksuDt2cy6B10KgEP6AUiTrBJKmp4upLg7Ax6GC2Stlj07yr/wD2/DA7gZLMpnUQCJnVF3ETrqx0jUkbaV9EzMs38lnkXqfLMHAMVzmmN783/jOB3FGmiQYPiG4H2U6gjBDMc/7fxc4HcSH0R/en/CnmPniq5EYDqMNKQQJJ+sBPo7fSCfj92JCITW5xbrHojyj4jGhbwrc3nnvcdKl/8XsxIo0PpZi3XT+yPraP9eBQpOzCWPt/hTBAi59a/wCUuIGZ/H+FcTq9j/aX/JTBCiVlm8M9YPv1YeMjllarldV/5MN+QjLT8CR7ThGyvoAer4asPeTqAVMoG55X5DL4E+xBj3Mrvt1UJrXFhSp7eSr+HxwT7O0y2gKGYms8BQSTK0JsFa1uakdY3EDt7T01/XST4KsziTwiq/dwlQ0tVaC402EU7QxVWmIgkA85wsuEMSeLZB1ygZvCDqIDGCZCiy6jJMR6KkxzA1YRmbxH87t/thp4rlYos8v43LQWOnwAxpUqB6zqaSAIEYVS1/z1GHXAj5D9Q39/yGI2ezCCnT1uUnazEHwoYOkg/PHcbG82J/wDEHP0w1CmGg3MTHRdvCx90evDCs0+jkjvKcxBBBBFp8RZSCLdPZiZlUHdmGVtrqQR6U7gDy5DAurkRLNp9JCDYjV4RzkA+z34n8LULSI9sAjYNFrnp1OCY1yPpN+6f4lwVpDxe/54G5Sn4z5qf9Jwdy3DKrMSlNyJN9Jj37YVsKQw9kac11PQT8CPnGBdaWXMHfU9c/F/ww1dj+GvTZi4ggC0gxJ5wbeh+Zwt8NXVSWT6Wr1eNmnf14jklcv8LY1UaAHBalmHnPv3+WCY6Yj9mIGYTWoZWBFxImJE9bj54e8vU0AqL+KfCqiAR4V8MaouJ+sPVOLRz9KqiLxW7Filwmq2yMB1I0i0fajrgvwDgjDMIWdAUdSygywkmAQNpF/Ve8HBHx+0nlfYWg87bTuCRyxJyFE96hN/EDA8tvOIkjyBXCSzSaaGWNILdpkHcL5VB8m/HCXxCi5KUqZQNUUsdZgBALGepO3qHXDlxnOq66CAIYMSxAFj9mZIwhZPiU5+lXY/80R+6Rp/hPxxzL6LxujGT7G1hV72rWUj6oSkwABIIGtoUnbnjOLL4tVXuz41Rhcan0gkbAnkMew7ViKRTnZxf5VQ/rU/iGLH4cv89+/TH+BBit+BuVrU2VS7hwVQbsZ2nb3x68NozudLd2Gy2VZyLGorVJJVQTTHeMblR6S8tsdXqH8kc+HgXeDZWpXzVZaY1OS9pA+ss3PlOHKt2d0aWzFajRhQBq0sZ0KpguBG31SDeJixrLg2ZzC5sorkSQruC2oAsAxHiWZkWJiSOuG/ifC8vSDfS1nIjUxUr4i3MIqlltcGW8S9cQk9lqYUqcWo0qgWitbNVIhYLHaT4VCsQok7wom0TiJnaud7hkWlRyyqjkK7IanoOxhZqksRq+zz2xM4dURaaotClRdlQuFEVA2uhOowDcsZF+V+WBnBOHouVDhQHZKmogb/AEWeFzubAYCDQif+J1R9dT6wh53+qOc4i5jib21IpvIIUi9uYJ+WOuaoyCYB9L4OcQc1VICwYvy/dT/fFNk2Tf8AxClB102H9r8QMeFbLzqCsG5nwk++ScQatOowvNrw0CVg3sJOO3oAlQGUxvLRIt0taIgRHPfDbAdcznUCnxGeQIPQdB5D3Ynfr1Ft6hFwfQY7IF3HqwAq0w6zpAOoC20W5Y618vchdNjF1/ZB/H4YzZkMWWzdMCO9U7c42md4w/8ADwDXyk3/AJKY9Xd5fn68VXwTKDUSQLeVgSeQPqxaOUrFXy52jLE+wU8qfvwJ9iGj3MRP0gU/pVP/AJdP7h8sEeAglREz3521fYT7IJNv2T5giRgN28ztN6wAZbIosw5crdL44cK7TKijUjN9IXjw3BUATqBA2nY+w3GabqjOSQZ4wQuXIESXfmJsjdGnaN19pFgnhLxvgpxPjLVaaroHhcuPESSWm17AX+qBtJk3xBUgev8APww6joRysJzuDvB+KDHbJ8CqZhQtEAmxYsSABpW9iJvNobY2wNy1NqjBFBJYwB1J/PwxZPZ7s8MsmkNcxq6CBy6QZg3n4YnN9PBSKsB0+wJAZnqCdPo00UsbC2pgLmLTIwZynZPLoIYO5/aa/UiFi4NouDywbGX2mfl6vUfgYxuKYjYb/D1dPlOJObYyRDp8PpIrClTVCR6aKNQm0gwTv6488S2ZjaLzzPTn+d8dHaOcH7z/ALc+e2OPf2kDyHkPwn3e/CBRIyLwlZrW3vyVA3zJwj8KkU6XkFPyOHV6YGUqtJJ7uo0bwSHIBItMEYUloOEVNNlAHnZRaJxigtrVNKsrfYqD/C2LNq1BsDt95t8fcYGKu48mmtUW8a2+LGMWHwRxUy9J7SUF+hChWPwv5QcM+RLJfe32n8J+Wr3MPPG36/TQ/SsFJNlgszDayAE+yCAQ3XHUQJn49AIg+yx6i+C/ZmpPeb/VP8Q99vgDzwKvQONizxfiDNl6op0a4WLu1Pu1AJAPpaWNjA8Jviv8zVZNJYvTgghlmx9Y9h9mLs7Vr/I637k+4g4pHj1NirGfDGwnlf34PTVB6tFpUeMUKdNatKhTCkx3rlRyY6tUE6TEidwcYxTHDOLmkwXTTbxSdahm0xBAJ8QA3Gki89cewnS/CDcfI19m/wDiqX70+4E4ceDcJValZ9ADfrC3AHJsuI9VzhM7PVVWujOSqjVLQTEowFgCd4w1Uu11BRUFBalZ2qd5CwbgoQIpiow9AXYDc47vUbkjlwukKHDdP6xVmJKwLSSzNT0gCRfz5YYKnaGgq1QoFQU4qU3SNIfSJCvP22e9402iwws8BqpVFcFmDqkkqs/RwQ2kuVudo3jYHcG+D8LbM0FFKiFEhm1GQqEiBJEFmCGRNtUncgc8mrLx4DfC+OAhKdRg6lddOtUAFZdFemXo1VudXSLMBaeUHOdoMtl8qtIuXqBGlVAWS6VxA7wq0A1dwp9Hzx0pZXvasVKA7tF8UkNTapUq0UJLUiNRE1G0MTMja2JCZug+WrCgjJTajUErRSijA0axlVALmChHiI9uApAaZWtTP0TY6xYi2jYkm/iB54j5jOgQaQlp3IsggXsTJsfVGMvmB0Yjyg8454hcSS4AgFWsbDkDBj1YopbEZgVyH1AayLFnkkzz/ZHOOsY6Vc+4Y6vFsA220T4RYj589scqWXJjxEjy2n1zjGaoNFibXFoIM+qIn54N2YlU3GkwB4iGEDlqEx+f9utVCtZFIu7beQAuBz5+7AeuGKc1EwVgeV9umM8R002oiTAJabC50T5YPIEjueMxRdqbFDrVQY9IRUNulr+zELOcRqPHeVXqQAPEzEKIHh8W0QBAtbApa50afMGPMKwn44yjXP58vz68P+Ga0TaIJwQoL1xEy3TEmmDv+fLFOET8k5Ex4D8/LHMMTg72V4H39TU4+jS7efRB6/l68TlJJFIqxg7GcIFMCq48TDw/srEk+trQenrw3I5OywJ526cuR5XsYxGovflJM8tztHsE+pcSkzS7LJtaPOfwJjynHJLm2W/DZFad7XH4QPu9UeXRKVpJnn7vPp0ONRVmwFh7o/PtE4y+qINpm/Q+rnaSRzE4UxqwEbeQ++B6+XkYx0YiR0H/AGH+x9mIeXfXqmRpYrvyW0z03APkfXiUEAAkX/MwPu92MOtAz/wLP1lca0WkVMHUxtBk6VKDlsUMecYUH7IZsmRUokTIlmJ8pmeXni5uHD+Tgfsn79vKMJgqQoA6DGsVKyta3A3DMNSkgkGxF5v6MYfuyWQdMqgcwSSw0kmFYlhvuYMwSfrDoAAztqr/AL5+fTDfwgk0acD6g+H+/wDiHLVgsNUacXrClSZhaBM6SwUCCTb6sTvuDG4wy9mGHigRIBg2I33G9rfDphW7QUmbLVef0bWBI+o55RYkE+UERhh7LV51vshC3PIkatI9QIP9uMaxWE+0CE5XMA/0bR7j8sUfxSpLeUH2+Fvvxc/HuM0xlapJjUpQDqXGkfE4pzjNMSpHORHrBv8Anrhm06aMlppgvhvZd8w/e0gCFZUfVUVYDMRsYPnYmRtcHHsdOBrU76t3YBPc6QCCRreosGBvCq55+q5n2GYEg72dpK1dQyq4AdtLqGWVpVGWVNjBAOHXJ8YZ6hRErCmjmnqZkVSUZVYCjSAEQ0gsfZ0rDsXxdznHk+FMtVcX5jLEzMefxw5fo9zzV8m9ZzLtXqSfIKrqLcgS3944plqcrExxcVsW+y2TVneaXemBCbSdQMTEiY5QfMYtTIVctkVSi8GrpBeJITWftOYRNUhQTeLThR/Rlkwcx+6A3u1gfdjNOiMxXqvVYKGJYk9WYKiiDqkJoWIiGmZEFOWMO3GOHLIrJsQqwD4b1qRBAmBsbjCtwuhpyKyTDUXMEyL064t0ERbqSeeDXBHb9RKm+itpFwYAYGLARBnw8tpIAJG0rZGn/Ut/Cw/1YCW0G9FW18opXVMHTMDyYD4g4g5lA5AMyWJnyA/3wQzAXugY8Wkfd92B/eQw/tR70/DDCM2zmdVIReU8vM+r8g40p5oVF0tz2It/2PzxCUjvGLAHyNpFufSI36W54xkaZZ2i/T1zbmTJk+20YIDuMsoEM+kTyBY2AJAGIXHK6SJFQzJuQBHlNPz8+XTEx6pTVF78hJ2XlIwJ47XqMVLiLQJIO0bdOQwFdmogu9PlrHtB/wBIx6k6gzJ9UD8cRi3qxkNhrDQdydYETidQRmkKpMAsfIAb4GZIQt8MHBKWpK5gFlphgef85TUxJiIJ8722OKOboRR2Z4dknrOtNB4mMDyiZJ8gJJ8hiz+H8GSlTFMXAJJ85F5HU/8Atwv9iMg1NXqNTIZh4SbeGRPmJbTB56Y2k4aqasWMxvyn2AdIIPkY9/NOVloqjY5e9lBIIMEwCfM8vvg407PNGWQmB4dy0+EDckxO0mNuVsSKOVMyGPQfvTY++LdYOIfACDl0n6pZZ/dPw8JHvwj4CFlqgX9v5/HbGtasTsN/z7pt5fDG2VrioCackBitlJurQ1lBt/sRvjjnalSk6akKhlcgnkaahhbr64ucAyB/Cl/n9AUAVeSxvTQgfH3YItRNjqkz6hE29k2B5fHEDguWZs5m6KuF0hWkrPoKqmBIE+jvODvZ7h/eUh3lQllAB0OLnSJ1Mu5kHnync4zfkNhvhFHTl1HQH5nfzwlinsRaMP2WoBFCrMDqST7yScIIqgQIJPXcYD4NHlixxeO9f978MMnCKtQLQUgaHoyG6HWFEnYAi0fszyuuca/nanr/ANK4sDspw6nVyVBqi6oUgXMWd9wDB9owzC3SInHMgaQUMe9LyqppiXYBQN+eqSbWUnljcIFAUMWC21QYZiSXabekxJ36Y4cT4itWuzlopUQyhp5ADv6gPW4og9aj/ZwT4R2WylanTrtQVmqKtT6Saka1BgBy0ATEDaMJKDkqNGVbYkdreJrVenRRwY+kYqytBFlUkExbUYnmMLvFag1KJ5+7D5264ZTpNRCKFGhgAAABBXYYr3jA+kQ9SAfYfngqPToN3shcFrlcwrAwAZazGVCkFVVAXLGTEC0yYAx7EEUqgdHRwhVxJgHeItPinaOcEY9irTEjtAjsrxPuqldiSC2VroD5tQcLt5wPdiwP0RZ6cpmk30PrA8ny2Y++mMU+tQ4n8N4hUpNNN2Q9VMciL9bEiD1OKSAtl6/o0q6a5m2rwf4azf6cHM/2UrB5o6bypmBaTpNhLAT6J6tYyMLv6KkaoKbG8aSxHKaWYEmNrke3Fi8R4r3XhLUgxHhLvBP9gAsfZidu9A4BmYC0KQy4Msqa2MnefMkxv1sBgJWMZJP6g/HufxxnO8bytJGDVDUr1TNR/DTvpYAAVCp0ibAA7YB9pO0zLllFOgUSBTWoy1iIOk7siKzEUxtPM4a6as3gT6kGms/0a/LEfPZOQCm6F5HUaoI93yxo3E2iIpEQB6FSbbXE42PF/CfCo39EuNyZnUn34NoQ5U+FpXE7cp9fKPaR7cEuGcHRKiJvqYCZi8yNrn1TfywHTOKDMPJ50yLx1Fr4MdlgKla/eeGm76nG0KQYM+fLG8GTA1FNVQSBLOvUyTpnfeemInbH/lDpqt0un59mJ7VVRgQWDLpY8gDpEQ3rwvcVz/fVGYsSBYT8T7ThXH5WPF1FoFhRGN1oYxAxIoC+8YMnSDFWw8OyuaSiK9RNNLeSyyd9lnVyJ9mHXJ9kXy2Wq1KjKS6IQBqgAVE3YgA3YbSLb4euArS4pwykSlMzC1VjSO8pyGnTBvOqLWYYx20AXLVBNqa0acD98MYF4sV59MS9xsNIzwLLPmUFQBR4ryTY9AYvYztF/O0lOFsuZ0EgU2VQIIsx16om5JAAmI26Xk9h66nI0nn6uliSYmmSvOwsOWJ1bj+WpSauYoAybggHTJ0ggEmQLefQbYmrYWznX4QlM09Ook1Bu1vCC5sIH1enPC9+jUL9OpUEhlcEgTDAgwekr8cHcvxulmaitROtaYYkwQJbQBEi/h1Yr3sfxypRzJ0IHZ0KhSYBghtxz395w3gBY2YyBoUszUUhSUqOCBcHxvqJaQTJmIjFJVf0kZ0ulOpmC4FUljpSSk0/DZRazSPPfDZ2p/SZmFapQZEURpYKdw6D67eTfZxUObzqGoYpxBt9I33iMUitBTSRZnYPtWz8XqPWcaWNRSbAcwDYD7K4tGr2wylGdVcNewAuP2VAAsPycfNXDONClV7wIDJkqzSGlpINhY7eonF0/o54nSzmXd+6Sk6NoKoTHoghoAETMRf0TieR9KsPT1MsHhfFUr0hVXUqmY1jSfCSJg8rYS18oI/O2DWU7M0qqya9eqhYwoqlEEMwIAohJggiSTMThU//AMbSJ9OqvkKjfCScL1aNFAbj7RUf2H/CPhifw3I1GoUCKjlqjFKVMnwBgzSSAJKrBciTIBwF7R9nESoKdPWS0BbmSWG2974auwnBHo0DVMtp1pTliQHYxUYb2LhaYj+jY/XOC3dGejHGhSRUoAnQRvzanRDBdUCSXrFnP2tWHbsfW15DKt1op/CMBOHcGpV/1h3RXCk0aeoTC0qekkeZYn3YL9iR/IMsNopAe7FIiS4Af6S6c9xBgw9//wAeKy4nUaQDMBvfB/DFpfpHTw0T+03xC/hipuNV/HBtGNIaPAKzFdqdYOrQRaD6LSRZhsVtt1jGMc+I0FdirNpvIJMA7wpJIAk9SB8J9ilWTTEoHEzh+WapUVF3PXyEn4DEYDBPgNcJXVj5/FSMOwXQ5dn+0FbKTTRqgRwBGsLEeiSwU2hjIj3YfuH8GFWoveVRUVysqochwe7I1s77Q42QHfY4r/hOaoNWTvg3doVFSADYXI3kzEYaa36SESFyyBQtlKKSQAIEO7ADwgD0DtvYHCyhJ6RlJcscKXZmoC4ootJdTAFFCW1VgCSoB2NI+zrMwO3mTWnk1p1Ki6mzGu7XE03ifVt7MI2b7eZhwSxYgbmpUdv8NPux7wcAs9xbUQXGqNtIVRuNyAGN43JwFCMWFyckSVyqx6S2n6y8z68c2RRznna/TmLYgvxcwCqqkz8PjiPVzrGJb3CDBnc+WG0LTJ36uOg68vP18seyvFu4J7pwupSrEKD4SCGEmRcE7XwLaoSLk3ET5TEE+/3Yx3QvsTtz5jb4erGDQVyVGlmKkVBqgSNRInlsD1OwP4YCcfoLTzFRFAAUgQNvRWY9s4ZKr/8Ah9EN6WarpKHlSpn6w/bby9EeeEtiSSdybz588KvsL+jDROOlI45OYxupvjPYYsvjsDxbMjh9BMtQSAplySZbU2owOfrvtid2trP+oMXvUaquojaQdNh08GK0/Rv2z/UqjU3ZhQr2YiSabwQKigfEDcAdBix+2nZd1ygapmajlqi9IuG2mT8cRSd/hRivwjPUBQPeq7stSAgZguloJNiPESSAOZ6AE4dOyOQoV8tTrJl1R2kENFmRirkMPFBIJF+k4rDOcHCpULMXhbBuu4v+dzh24Zme74dl0DsRVp3X7CIqioqm0gtYA/VLCYiFyK0kjIaaf6wTOUSk1Mx9LrNxziZtJMbiCN8VXQ7+lUp1fCdJDb8gLjzkSPbi1v0cVWbL1AxutZl9VllR1AMiecE2BAFdcTXTSkRYfO2GjFpAu2A+3eYppnXKIQH0MjFY1LopjUI3Bv5yD0gIOfrTUYkbmb29UjliyONsczlstqmKSqikm5kmdrxpCD2HrivON5MJWYA9D7wJ+M4pCXgEl5I6VBi2f0a16lHh9X6ozFX6NpuFprFdx0gBVBOxM8r1EgxYPAiv6rBcqdJCgqSIZGNT63hWPSAHiCqAJMgTVhT8F7di6urJUTp0gqdIP2dTaDHKVgxynAhqRBMzufmcRP0c8OqtlqVVq7EayY1OdWl6gZXBIAOon7QOIPFco+Xb9YetUqeIDu1EKSzIr6QXOkWkCTeJJi85JUaPLODUu8zywtVzSXVopgywMrdpUBZsST7Dgy/aE0KtHLVMs1FCoKRpMCm1hpRm8Nh6sCeDFu+eulV1PdrrZl8JIam2laa1CQDpI32dheZwN7RcTpjMq/63oSiJAKVdbMyjUZXwiXBa/NzY4aKvZnt0NnZ/izLw0uq66j1KgRftM9Zok/2r9MMvZ+loy1NZ1QsaojVBPiA5Kdx5EYoWlw+lNNxWzNU03DKCAtNgGkqR3hYBvL7R3ww0+P5suGV9IXUW8bXLsrMIWBp1AtAjpJAAGtRe2bok+B7/AEkD6Kkf/MP8J/DFT8by5YAqCxmIAJJnaw9XxwU4rxnO13OqqtMvBhFJFtMEa2YAwImAbkEkWwMSnXaNWZqliCQq1HAOmWPiERAvty3NsLKcX5HWKSXBHbshXqKS1N11FgAykHw6SD4osZInyPTHsRFRm9Ny+8Frm4MzMk3919sYwfdQPZa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pic>
        <p:nvPicPr>
          <p:cNvPr id="88069" name="Picture 8" descr="https://encrypted-tbn2.gstatic.com/images?q=tbn:ANd9GcTUiPQGZl7TNjXErgo71F3TXNJY2ke7CyEQ_euR-ej94T3ljSjug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285750"/>
            <a:ext cx="22860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70" name="Picture 10" descr="https://encrypted-tbn3.gstatic.com/images?q=tbn:ANd9GcQtlRoCuxGdl_pk8p6RWDkixbofvcIdbqMK9b768EJfHYGPxdI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88" y="3071813"/>
            <a:ext cx="4143375" cy="309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Цікаві факти про готичний стиль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143250" y="1935163"/>
            <a:ext cx="5543550" cy="4389437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/>
              <a:t>Термін</a:t>
            </a:r>
            <a:r>
              <a:rPr lang="ru-RU" dirty="0" smtClean="0"/>
              <a:t> «готика» введений в </a:t>
            </a:r>
            <a:r>
              <a:rPr lang="ru-RU" dirty="0" err="1" smtClean="0"/>
              <a:t>епоху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 як </a:t>
            </a:r>
            <a:r>
              <a:rPr lang="ru-RU" dirty="0" err="1" smtClean="0"/>
              <a:t>зневажливе</a:t>
            </a:r>
            <a:r>
              <a:rPr lang="ru-RU" dirty="0" smtClean="0"/>
              <a:t>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середньовічного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вважалося</a:t>
            </a:r>
            <a:r>
              <a:rPr lang="ru-RU" dirty="0" smtClean="0"/>
              <a:t> «</a:t>
            </a:r>
            <a:r>
              <a:rPr lang="ru-RU" dirty="0" err="1" smtClean="0"/>
              <a:t>варварським</a:t>
            </a:r>
            <a:r>
              <a:rPr lang="ru-RU" dirty="0" smtClean="0"/>
              <a:t>». З початку </a:t>
            </a:r>
            <a:r>
              <a:rPr lang="en-US" dirty="0" smtClean="0"/>
              <a:t>XIX </a:t>
            </a:r>
            <a:r>
              <a:rPr lang="ru-RU" dirty="0" smtClean="0"/>
              <a:t>ст., коли для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en-US" dirty="0" smtClean="0"/>
              <a:t>X — XII </a:t>
            </a:r>
            <a:r>
              <a:rPr lang="ru-RU" dirty="0" smtClean="0"/>
              <a:t>ст.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прийнятий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романський</a:t>
            </a:r>
            <a:r>
              <a:rPr lang="ru-RU" dirty="0" smtClean="0"/>
              <a:t> стиль,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обмежені</a:t>
            </a:r>
            <a:r>
              <a:rPr lang="ru-RU" dirty="0" smtClean="0"/>
              <a:t> </a:t>
            </a:r>
            <a:r>
              <a:rPr lang="ru-RU" dirty="0" err="1" smtClean="0"/>
              <a:t>хронологічні</a:t>
            </a:r>
            <a:r>
              <a:rPr lang="ru-RU" dirty="0" smtClean="0"/>
              <a:t> рамки готики, у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виділили</a:t>
            </a:r>
            <a:r>
              <a:rPr lang="ru-RU" dirty="0" smtClean="0"/>
              <a:t> </a:t>
            </a:r>
            <a:r>
              <a:rPr lang="ru-RU" dirty="0" err="1" smtClean="0"/>
              <a:t>ранню</a:t>
            </a:r>
            <a:r>
              <a:rPr lang="ru-RU" dirty="0" smtClean="0"/>
              <a:t>, </a:t>
            </a:r>
            <a:r>
              <a:rPr lang="ru-RU" dirty="0" err="1" smtClean="0"/>
              <a:t>зрілу</a:t>
            </a:r>
            <a:r>
              <a:rPr lang="ru-RU" dirty="0" smtClean="0"/>
              <a:t> (</a:t>
            </a:r>
            <a:r>
              <a:rPr lang="ru-RU" dirty="0" err="1" smtClean="0"/>
              <a:t>високу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пізню</a:t>
            </a:r>
            <a:r>
              <a:rPr lang="ru-RU" dirty="0" smtClean="0"/>
              <a:t> </a:t>
            </a:r>
            <a:r>
              <a:rPr lang="ru-RU" dirty="0" err="1" smtClean="0"/>
              <a:t>фази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9091" name="Picture 2" descr="https://encrypted-tbn3.gstatic.com/images?q=tbn:ANd9GcQrV_LbSwCf3y9z_xBlYqDtr_xwlA3shulPpXNEc0CEAKxopE7VL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4714875"/>
            <a:ext cx="26860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2" name="Picture 4" descr="https://encrypted-tbn1.gstatic.com/images?q=tbn:ANd9GcSkculmTHqn1xvhcaiDNT_ttfC6pIQAmGK-rWRYvSxmybeTXNWrG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3" y="1928813"/>
            <a:ext cx="17621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3125" y="928688"/>
            <a:ext cx="7467600" cy="5286375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Для готики </a:t>
            </a:r>
            <a:r>
              <a:rPr lang="ru-RU" dirty="0" err="1" smtClean="0"/>
              <a:t>характерний</a:t>
            </a:r>
            <a:r>
              <a:rPr lang="ru-RU" dirty="0" smtClean="0"/>
              <a:t> </a:t>
            </a:r>
            <a:r>
              <a:rPr lang="ru-RU" dirty="0" err="1" smtClean="0"/>
              <a:t>символіко-алегоричний</a:t>
            </a:r>
            <a:r>
              <a:rPr lang="ru-RU" dirty="0" smtClean="0"/>
              <a:t> тип </a:t>
            </a:r>
            <a:r>
              <a:rPr lang="ru-RU" dirty="0" err="1" smtClean="0"/>
              <a:t>відображення</a:t>
            </a:r>
            <a:r>
              <a:rPr lang="ru-RU" dirty="0" smtClean="0"/>
              <a:t>.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>
                <a:hlinkClick r:id="rId2" tooltip="Романський стиль"/>
              </a:rPr>
              <a:t>романського</a:t>
            </a:r>
            <a:r>
              <a:rPr lang="ru-RU" dirty="0" smtClean="0">
                <a:hlinkClick r:id="rId2" tooltip="Романський стиль"/>
              </a:rPr>
              <a:t> стилю</a:t>
            </a:r>
            <a:r>
              <a:rPr lang="ru-RU" dirty="0" smtClean="0"/>
              <a:t> готика </a:t>
            </a:r>
            <a:r>
              <a:rPr lang="ru-RU" dirty="0" err="1" smtClean="0"/>
              <a:t>успадкувала</a:t>
            </a:r>
            <a:r>
              <a:rPr lang="ru-RU" dirty="0" smtClean="0"/>
              <a:t> верховенство </a:t>
            </a:r>
            <a:r>
              <a:rPr lang="ru-RU" dirty="0" err="1" smtClean="0"/>
              <a:t>архітектури</a:t>
            </a:r>
            <a:r>
              <a:rPr lang="ru-RU" dirty="0" smtClean="0"/>
              <a:t> в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традиційні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будинків</a:t>
            </a:r>
            <a:r>
              <a:rPr lang="ru-RU" dirty="0" smtClean="0"/>
              <a:t>. 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                </a:t>
            </a:r>
            <a:r>
              <a:rPr lang="ru-RU" dirty="0" err="1" smtClean="0">
                <a:solidFill>
                  <a:schemeClr val="accent3"/>
                </a:solidFill>
              </a:rPr>
              <a:t>Реймський</a:t>
            </a:r>
            <a:r>
              <a:rPr lang="ru-RU" dirty="0" smtClean="0">
                <a:solidFill>
                  <a:schemeClr val="accent3"/>
                </a:solidFill>
              </a:rPr>
              <a:t> собор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  <p:pic>
        <p:nvPicPr>
          <p:cNvPr id="90114" name="Picture 2" descr="http://upload.wikimedia.org/wikipedia/commons/thumb/d/db/Mons_serrure_JPG03.JPG/200px-Mons_serrure_JPG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1000125"/>
            <a:ext cx="1905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5" name="Picture 4" descr="http://upload.wikimedia.org/wikipedia/commons/thumb/e/ed/L%C3%BCbeck_Holstentor.jpg/200px-L%C3%BCbeck_Holstento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3786188"/>
            <a:ext cx="3214688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6" name="Picture 6" descr="http://upload.wikimedia.org/wikipedia/commons/thumb/9/94/Reims_Cathedral_nave_exterior_south.JPG/200px-Reims_Cathedral_nave_exterior_south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3" y="4572000"/>
            <a:ext cx="31432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Содержимое 1"/>
          <p:cNvSpPr>
            <a:spLocks noGrp="1"/>
          </p:cNvSpPr>
          <p:nvPr>
            <p:ph idx="1"/>
          </p:nvPr>
        </p:nvSpPr>
        <p:spPr>
          <a:xfrm>
            <a:off x="304800" y="428625"/>
            <a:ext cx="8686800" cy="2357438"/>
          </a:xfrm>
        </p:spPr>
        <p:txBody>
          <a:bodyPr/>
          <a:lstStyle/>
          <a:p>
            <a:pPr eaLnBrk="1" hangingPunct="1"/>
            <a:r>
              <a:rPr lang="ru-RU" sz="2000" smtClean="0"/>
              <a:t>Особливе місце в мистецтві готики західноєвропейських країн займав міський </a:t>
            </a:r>
            <a:r>
              <a:rPr lang="ru-RU" sz="2000" smtClean="0">
                <a:hlinkClick r:id="rId2" tooltip="Собор"/>
              </a:rPr>
              <a:t>собор</a:t>
            </a:r>
            <a:r>
              <a:rPr lang="ru-RU" sz="2000" smtClean="0"/>
              <a:t> — вищий зразок синтезу </a:t>
            </a:r>
            <a:r>
              <a:rPr lang="ru-RU" sz="2000" smtClean="0">
                <a:hlinkClick r:id="rId3" tooltip="Архітектура"/>
              </a:rPr>
              <a:t>архітектури</a:t>
            </a:r>
            <a:r>
              <a:rPr lang="ru-RU" sz="2000" smtClean="0"/>
              <a:t>, </a:t>
            </a:r>
            <a:r>
              <a:rPr lang="ru-RU" sz="2000" smtClean="0">
                <a:hlinkClick r:id="rId4" tooltip="Скульптура"/>
              </a:rPr>
              <a:t>скульптури</a:t>
            </a:r>
            <a:r>
              <a:rPr lang="ru-RU" sz="2000" smtClean="0"/>
              <a:t> і </a:t>
            </a:r>
            <a:r>
              <a:rPr lang="ru-RU" sz="2000" smtClean="0">
                <a:hlinkClick r:id="rId5" tooltip="Живопис"/>
              </a:rPr>
              <a:t>живопису</a:t>
            </a:r>
            <a:r>
              <a:rPr lang="ru-RU" sz="2000" smtClean="0"/>
              <a:t> (переважно </a:t>
            </a:r>
            <a:r>
              <a:rPr lang="ru-RU" sz="2000" smtClean="0">
                <a:hlinkClick r:id="rId6" tooltip="Вітраж"/>
              </a:rPr>
              <a:t>вітражів</a:t>
            </a:r>
            <a:r>
              <a:rPr lang="ru-RU" sz="2000" smtClean="0"/>
              <a:t>). Непорівнянний простір </a:t>
            </a:r>
            <a:r>
              <a:rPr lang="ru-RU" sz="2000" smtClean="0">
                <a:hlinkClick r:id="rId2" tooltip="Собор"/>
              </a:rPr>
              <a:t>собору</a:t>
            </a:r>
            <a:r>
              <a:rPr lang="ru-RU" sz="2000" smtClean="0"/>
              <a:t>, вертикалізм його </a:t>
            </a:r>
            <a:r>
              <a:rPr lang="ru-RU" sz="2000" smtClean="0">
                <a:hlinkClick r:id="rId7" tooltip="Вежа"/>
              </a:rPr>
              <a:t>веж</a:t>
            </a:r>
            <a:r>
              <a:rPr lang="ru-RU" sz="2000" smtClean="0"/>
              <a:t> і </a:t>
            </a:r>
            <a:r>
              <a:rPr lang="ru-RU" sz="2000" smtClean="0">
                <a:hlinkClick r:id="rId8" tooltip="Склепіння"/>
              </a:rPr>
              <a:t>зводів</a:t>
            </a:r>
            <a:r>
              <a:rPr lang="ru-RU" sz="2000" smtClean="0"/>
              <a:t>, підпорядкування </a:t>
            </a:r>
            <a:r>
              <a:rPr lang="ru-RU" sz="2000" smtClean="0">
                <a:hlinkClick r:id="rId4" tooltip="Скульптура"/>
              </a:rPr>
              <a:t>скульптури</a:t>
            </a:r>
            <a:r>
              <a:rPr lang="ru-RU" sz="2000" smtClean="0"/>
              <a:t> ритмам динамічності </a:t>
            </a:r>
            <a:r>
              <a:rPr lang="ru-RU" sz="2000" smtClean="0">
                <a:hlinkClick r:id="rId3" tooltip="Архітектура"/>
              </a:rPr>
              <a:t>архітектури</a:t>
            </a:r>
            <a:r>
              <a:rPr lang="ru-RU" sz="2000" smtClean="0"/>
              <a:t>, багатобарвне сяйво </a:t>
            </a:r>
            <a:r>
              <a:rPr lang="ru-RU" sz="2000" smtClean="0">
                <a:hlinkClick r:id="rId6" tooltip="Вітраж"/>
              </a:rPr>
              <a:t>вітражів</a:t>
            </a:r>
            <a:r>
              <a:rPr lang="ru-RU" sz="2000" smtClean="0"/>
              <a:t> робили сильний емоційний вплив на віруючих.</a:t>
            </a:r>
          </a:p>
        </p:txBody>
      </p:sp>
      <p:pic>
        <p:nvPicPr>
          <p:cNvPr id="91138" name="Picture 2" descr="https://encrypted-tbn0.gstatic.com/images?q=tbn:ANd9GcRNZ89mhFt__7T4SZv-jIOklHon0BSwvbKTTA_Cg1f_yZDF-Gye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85750" y="3429000"/>
            <a:ext cx="2786063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39" name="Picture 4" descr="https://encrypted-tbn2.gstatic.com/images?q=tbn:ANd9GcTF-NOm7KnaxdxIgvibzSz9lEyARiWC4-nnN-XufE9-BCd6Hk5nz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143250" y="2786063"/>
            <a:ext cx="2500313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40" name="Picture 6" descr="https://encrypted-tbn0.gstatic.com/images?q=tbn:ANd9GcSC96YPC7vmWUAMPS-neYcSBBVUXgrTPkybeeiZcgySxYIQp9_atw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786438" y="3571875"/>
            <a:ext cx="3071812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214563" y="357188"/>
            <a:ext cx="6472237" cy="5999162"/>
          </a:xfrm>
        </p:spPr>
        <p:txBody>
          <a:bodyPr>
            <a:normAutofit fontScale="850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Розвиток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мистецтва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готики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відбивав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кардинальні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зміни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структурі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середньовічного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суспільства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: початок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формування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централізованих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держав,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ріст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зміцнення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міст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висування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світських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сил,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торгових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ремісничих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а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придворно-лицарських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кіл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. В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міру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розвитку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суспільної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свідомості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hlinkClick r:id="rId2" tooltip="Ремесло"/>
              </a:rPr>
              <a:t>ремесла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техніки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слабшали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підвалини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середньовічних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релігійно-догматичних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світоглядів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розширювалися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можливості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пізнання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естетичного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осмислення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реального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світу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;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складалися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нові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архітектурні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типи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тектонічна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система.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Інтенсивно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розвивалися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hlinkClick r:id="rId3" tooltip="Містобудування"/>
              </a:rPr>
              <a:t>містобудування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цивільна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hlinkClick r:id="rId4" tooltip="Архітектура"/>
              </a:rPr>
              <a:t>архітектура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переважно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hlinkClick r:id="rId5" tooltip="Замок (споруда)"/>
              </a:rPr>
              <a:t>замкова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hlinkClick r:id="rId6" tooltip="Фортеця"/>
              </a:rPr>
              <a:t>фортифікаційна</a:t>
            </a: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92162" name="Picture 2" descr="https://encrypted-tbn3.gstatic.com/images?q=tbn:ANd9GcSdekuKCMaLT8cn8EgOqlb7j16t-yY8FDw23nRifiXIcGV4SdW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313" y="428625"/>
            <a:ext cx="24669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3" name="Picture 4" descr="https://encrypted-tbn1.gstatic.com/images?q=tbn:ANd9GcS6RNNykQkcc77H33QIRRA91yOwXxaByapNCwtmTqy9bYtLgdaE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5750" y="3500438"/>
            <a:ext cx="2333625" cy="29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Содержимое 1"/>
          <p:cNvSpPr>
            <a:spLocks noGrp="1"/>
          </p:cNvSpPr>
          <p:nvPr>
            <p:ph sz="quarter" idx="1"/>
          </p:nvPr>
        </p:nvSpPr>
        <p:spPr>
          <a:xfrm>
            <a:off x="0" y="1500188"/>
            <a:ext cx="8858250" cy="5072062"/>
          </a:xfrm>
        </p:spPr>
        <p:txBody>
          <a:bodyPr/>
          <a:lstStyle/>
          <a:p>
            <a:pPr eaLnBrk="1" hangingPunct="1"/>
            <a:r>
              <a:rPr lang="ru-RU" smtClean="0"/>
              <a:t>На фасадах соборів варіюються стрілчасті </a:t>
            </a:r>
            <a:r>
              <a:rPr lang="ru-RU" smtClean="0">
                <a:hlinkClick r:id="rId2" tooltip="Арка"/>
              </a:rPr>
              <a:t>арки</a:t>
            </a:r>
            <a:r>
              <a:rPr lang="ru-RU" smtClean="0"/>
              <a:t> і багаті архітектурно-пластичні декорації, деталі — візерункові </a:t>
            </a:r>
            <a:r>
              <a:rPr lang="ru-RU" smtClean="0">
                <a:hlinkClick r:id="rId3" tooltip="Вимперг"/>
              </a:rPr>
              <a:t>вимперги</a:t>
            </a:r>
            <a:r>
              <a:rPr lang="ru-RU" smtClean="0"/>
              <a:t>, фіали, краббі і т. д. Статуї на консолях перед колонками </a:t>
            </a:r>
            <a:r>
              <a:rPr lang="ru-RU" smtClean="0">
                <a:hlinkClick r:id="rId4" tooltip="Портал"/>
              </a:rPr>
              <a:t>порталів</a:t>
            </a:r>
            <a:r>
              <a:rPr lang="ru-RU" smtClean="0"/>
              <a:t> і в їх верхній арковій галереї, рельєфи на </a:t>
            </a:r>
            <a:r>
              <a:rPr lang="ru-RU" smtClean="0">
                <a:hlinkClick r:id="rId5" tooltip="Цоколь"/>
              </a:rPr>
              <a:t>цоколях</a:t>
            </a:r>
            <a:r>
              <a:rPr lang="ru-RU" smtClean="0"/>
              <a:t> і в </a:t>
            </a:r>
            <a:r>
              <a:rPr lang="ru-RU" smtClean="0">
                <a:hlinkClick r:id="rId6" tooltip="Тимпан"/>
              </a:rPr>
              <a:t>тимпанах</a:t>
            </a:r>
            <a:r>
              <a:rPr lang="ru-RU" smtClean="0"/>
              <a:t> </a:t>
            </a:r>
            <a:r>
              <a:rPr lang="ru-RU" smtClean="0">
                <a:hlinkClick r:id="rId4" tooltip="Портал"/>
              </a:rPr>
              <a:t>порталів</a:t>
            </a:r>
            <a:r>
              <a:rPr lang="ru-RU" smtClean="0"/>
              <a:t>, а також на капітелях колон утворять цілісну символічну сюжетну систему, у котру входять персонажі й епізоди Священного писання, алегоричні образи. Кращі здобутки готичної пластики — декор, статуї фасадів соборів у </a:t>
            </a:r>
            <a:r>
              <a:rPr lang="ru-RU" smtClean="0">
                <a:hlinkClick r:id="rId7" tooltip="Шартр"/>
              </a:rPr>
              <a:t>Шартрі</a:t>
            </a:r>
            <a:r>
              <a:rPr lang="ru-RU" smtClean="0"/>
              <a:t>, </a:t>
            </a:r>
            <a:r>
              <a:rPr lang="ru-RU" smtClean="0">
                <a:hlinkClick r:id="rId8" tooltip="Реймс"/>
              </a:rPr>
              <a:t>Реймсі</a:t>
            </a:r>
            <a:r>
              <a:rPr lang="ru-RU" smtClean="0"/>
              <a:t>, </a:t>
            </a:r>
            <a:r>
              <a:rPr lang="ru-RU" smtClean="0">
                <a:hlinkClick r:id="rId9" tooltip="Ам’єн"/>
              </a:rPr>
              <a:t>Ам’єні</a:t>
            </a:r>
            <a:r>
              <a:rPr lang="ru-RU" smtClean="0"/>
              <a:t>, Страсбурзі перейняті одухотвореною красою, щирістю і шляхетністю.</a:t>
            </a:r>
          </a:p>
        </p:txBody>
      </p:sp>
      <p:pic>
        <p:nvPicPr>
          <p:cNvPr id="93186" name="Picture 2" descr="https://encrypted-tbn1.gstatic.com/images?q=tbn:ANd9GcQG8Sj76PUc0rBEHt-ZOVS5X_q7PnK5QUE1iCqQMJ8mL6ifpe78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91440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357188"/>
            <a:ext cx="7467600" cy="300037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У </a:t>
            </a:r>
            <a:r>
              <a:rPr lang="en-US" dirty="0" smtClean="0"/>
              <a:t>XIV </a:t>
            </a:r>
            <a:r>
              <a:rPr lang="ru-RU" dirty="0" err="1" smtClean="0"/>
              <a:t>столітті</a:t>
            </a:r>
            <a:r>
              <a:rPr lang="ru-RU" dirty="0" smtClean="0"/>
              <a:t> </a:t>
            </a:r>
            <a:r>
              <a:rPr lang="ru-RU" dirty="0" err="1" smtClean="0"/>
              <a:t>бурхливий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міст</a:t>
            </a:r>
            <a:r>
              <a:rPr lang="ru-RU" dirty="0" smtClean="0"/>
              <a:t> </a:t>
            </a:r>
            <a:r>
              <a:rPr lang="ru-RU" dirty="0" err="1" smtClean="0"/>
              <a:t>стимулював</a:t>
            </a:r>
            <a:r>
              <a:rPr lang="ru-RU" dirty="0" smtClean="0"/>
              <a:t> </a:t>
            </a:r>
            <a:r>
              <a:rPr lang="ru-RU" dirty="0" err="1" smtClean="0"/>
              <a:t>демократизацію</a:t>
            </a:r>
            <a:r>
              <a:rPr lang="ru-RU" dirty="0" smtClean="0"/>
              <a:t> готики,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в </a:t>
            </a:r>
            <a:r>
              <a:rPr lang="ru-RU" dirty="0" err="1" smtClean="0"/>
              <a:t>позакультовій</a:t>
            </a:r>
            <a:r>
              <a:rPr lang="ru-RU" dirty="0" smtClean="0"/>
              <a:t> </a:t>
            </a:r>
            <a:r>
              <a:rPr lang="ru-RU" dirty="0" err="1" smtClean="0"/>
              <a:t>архітектурі</a:t>
            </a:r>
            <a:r>
              <a:rPr lang="ru-RU" dirty="0" smtClean="0"/>
              <a:t>.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готичного</a:t>
            </a:r>
            <a:r>
              <a:rPr lang="ru-RU" dirty="0" smtClean="0"/>
              <a:t> стилю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у предметах </a:t>
            </a:r>
            <a:r>
              <a:rPr lang="ru-RU" dirty="0" err="1" smtClean="0"/>
              <a:t>повсякденного</a:t>
            </a:r>
            <a:r>
              <a:rPr lang="ru-RU" dirty="0" smtClean="0"/>
              <a:t> </a:t>
            </a:r>
            <a:r>
              <a:rPr lang="ru-RU" dirty="0" err="1" smtClean="0"/>
              <a:t>вжитку</a:t>
            </a:r>
            <a:r>
              <a:rPr lang="ru-RU" dirty="0" smtClean="0"/>
              <a:t> (</a:t>
            </a:r>
            <a:r>
              <a:rPr lang="ru-RU" dirty="0" err="1" smtClean="0">
                <a:hlinkClick r:id="rId2" tooltip="Меблі"/>
              </a:rPr>
              <a:t>меблі</a:t>
            </a:r>
            <a:r>
              <a:rPr lang="ru-RU" dirty="0" smtClean="0"/>
              <a:t>).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ru-RU" dirty="0" err="1" smtClean="0"/>
              <a:t>оперує</a:t>
            </a:r>
            <a:r>
              <a:rPr lang="ru-RU" dirty="0" smtClean="0"/>
              <a:t> </a:t>
            </a:r>
            <a:r>
              <a:rPr lang="ru-RU" dirty="0" err="1" smtClean="0"/>
              <a:t>поняттями</a:t>
            </a:r>
            <a:r>
              <a:rPr lang="ru-RU" dirty="0" smtClean="0"/>
              <a:t> «</a:t>
            </a:r>
            <a:r>
              <a:rPr lang="ru-RU" dirty="0" err="1" smtClean="0"/>
              <a:t>англійська</a:t>
            </a:r>
            <a:r>
              <a:rPr lang="ru-RU" dirty="0" smtClean="0"/>
              <a:t>, </a:t>
            </a:r>
            <a:r>
              <a:rPr lang="ru-RU" dirty="0" err="1" smtClean="0"/>
              <a:t>французька</a:t>
            </a:r>
            <a:r>
              <a:rPr lang="ru-RU" dirty="0" smtClean="0"/>
              <a:t>, </a:t>
            </a:r>
            <a:r>
              <a:rPr lang="ru-RU" dirty="0" err="1" smtClean="0"/>
              <a:t>німецька</a:t>
            </a:r>
            <a:r>
              <a:rPr lang="ru-RU" dirty="0" smtClean="0"/>
              <a:t> готика».</a:t>
            </a:r>
            <a:endParaRPr lang="ru-RU" dirty="0"/>
          </a:p>
        </p:txBody>
      </p:sp>
      <p:pic>
        <p:nvPicPr>
          <p:cNvPr id="94210" name="Picture 2" descr="https://encrypted-tbn1.gstatic.com/images?q=tbn:ANd9GcRe9vVmQwKGaZZETYhhTebgwyjNOsHQvY-yqt9oBWLy8LnMvE8RF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3857625"/>
            <a:ext cx="2538412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1" name="Picture 4" descr="https://encrypted-tbn1.gstatic.com/images?q=tbn:ANd9GcRiGZetwDHyEzph0oHQQfS6QEEeHsqWn3Qc02BMUOXZjZBXyp9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38" y="3357563"/>
            <a:ext cx="1643062" cy="293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2" name="Picture 6" descr="https://encrypted-tbn1.gstatic.com/images?q=tbn:ANd9GcQcgHXuKtuxhU9NCg8fIyO1-O07yDELLfe3basDpuPTx29w41A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0" y="3357563"/>
            <a:ext cx="23145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3" name="Picture 8" descr="https://encrypted-tbn2.gstatic.com/images?q=tbn:ANd9GcRRSqy3_MEWtfOYDgVw-JJZAao9k90e8Y7EMlIVoDs-fXvgY_Rd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4938" y="4886325"/>
            <a:ext cx="2314575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3" name="Picture 2" descr="https://encrypted-tbn1.gstatic.com/images?q=tbn:ANd9GcTvrZ24e9ofXONMtS-MfhTd3CXuvMzZ0I6z-JTde9t5AkYRky8P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4071938"/>
            <a:ext cx="300037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4" name="Picture 4" descr="https://encrypted-tbn0.gstatic.com/images?q=tbn:ANd9GcRy5uZ5LeNWf12qH_MFLHXSFH4lguztssFkAIyUYDOyY_8FBk1K6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2143125"/>
            <a:ext cx="2928938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5" name="Picture 6" descr="https://encrypted-tbn0.gstatic.com/images?q=tbn:ANd9GcQzjc_7tIwJjgIJidw24hi6L0BzPIDkUvCqqWxinUMT0xVt9eu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285750"/>
            <a:ext cx="30003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6" name="Picture 8" descr="https://encrypted-tbn2.gstatic.com/images?q=tbn:ANd9GcTGDxhReOuFhK2jrEROIVw9mBjfSv29PruEC2mQLWcGwgY_SkJZg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688" y="3786188"/>
            <a:ext cx="21431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7" name="Picture 10" descr="https://encrypted-tbn0.gstatic.com/images?q=tbn:ANd9GcQXpKtNEF8b-AGs4CFqiBQy2XXg4RMkSO4MGzKNqUaRy4A9z5mh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43313" y="4214813"/>
            <a:ext cx="271462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8" name="Picture 14" descr="https://encrypted-tbn3.gstatic.com/images?q=tbn:ANd9GcQCVKIntkmyxnmRZHQ2z6C5o7IDvFnZh6zX4Ncm8GGslvp4v1-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72250" y="500063"/>
            <a:ext cx="22002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9" name="Picture 16" descr="https://encrypted-tbn2.gstatic.com/images?q=tbn:ANd9GcQDlMo6tWGSpmOoj9i07riIXgcC4eua0t6qqGq6k5-0IHMCgybS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14750" y="571500"/>
            <a:ext cx="246697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хническ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рек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Метро">
  <a:themeElements>
    <a:clrScheme name="Другая 3">
      <a:dk1>
        <a:srgbClr val="02485C"/>
      </a:dk1>
      <a:lt1>
        <a:srgbClr val="0F6FC6"/>
      </a:lt1>
      <a:dk2>
        <a:srgbClr val="21B2C8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Эркер">
  <a:themeElements>
    <a:clrScheme name="Другая 2">
      <a:dk1>
        <a:srgbClr val="59A9F2"/>
      </a:dk1>
      <a:lt1>
        <a:srgbClr val="02485C"/>
      </a:lt1>
      <a:dk2>
        <a:srgbClr val="21B2C8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2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3.xml><?xml version="1.0" encoding="utf-8"?>
<a:themeOverride xmlns:a="http://schemas.openxmlformats.org/drawingml/2006/main">
  <a:clrScheme name="Официальная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4.xml><?xml version="1.0" encoding="utf-8"?>
<a:themeOverride xmlns:a="http://schemas.openxmlformats.org/drawingml/2006/main">
  <a:clrScheme name="Другая 2">
    <a:dk1>
      <a:srgbClr val="59A9F2"/>
    </a:dk1>
    <a:lt1>
      <a:srgbClr val="02485C"/>
    </a:lt1>
    <a:dk2>
      <a:srgbClr val="21B2C8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129</TotalTime>
  <Words>304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Шаблон оформления</vt:lpstr>
      </vt:variant>
      <vt:variant>
        <vt:i4>46</vt:i4>
      </vt:variant>
      <vt:variant>
        <vt:lpstr>Заголовки слайдов</vt:lpstr>
      </vt:variant>
      <vt:variant>
        <vt:i4>9</vt:i4>
      </vt:variant>
    </vt:vector>
  </HeadingPairs>
  <TitlesOfParts>
    <vt:vector size="67" baseType="lpstr">
      <vt:lpstr>Arial</vt:lpstr>
      <vt:lpstr>Georgia</vt:lpstr>
      <vt:lpstr>Wingdings 2</vt:lpstr>
      <vt:lpstr>Wingdings</vt:lpstr>
      <vt:lpstr>Wingdings 3</vt:lpstr>
      <vt:lpstr>Calibri</vt:lpstr>
      <vt:lpstr>Constantia</vt:lpstr>
      <vt:lpstr>Franklin Gothic Book</vt:lpstr>
      <vt:lpstr>Franklin Gothic Medium</vt:lpstr>
      <vt:lpstr>Consolas</vt:lpstr>
      <vt:lpstr>Corbel</vt:lpstr>
      <vt:lpstr>Century Schoolbook</vt:lpstr>
      <vt:lpstr>Апекс</vt:lpstr>
      <vt:lpstr>Поток</vt:lpstr>
      <vt:lpstr>Техническая</vt:lpstr>
      <vt:lpstr>Трек</vt:lpstr>
      <vt:lpstr>Метро</vt:lpstr>
      <vt:lpstr>Официальная</vt:lpstr>
      <vt:lpstr>Эркер</vt:lpstr>
      <vt:lpstr>Поток</vt:lpstr>
      <vt:lpstr>Поток</vt:lpstr>
      <vt:lpstr>Поток</vt:lpstr>
      <vt:lpstr>Техническая</vt:lpstr>
      <vt:lpstr>Техническая</vt:lpstr>
      <vt:lpstr>Техническая</vt:lpstr>
      <vt:lpstr>Техническая</vt:lpstr>
      <vt:lpstr>Техническая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Метро</vt:lpstr>
      <vt:lpstr>Метро</vt:lpstr>
      <vt:lpstr>Метро</vt:lpstr>
      <vt:lpstr>Метро</vt:lpstr>
      <vt:lpstr>Метро</vt:lpstr>
      <vt:lpstr>Метро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Эркер</vt:lpstr>
      <vt:lpstr>Эркер</vt:lpstr>
      <vt:lpstr>Эркер</vt:lpstr>
      <vt:lpstr>Эркер</vt:lpstr>
      <vt:lpstr>Эркер</vt:lpstr>
      <vt:lpstr>Эркер</vt:lpstr>
      <vt:lpstr>Слайд 1</vt:lpstr>
      <vt:lpstr>Слайд 2</vt:lpstr>
      <vt:lpstr>Цікаві факти про готичний стиль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15</cp:revision>
  <dcterms:created xsi:type="dcterms:W3CDTF">2013-02-05T15:03:09Z</dcterms:created>
  <dcterms:modified xsi:type="dcterms:W3CDTF">2014-11-27T17:49:45Z</dcterms:modified>
</cp:coreProperties>
</file>