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61" r:id="rId2"/>
    <p:sldId id="257" r:id="rId3"/>
    <p:sldId id="258" r:id="rId4"/>
    <p:sldId id="263" r:id="rId5"/>
    <p:sldId id="265" r:id="rId6"/>
    <p:sldId id="270" r:id="rId7"/>
    <p:sldId id="271" r:id="rId8"/>
    <p:sldId id="275" r:id="rId9"/>
    <p:sldId id="280" r:id="rId10"/>
    <p:sldId id="282" r:id="rId11"/>
    <p:sldId id="286" r:id="rId12"/>
    <p:sldId id="287" r:id="rId13"/>
    <p:sldId id="295" r:id="rId14"/>
    <p:sldId id="292" r:id="rId15"/>
    <p:sldId id="290" r:id="rId16"/>
  </p:sldIdLst>
  <p:sldSz cx="9144000" cy="6858000" type="screen4x3"/>
  <p:notesSz cx="6858000" cy="9144000"/>
  <p:custDataLst>
    <p:tags r:id="rId18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00"/>
    <a:srgbClr val="CCFF33"/>
    <a:srgbClr val="003300"/>
    <a:srgbClr val="99FF33"/>
    <a:srgbClr val="336600"/>
    <a:srgbClr val="66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55" autoAdjust="0"/>
    <p:restoredTop sz="90929"/>
  </p:normalViewPr>
  <p:slideViewPr>
    <p:cSldViewPr>
      <p:cViewPr varScale="1">
        <p:scale>
          <a:sx n="63" d="100"/>
          <a:sy n="63" d="100"/>
        </p:scale>
        <p:origin x="-156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5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491700A-3A6F-4A02-B50B-665117C2790C}" type="doc">
      <dgm:prSet loTypeId="urn:microsoft.com/office/officeart/2005/8/layout/bProcess4" loCatId="process" qsTypeId="urn:microsoft.com/office/officeart/2005/8/quickstyle/simple1#5" qsCatId="simple" csTypeId="urn:microsoft.com/office/officeart/2005/8/colors/accent1_2#5" csCatId="accent1" phldr="1"/>
      <dgm:spPr/>
      <dgm:t>
        <a:bodyPr/>
        <a:lstStyle/>
        <a:p>
          <a:endParaRPr lang="uk-UA"/>
        </a:p>
      </dgm:t>
    </dgm:pt>
    <dgm:pt modelId="{ECD28510-2F90-4C1B-8E5F-BCDE49530C28}">
      <dgm:prSet phldrT="[Текст]"/>
      <dgm:spPr>
        <a:solidFill>
          <a:srgbClr val="669900"/>
        </a:solidFill>
        <a:effectLst>
          <a:glow rad="139700">
            <a:schemeClr val="accent6">
              <a:satMod val="175000"/>
              <a:alpha val="40000"/>
            </a:schemeClr>
          </a:glow>
          <a:softEdge rad="12700"/>
        </a:effectLst>
        <a:scene3d>
          <a:camera prst="orthographicFront"/>
          <a:lightRig rig="threePt" dir="t"/>
        </a:scene3d>
        <a:sp3d>
          <a:bevelT prst="slope"/>
        </a:sp3d>
      </dgm:spPr>
      <dgm:t>
        <a:bodyPr/>
        <a:lstStyle/>
        <a:p>
          <a:r>
            <a:rPr lang="uk-UA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Календарно-тематичне планування уроків</a:t>
          </a:r>
          <a:endParaRPr lang="uk-UA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AB6A7F1-9EA4-4D76-95EA-EA363F61876B}" type="parTrans" cxnId="{24E942EC-1437-404E-96B1-3CAEEF126B93}">
      <dgm:prSet/>
      <dgm:spPr/>
      <dgm:t>
        <a:bodyPr/>
        <a:lstStyle/>
        <a:p>
          <a:endParaRPr lang="uk-UA"/>
        </a:p>
      </dgm:t>
    </dgm:pt>
    <dgm:pt modelId="{884A06D3-F947-4360-ACE5-7FF6AB8B1C92}" type="sibTrans" cxnId="{24E942EC-1437-404E-96B1-3CAEEF126B93}">
      <dgm:prSet/>
      <dgm:spPr>
        <a:solidFill>
          <a:srgbClr val="CCFF33"/>
        </a:solidFill>
        <a:ln>
          <a:solidFill>
            <a:srgbClr val="00B050"/>
          </a:solidFill>
        </a:ln>
        <a:effectLst>
          <a:innerShdw blurRad="114300">
            <a:prstClr val="black"/>
          </a:innerShdw>
        </a:effectLst>
      </dgm:spPr>
      <dgm:t>
        <a:bodyPr/>
        <a:lstStyle/>
        <a:p>
          <a:endParaRPr lang="uk-UA"/>
        </a:p>
      </dgm:t>
    </dgm:pt>
    <dgm:pt modelId="{01BE1F91-0ECA-4D95-8019-FB2601E254FC}">
      <dgm:prSet phldrT="[Текст]"/>
      <dgm:spPr>
        <a:solidFill>
          <a:srgbClr val="669900"/>
        </a:solidFill>
        <a:effectLst>
          <a:glow rad="139700">
            <a:schemeClr val="accent6">
              <a:satMod val="175000"/>
              <a:alpha val="40000"/>
            </a:schemeClr>
          </a:glow>
          <a:softEdge rad="12700"/>
        </a:effectLst>
        <a:scene3d>
          <a:camera prst="orthographicFront"/>
          <a:lightRig rig="threePt" dir="t"/>
        </a:scene3d>
        <a:sp3d>
          <a:bevelT prst="slope"/>
        </a:sp3d>
      </dgm:spPr>
      <dgm:t>
        <a:bodyPr/>
        <a:lstStyle/>
        <a:p>
          <a:r>
            <a:rPr lang="uk-UA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Сценарії позакласних заходів</a:t>
          </a:r>
          <a:endParaRPr lang="uk-UA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EE4CEE2-2907-4AE5-8CB8-E18B376AB9B0}" type="parTrans" cxnId="{09E4BC8F-AC1D-4F09-9A44-8B9324526B76}">
      <dgm:prSet/>
      <dgm:spPr/>
      <dgm:t>
        <a:bodyPr/>
        <a:lstStyle/>
        <a:p>
          <a:endParaRPr lang="uk-UA"/>
        </a:p>
      </dgm:t>
    </dgm:pt>
    <dgm:pt modelId="{015F388B-3273-48E8-A544-3BB080A73E62}" type="sibTrans" cxnId="{09E4BC8F-AC1D-4F09-9A44-8B9324526B76}">
      <dgm:prSet/>
      <dgm:spPr>
        <a:solidFill>
          <a:srgbClr val="CCFF33"/>
        </a:solidFill>
        <a:ln>
          <a:solidFill>
            <a:srgbClr val="00B050"/>
          </a:solidFill>
        </a:ln>
        <a:effectLst>
          <a:innerShdw blurRad="114300">
            <a:prstClr val="black"/>
          </a:innerShdw>
        </a:effectLst>
      </dgm:spPr>
      <dgm:t>
        <a:bodyPr/>
        <a:lstStyle/>
        <a:p>
          <a:endParaRPr lang="uk-UA"/>
        </a:p>
      </dgm:t>
    </dgm:pt>
    <dgm:pt modelId="{E8BA9140-27AB-496B-8050-22DBD6433A4B}">
      <dgm:prSet phldrT="[Текст]"/>
      <dgm:spPr>
        <a:solidFill>
          <a:srgbClr val="669900"/>
        </a:solidFill>
        <a:effectLst>
          <a:glow rad="139700">
            <a:schemeClr val="accent6">
              <a:satMod val="175000"/>
              <a:alpha val="40000"/>
            </a:schemeClr>
          </a:glow>
          <a:softEdge rad="12700"/>
        </a:effectLst>
        <a:scene3d>
          <a:camera prst="orthographicFront"/>
          <a:lightRig rig="threePt" dir="t"/>
        </a:scene3d>
        <a:sp3d>
          <a:bevelT prst="slope"/>
        </a:sp3d>
      </dgm:spPr>
      <dgm:t>
        <a:bodyPr/>
        <a:lstStyle/>
        <a:p>
          <a:r>
            <a:rPr lang="uk-UA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Що я знаю і вмію робити</a:t>
          </a:r>
          <a:endParaRPr lang="uk-UA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681E7DD-8CCA-4010-84DD-9CFE8694B12C}" type="parTrans" cxnId="{D0BD85BF-DEBA-4633-8EBD-95797B1647B9}">
      <dgm:prSet/>
      <dgm:spPr/>
      <dgm:t>
        <a:bodyPr/>
        <a:lstStyle/>
        <a:p>
          <a:endParaRPr lang="uk-UA"/>
        </a:p>
      </dgm:t>
    </dgm:pt>
    <dgm:pt modelId="{68A89508-6851-47A1-A551-B5D081C42383}" type="sibTrans" cxnId="{D0BD85BF-DEBA-4633-8EBD-95797B1647B9}">
      <dgm:prSet/>
      <dgm:spPr>
        <a:solidFill>
          <a:srgbClr val="CCFF33"/>
        </a:solidFill>
        <a:ln>
          <a:solidFill>
            <a:srgbClr val="00B050"/>
          </a:solidFill>
        </a:ln>
        <a:effectLst>
          <a:innerShdw blurRad="114300">
            <a:prstClr val="black"/>
          </a:innerShdw>
        </a:effectLst>
      </dgm:spPr>
      <dgm:t>
        <a:bodyPr/>
        <a:lstStyle/>
        <a:p>
          <a:endParaRPr lang="uk-UA"/>
        </a:p>
      </dgm:t>
    </dgm:pt>
    <dgm:pt modelId="{09E1BFD8-44A7-43BC-9967-9F53744074C2}">
      <dgm:prSet phldrT="[Текст]"/>
      <dgm:spPr>
        <a:solidFill>
          <a:srgbClr val="669900"/>
        </a:solidFill>
        <a:effectLst>
          <a:glow rad="139700">
            <a:schemeClr val="accent6">
              <a:satMod val="175000"/>
              <a:alpha val="40000"/>
            </a:schemeClr>
          </a:glow>
          <a:softEdge rad="12700"/>
        </a:effectLst>
        <a:scene3d>
          <a:camera prst="orthographicFront"/>
          <a:lightRig rig="threePt" dir="t"/>
        </a:scene3d>
        <a:sp3d>
          <a:bevelT prst="slope"/>
        </a:sp3d>
      </dgm:spPr>
      <dgm:t>
        <a:bodyPr/>
        <a:lstStyle/>
        <a:p>
          <a:r>
            <a:rPr lang="uk-UA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Перевірте свої знання</a:t>
          </a:r>
          <a:endParaRPr lang="uk-UA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3A58AD7-6ACC-4D76-97D1-80DD24B06C8E}" type="parTrans" cxnId="{ED8480A1-3BD6-4E6E-B4B7-13B02011E4B1}">
      <dgm:prSet/>
      <dgm:spPr/>
      <dgm:t>
        <a:bodyPr/>
        <a:lstStyle/>
        <a:p>
          <a:endParaRPr lang="uk-UA"/>
        </a:p>
      </dgm:t>
    </dgm:pt>
    <dgm:pt modelId="{47AED038-9159-49A2-A07D-E123AD705EFB}" type="sibTrans" cxnId="{ED8480A1-3BD6-4E6E-B4B7-13B02011E4B1}">
      <dgm:prSet/>
      <dgm:spPr>
        <a:solidFill>
          <a:srgbClr val="CCFF33"/>
        </a:solidFill>
        <a:ln>
          <a:solidFill>
            <a:srgbClr val="00B050"/>
          </a:solidFill>
        </a:ln>
        <a:effectLst>
          <a:innerShdw blurRad="114300">
            <a:prstClr val="black"/>
          </a:innerShdw>
        </a:effectLst>
      </dgm:spPr>
      <dgm:t>
        <a:bodyPr/>
        <a:lstStyle/>
        <a:p>
          <a:endParaRPr lang="uk-UA"/>
        </a:p>
      </dgm:t>
    </dgm:pt>
    <dgm:pt modelId="{AE62CFA8-21B8-4412-B177-3DDDC11167E0}">
      <dgm:prSet phldrT="[Текст]"/>
      <dgm:spPr>
        <a:solidFill>
          <a:srgbClr val="669900"/>
        </a:solidFill>
        <a:effectLst>
          <a:glow rad="139700">
            <a:schemeClr val="accent6">
              <a:satMod val="175000"/>
              <a:alpha val="40000"/>
            </a:schemeClr>
          </a:glow>
          <a:softEdge rad="12700"/>
        </a:effectLst>
        <a:scene3d>
          <a:camera prst="orthographicFront"/>
          <a:lightRig rig="threePt" dir="t"/>
        </a:scene3d>
        <a:sp3d>
          <a:bevelT prst="slope"/>
        </a:sp3d>
      </dgm:spPr>
      <dgm:t>
        <a:bodyPr/>
        <a:lstStyle/>
        <a:p>
          <a:r>
            <a:rPr lang="uk-UA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Історичні довідки</a:t>
          </a:r>
          <a:endParaRPr lang="uk-UA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855DFD1-2864-4307-8073-1BD794ECAB31}" type="parTrans" cxnId="{40448E36-C72C-410F-BF11-3B8534761B47}">
      <dgm:prSet/>
      <dgm:spPr/>
      <dgm:t>
        <a:bodyPr/>
        <a:lstStyle/>
        <a:p>
          <a:endParaRPr lang="uk-UA"/>
        </a:p>
      </dgm:t>
    </dgm:pt>
    <dgm:pt modelId="{8E5AF682-F88B-46DA-BD8C-25C46895E29E}" type="sibTrans" cxnId="{40448E36-C72C-410F-BF11-3B8534761B47}">
      <dgm:prSet/>
      <dgm:spPr>
        <a:solidFill>
          <a:srgbClr val="CCFF33"/>
        </a:solidFill>
        <a:ln>
          <a:solidFill>
            <a:srgbClr val="00B050"/>
          </a:solidFill>
        </a:ln>
        <a:effectLst>
          <a:innerShdw blurRad="114300">
            <a:prstClr val="black"/>
          </a:innerShdw>
        </a:effectLst>
      </dgm:spPr>
      <dgm:t>
        <a:bodyPr/>
        <a:lstStyle/>
        <a:p>
          <a:endParaRPr lang="uk-UA"/>
        </a:p>
      </dgm:t>
    </dgm:pt>
    <dgm:pt modelId="{62A017E7-2A90-41A5-B06B-33D4F6B5A879}">
      <dgm:prSet phldrT="[Текст]"/>
      <dgm:spPr>
        <a:solidFill>
          <a:srgbClr val="669900"/>
        </a:solidFill>
        <a:effectLst>
          <a:glow rad="139700">
            <a:schemeClr val="accent6">
              <a:satMod val="175000"/>
              <a:alpha val="40000"/>
            </a:schemeClr>
          </a:glow>
          <a:softEdge rad="12700"/>
        </a:effectLst>
        <a:scene3d>
          <a:camera prst="orthographicFront"/>
          <a:lightRig rig="threePt" dir="t"/>
        </a:scene3d>
        <a:sp3d>
          <a:bevelT prst="slope"/>
        </a:sp3d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Електронний архів задач і вправ</a:t>
          </a:r>
          <a:endParaRPr lang="uk-UA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E497587-215A-4A36-B2FA-158252943686}" type="parTrans" cxnId="{307B8F70-800E-4C87-ADE6-B9FBBF5CB44A}">
      <dgm:prSet/>
      <dgm:spPr/>
      <dgm:t>
        <a:bodyPr/>
        <a:lstStyle/>
        <a:p>
          <a:endParaRPr lang="uk-UA"/>
        </a:p>
      </dgm:t>
    </dgm:pt>
    <dgm:pt modelId="{EEE7FB21-3B89-46CA-8C0C-BF72E84ACD5C}" type="sibTrans" cxnId="{307B8F70-800E-4C87-ADE6-B9FBBF5CB44A}">
      <dgm:prSet/>
      <dgm:spPr>
        <a:solidFill>
          <a:srgbClr val="CCFF33"/>
        </a:solidFill>
        <a:ln>
          <a:solidFill>
            <a:srgbClr val="00B050"/>
          </a:solidFill>
        </a:ln>
        <a:effectLst>
          <a:innerShdw blurRad="114300">
            <a:prstClr val="black"/>
          </a:innerShdw>
        </a:effectLst>
      </dgm:spPr>
      <dgm:t>
        <a:bodyPr/>
        <a:lstStyle/>
        <a:p>
          <a:endParaRPr lang="uk-UA"/>
        </a:p>
      </dgm:t>
    </dgm:pt>
    <dgm:pt modelId="{AA9780FB-27A2-4CB5-87F1-2D54AA310CC3}">
      <dgm:prSet phldrT="[Текст]"/>
      <dgm:spPr>
        <a:solidFill>
          <a:srgbClr val="669900"/>
        </a:solidFill>
        <a:effectLst>
          <a:glow rad="139700">
            <a:schemeClr val="accent6">
              <a:satMod val="175000"/>
              <a:alpha val="40000"/>
            </a:schemeClr>
          </a:glow>
          <a:softEdge rad="12700"/>
        </a:effectLst>
        <a:scene3d>
          <a:camera prst="orthographicFront"/>
          <a:lightRig rig="threePt" dir="t"/>
        </a:scene3d>
        <a:sp3d>
          <a:bevelT prst="slope"/>
        </a:sp3d>
      </dgm:spPr>
      <dgm:t>
        <a:bodyPr/>
        <a:lstStyle/>
        <a:p>
          <a:r>
            <a:rPr lang="uk-UA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Тестові завдання</a:t>
          </a:r>
        </a:p>
      </dgm:t>
    </dgm:pt>
    <dgm:pt modelId="{81658E5F-E02B-43B5-BED5-E7D418F8A2D5}" type="parTrans" cxnId="{DD115D5D-17E9-46B3-9732-D4D170C52B59}">
      <dgm:prSet/>
      <dgm:spPr/>
      <dgm:t>
        <a:bodyPr/>
        <a:lstStyle/>
        <a:p>
          <a:endParaRPr lang="uk-UA"/>
        </a:p>
      </dgm:t>
    </dgm:pt>
    <dgm:pt modelId="{3ECB00C3-2B37-4A0F-B106-12FE1CA26010}" type="sibTrans" cxnId="{DD115D5D-17E9-46B3-9732-D4D170C52B59}">
      <dgm:prSet/>
      <dgm:spPr>
        <a:solidFill>
          <a:srgbClr val="CCFF33"/>
        </a:solidFill>
        <a:ln>
          <a:solidFill>
            <a:srgbClr val="00B050"/>
          </a:solidFill>
        </a:ln>
        <a:effectLst>
          <a:innerShdw blurRad="114300">
            <a:prstClr val="black"/>
          </a:innerShdw>
        </a:effectLst>
      </dgm:spPr>
      <dgm:t>
        <a:bodyPr/>
        <a:lstStyle/>
        <a:p>
          <a:endParaRPr lang="uk-UA"/>
        </a:p>
      </dgm:t>
    </dgm:pt>
    <dgm:pt modelId="{69545E92-B78E-41B3-8743-A2AA8D31B09D}">
      <dgm:prSet phldrT="[Текст]"/>
      <dgm:spPr>
        <a:solidFill>
          <a:srgbClr val="669900"/>
        </a:solidFill>
        <a:effectLst>
          <a:glow rad="139700">
            <a:schemeClr val="accent6">
              <a:satMod val="175000"/>
              <a:alpha val="40000"/>
            </a:schemeClr>
          </a:glow>
          <a:softEdge rad="12700"/>
        </a:effectLst>
        <a:scene3d>
          <a:camera prst="orthographicFront"/>
          <a:lightRig rig="threePt" dir="t"/>
        </a:scene3d>
        <a:sp3d>
          <a:bevelT prst="slope"/>
        </a:sp3d>
      </dgm:spPr>
      <dgm:t>
        <a:bodyPr/>
        <a:lstStyle/>
        <a:p>
          <a:r>
            <a:rPr lang="uk-UA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Контрольні і самостійні роботи</a:t>
          </a:r>
        </a:p>
      </dgm:t>
    </dgm:pt>
    <dgm:pt modelId="{7510F971-1D1C-4081-93CB-FA1BD1181E78}" type="parTrans" cxnId="{1C1DB2B4-4A69-417A-AE61-E9EA66F5CC7A}">
      <dgm:prSet/>
      <dgm:spPr/>
      <dgm:t>
        <a:bodyPr/>
        <a:lstStyle/>
        <a:p>
          <a:endParaRPr lang="uk-UA"/>
        </a:p>
      </dgm:t>
    </dgm:pt>
    <dgm:pt modelId="{843DF261-24E8-4DBE-9063-CBDD75FB68DB}" type="sibTrans" cxnId="{1C1DB2B4-4A69-417A-AE61-E9EA66F5CC7A}">
      <dgm:prSet/>
      <dgm:spPr>
        <a:solidFill>
          <a:srgbClr val="CCFF33"/>
        </a:solidFill>
        <a:ln>
          <a:solidFill>
            <a:srgbClr val="00B050"/>
          </a:solidFill>
        </a:ln>
        <a:effectLst>
          <a:innerShdw blurRad="114300">
            <a:prstClr val="black"/>
          </a:innerShdw>
        </a:effectLst>
      </dgm:spPr>
      <dgm:t>
        <a:bodyPr/>
        <a:lstStyle/>
        <a:p>
          <a:endParaRPr lang="uk-UA"/>
        </a:p>
      </dgm:t>
    </dgm:pt>
    <dgm:pt modelId="{FE995F39-CFB3-422C-90D2-70957C5357A4}">
      <dgm:prSet phldrT="[Текст]"/>
      <dgm:spPr>
        <a:solidFill>
          <a:srgbClr val="669900"/>
        </a:solidFill>
        <a:effectLst>
          <a:glow rad="139700">
            <a:schemeClr val="accent6">
              <a:satMod val="175000"/>
              <a:alpha val="40000"/>
            </a:schemeClr>
          </a:glow>
          <a:softEdge rad="12700"/>
        </a:effectLst>
        <a:scene3d>
          <a:camera prst="orthographicFront"/>
          <a:lightRig rig="threePt" dir="t"/>
        </a:scene3d>
        <a:sp3d>
          <a:bevelT prst="slope"/>
        </a:sp3d>
      </dgm:spPr>
      <dgm:t>
        <a:bodyPr/>
        <a:lstStyle/>
        <a:p>
          <a:r>
            <a:rPr lang="uk-UA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Презентації до тем, що вивчаються</a:t>
          </a:r>
        </a:p>
      </dgm:t>
    </dgm:pt>
    <dgm:pt modelId="{081326F2-01F6-4FF0-A951-4FCFD4C233E3}" type="parTrans" cxnId="{03AE85FB-8340-497F-9ECC-BAE9BFEA14CD}">
      <dgm:prSet/>
      <dgm:spPr/>
      <dgm:t>
        <a:bodyPr/>
        <a:lstStyle/>
        <a:p>
          <a:endParaRPr lang="uk-UA"/>
        </a:p>
      </dgm:t>
    </dgm:pt>
    <dgm:pt modelId="{277A9717-7F21-4F69-88C3-9050960F3CF1}" type="sibTrans" cxnId="{03AE85FB-8340-497F-9ECC-BAE9BFEA14CD}">
      <dgm:prSet/>
      <dgm:spPr>
        <a:solidFill>
          <a:srgbClr val="CCFF33"/>
        </a:solidFill>
        <a:ln>
          <a:solidFill>
            <a:srgbClr val="00B050"/>
          </a:solidFill>
        </a:ln>
        <a:effectLst>
          <a:innerShdw blurRad="114300">
            <a:prstClr val="black"/>
          </a:innerShdw>
        </a:effectLst>
      </dgm:spPr>
      <dgm:t>
        <a:bodyPr/>
        <a:lstStyle/>
        <a:p>
          <a:endParaRPr lang="uk-UA"/>
        </a:p>
      </dgm:t>
    </dgm:pt>
    <dgm:pt modelId="{93B2486B-1806-48E4-935B-941CC0D46CE0}">
      <dgm:prSet phldrT="[Текст]"/>
      <dgm:spPr>
        <a:solidFill>
          <a:srgbClr val="669900"/>
        </a:solidFill>
        <a:effectLst>
          <a:glow rad="139700">
            <a:schemeClr val="accent6">
              <a:satMod val="175000"/>
              <a:alpha val="40000"/>
            </a:schemeClr>
          </a:glow>
          <a:softEdge rad="12700"/>
        </a:effectLst>
        <a:scene3d>
          <a:camera prst="orthographicFront"/>
          <a:lightRig rig="threePt" dir="t"/>
        </a:scene3d>
        <a:sp3d>
          <a:bevelT prst="slope"/>
        </a:sp3d>
      </dgm:spPr>
      <dgm:t>
        <a:bodyPr/>
        <a:lstStyle/>
        <a:p>
          <a:r>
            <a:rPr lang="uk-UA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Тексти </a:t>
          </a:r>
          <a:r>
            <a:rPr lang="uk-UA" b="1" noProof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олімпіадних</a:t>
          </a:r>
          <a:r>
            <a:rPr lang="uk-UA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завдань</a:t>
          </a:r>
        </a:p>
      </dgm:t>
    </dgm:pt>
    <dgm:pt modelId="{875430FC-8093-44F8-A0B9-22624D5A9844}" type="parTrans" cxnId="{F90B1E6A-519C-45A3-B4C6-C793D7946394}">
      <dgm:prSet/>
      <dgm:spPr/>
      <dgm:t>
        <a:bodyPr/>
        <a:lstStyle/>
        <a:p>
          <a:endParaRPr lang="uk-UA"/>
        </a:p>
      </dgm:t>
    </dgm:pt>
    <dgm:pt modelId="{9C0A8E79-222D-4699-BA4F-D150F14C3C01}" type="sibTrans" cxnId="{F90B1E6A-519C-45A3-B4C6-C793D7946394}">
      <dgm:prSet/>
      <dgm:spPr>
        <a:solidFill>
          <a:srgbClr val="CCFF33"/>
        </a:solidFill>
        <a:ln>
          <a:solidFill>
            <a:srgbClr val="00B050"/>
          </a:solidFill>
        </a:ln>
        <a:effectLst>
          <a:innerShdw blurRad="114300">
            <a:prstClr val="black"/>
          </a:innerShdw>
        </a:effectLst>
      </dgm:spPr>
      <dgm:t>
        <a:bodyPr/>
        <a:lstStyle/>
        <a:p>
          <a:endParaRPr lang="uk-UA"/>
        </a:p>
      </dgm:t>
    </dgm:pt>
    <dgm:pt modelId="{EAE568FD-887F-4AE5-87A6-B194146C391C}">
      <dgm:prSet phldrT="[Текст]"/>
      <dgm:spPr>
        <a:solidFill>
          <a:srgbClr val="669900"/>
        </a:solidFill>
        <a:effectLst>
          <a:glow rad="139700">
            <a:schemeClr val="accent6">
              <a:satMod val="175000"/>
              <a:alpha val="40000"/>
            </a:schemeClr>
          </a:glow>
          <a:softEdge rad="12700"/>
        </a:effectLst>
        <a:scene3d>
          <a:camera prst="orthographicFront"/>
          <a:lightRig rig="threePt" dir="t"/>
        </a:scene3d>
        <a:sp3d>
          <a:bevelT prst="slope"/>
        </a:sp3d>
      </dgm:spPr>
      <dgm:t>
        <a:bodyPr/>
        <a:lstStyle/>
        <a:p>
          <a:r>
            <a:rPr lang="uk-UA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Дидактичні завдання в розрізі класів і тем</a:t>
          </a:r>
        </a:p>
      </dgm:t>
    </dgm:pt>
    <dgm:pt modelId="{3E293A10-896F-430F-9274-2A89262A3B0C}" type="parTrans" cxnId="{3F1CBCD9-E5B6-46F8-837F-5F26ACD3BB2E}">
      <dgm:prSet/>
      <dgm:spPr/>
      <dgm:t>
        <a:bodyPr/>
        <a:lstStyle/>
        <a:p>
          <a:endParaRPr lang="uk-UA"/>
        </a:p>
      </dgm:t>
    </dgm:pt>
    <dgm:pt modelId="{ADF52740-4DD4-405E-AF0D-738DDC000CAF}" type="sibTrans" cxnId="{3F1CBCD9-E5B6-46F8-837F-5F26ACD3BB2E}">
      <dgm:prSet/>
      <dgm:spPr/>
      <dgm:t>
        <a:bodyPr/>
        <a:lstStyle/>
        <a:p>
          <a:endParaRPr lang="uk-UA"/>
        </a:p>
      </dgm:t>
    </dgm:pt>
    <dgm:pt modelId="{87AC42E4-BBFA-4F31-A198-6FC6D39031E6}">
      <dgm:prSet phldrT="[Текст]"/>
      <dgm:spPr>
        <a:solidFill>
          <a:srgbClr val="669900"/>
        </a:solidFill>
        <a:effectLst>
          <a:glow rad="139700">
            <a:schemeClr val="accent6">
              <a:satMod val="175000"/>
              <a:alpha val="40000"/>
            </a:schemeClr>
          </a:glow>
          <a:softEdge rad="12700"/>
        </a:effectLst>
        <a:scene3d>
          <a:camera prst="orthographicFront"/>
          <a:lightRig rig="threePt" dir="t"/>
        </a:scene3d>
        <a:sp3d>
          <a:bevelT prst="slope"/>
        </a:sp3d>
      </dgm:spPr>
      <dgm:t>
        <a:bodyPr/>
        <a:lstStyle/>
        <a:p>
          <a:pPr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Поурочні плани</a:t>
          </a:r>
          <a:endParaRPr lang="uk-UA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492319C-CF84-469B-9489-E6347B54EE10}" type="parTrans" cxnId="{AA2E6F47-C8FC-4453-A3DC-C53B90F50D31}">
      <dgm:prSet/>
      <dgm:spPr/>
      <dgm:t>
        <a:bodyPr/>
        <a:lstStyle/>
        <a:p>
          <a:endParaRPr lang="uk-UA"/>
        </a:p>
      </dgm:t>
    </dgm:pt>
    <dgm:pt modelId="{E06A25A3-FB44-4948-9692-21CF05F3A67F}" type="sibTrans" cxnId="{AA2E6F47-C8FC-4453-A3DC-C53B90F50D31}">
      <dgm:prSet/>
      <dgm:spPr>
        <a:solidFill>
          <a:srgbClr val="CCFF33"/>
        </a:solidFill>
        <a:ln>
          <a:solidFill>
            <a:srgbClr val="00B050"/>
          </a:solidFill>
        </a:ln>
        <a:effectLst>
          <a:innerShdw blurRad="114300">
            <a:prstClr val="black"/>
          </a:innerShdw>
        </a:effectLst>
      </dgm:spPr>
      <dgm:t>
        <a:bodyPr/>
        <a:lstStyle/>
        <a:p>
          <a:endParaRPr lang="uk-UA"/>
        </a:p>
      </dgm:t>
    </dgm:pt>
    <dgm:pt modelId="{87E13D63-B460-49A0-9965-893AA22E6433}" type="pres">
      <dgm:prSet presAssocID="{9491700A-3A6F-4A02-B50B-665117C2790C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uk-UA"/>
        </a:p>
      </dgm:t>
    </dgm:pt>
    <dgm:pt modelId="{E26CBD58-9897-4928-BADA-1F9E71A001B1}" type="pres">
      <dgm:prSet presAssocID="{ECD28510-2F90-4C1B-8E5F-BCDE49530C28}" presName="compNode" presStyleCnt="0"/>
      <dgm:spPr/>
    </dgm:pt>
    <dgm:pt modelId="{E02391A4-DE1C-44FB-B54B-3B6EF4B4B839}" type="pres">
      <dgm:prSet presAssocID="{ECD28510-2F90-4C1B-8E5F-BCDE49530C28}" presName="dummyConnPt" presStyleCnt="0"/>
      <dgm:spPr/>
    </dgm:pt>
    <dgm:pt modelId="{40EFF4A5-D7D5-4E36-9B63-8627C61468C6}" type="pres">
      <dgm:prSet presAssocID="{ECD28510-2F90-4C1B-8E5F-BCDE49530C28}" presName="node" presStyleLbl="node1" presStyleIdx="0" presStyleCnt="1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D9DBDC1-7E9A-4AB6-8752-1EE7403B3DCB}" type="pres">
      <dgm:prSet presAssocID="{884A06D3-F947-4360-ACE5-7FF6AB8B1C92}" presName="sibTrans" presStyleLbl="bgSibTrans2D1" presStyleIdx="0" presStyleCnt="11"/>
      <dgm:spPr/>
      <dgm:t>
        <a:bodyPr/>
        <a:lstStyle/>
        <a:p>
          <a:endParaRPr lang="uk-UA"/>
        </a:p>
      </dgm:t>
    </dgm:pt>
    <dgm:pt modelId="{DB7AB186-A386-47CB-9E43-FE44DAEF7B89}" type="pres">
      <dgm:prSet presAssocID="{01BE1F91-0ECA-4D95-8019-FB2601E254FC}" presName="compNode" presStyleCnt="0"/>
      <dgm:spPr/>
    </dgm:pt>
    <dgm:pt modelId="{248CE47B-7AE8-4317-A3FB-03B26DB1CD67}" type="pres">
      <dgm:prSet presAssocID="{01BE1F91-0ECA-4D95-8019-FB2601E254FC}" presName="dummyConnPt" presStyleCnt="0"/>
      <dgm:spPr/>
    </dgm:pt>
    <dgm:pt modelId="{A6F12F99-D62B-4A59-82D7-87F3CF94CD05}" type="pres">
      <dgm:prSet presAssocID="{01BE1F91-0ECA-4D95-8019-FB2601E254FC}" presName="node" presStyleLbl="node1" presStyleIdx="1" presStyleCnt="1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5120D10-A74C-4495-BA8D-0B21225828B9}" type="pres">
      <dgm:prSet presAssocID="{015F388B-3273-48E8-A544-3BB080A73E62}" presName="sibTrans" presStyleLbl="bgSibTrans2D1" presStyleIdx="1" presStyleCnt="11"/>
      <dgm:spPr/>
      <dgm:t>
        <a:bodyPr/>
        <a:lstStyle/>
        <a:p>
          <a:endParaRPr lang="uk-UA"/>
        </a:p>
      </dgm:t>
    </dgm:pt>
    <dgm:pt modelId="{2B1DB367-67F4-482D-BCCB-AD649F9FB36C}" type="pres">
      <dgm:prSet presAssocID="{E8BA9140-27AB-496B-8050-22DBD6433A4B}" presName="compNode" presStyleCnt="0"/>
      <dgm:spPr/>
    </dgm:pt>
    <dgm:pt modelId="{6147C062-351E-4B9D-B8B7-BB51E0441034}" type="pres">
      <dgm:prSet presAssocID="{E8BA9140-27AB-496B-8050-22DBD6433A4B}" presName="dummyConnPt" presStyleCnt="0"/>
      <dgm:spPr/>
    </dgm:pt>
    <dgm:pt modelId="{F8DF4FF1-995B-4D86-A148-C48E6DC42D67}" type="pres">
      <dgm:prSet presAssocID="{E8BA9140-27AB-496B-8050-22DBD6433A4B}" presName="node" presStyleLbl="node1" presStyleIdx="2" presStyleCnt="1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446135F-D7CA-4FE5-9E0C-92DBB0910C31}" type="pres">
      <dgm:prSet presAssocID="{68A89508-6851-47A1-A551-B5D081C42383}" presName="sibTrans" presStyleLbl="bgSibTrans2D1" presStyleIdx="2" presStyleCnt="11"/>
      <dgm:spPr/>
      <dgm:t>
        <a:bodyPr/>
        <a:lstStyle/>
        <a:p>
          <a:endParaRPr lang="uk-UA"/>
        </a:p>
      </dgm:t>
    </dgm:pt>
    <dgm:pt modelId="{574471A7-EBEA-4A62-B1E9-3134AAC6A6DF}" type="pres">
      <dgm:prSet presAssocID="{09E1BFD8-44A7-43BC-9967-9F53744074C2}" presName="compNode" presStyleCnt="0"/>
      <dgm:spPr/>
    </dgm:pt>
    <dgm:pt modelId="{75FB52BB-DB50-4FF5-9EFF-7003FC0A76A3}" type="pres">
      <dgm:prSet presAssocID="{09E1BFD8-44A7-43BC-9967-9F53744074C2}" presName="dummyConnPt" presStyleCnt="0"/>
      <dgm:spPr/>
    </dgm:pt>
    <dgm:pt modelId="{4C7FB380-182E-40A7-B5DB-980FE6B06FAE}" type="pres">
      <dgm:prSet presAssocID="{09E1BFD8-44A7-43BC-9967-9F53744074C2}" presName="node" presStyleLbl="node1" presStyleIdx="3" presStyleCnt="1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8A0EABE-D8F6-44F3-BF2C-E2BDBDE63A19}" type="pres">
      <dgm:prSet presAssocID="{47AED038-9159-49A2-A07D-E123AD705EFB}" presName="sibTrans" presStyleLbl="bgSibTrans2D1" presStyleIdx="3" presStyleCnt="11"/>
      <dgm:spPr/>
      <dgm:t>
        <a:bodyPr/>
        <a:lstStyle/>
        <a:p>
          <a:endParaRPr lang="uk-UA"/>
        </a:p>
      </dgm:t>
    </dgm:pt>
    <dgm:pt modelId="{D4FF0C1C-A6A3-44F0-9558-17BB049AC3D7}" type="pres">
      <dgm:prSet presAssocID="{AE62CFA8-21B8-4412-B177-3DDDC11167E0}" presName="compNode" presStyleCnt="0"/>
      <dgm:spPr/>
    </dgm:pt>
    <dgm:pt modelId="{BA50FA4C-65FD-4110-9622-7264962A46BF}" type="pres">
      <dgm:prSet presAssocID="{AE62CFA8-21B8-4412-B177-3DDDC11167E0}" presName="dummyConnPt" presStyleCnt="0"/>
      <dgm:spPr/>
    </dgm:pt>
    <dgm:pt modelId="{96E65F8C-6664-4D75-8A47-258F02EC3889}" type="pres">
      <dgm:prSet presAssocID="{AE62CFA8-21B8-4412-B177-3DDDC11167E0}" presName="node" presStyleLbl="node1" presStyleIdx="4" presStyleCnt="1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EFD8180-F6F1-4368-80C0-3CB006ADB392}" type="pres">
      <dgm:prSet presAssocID="{8E5AF682-F88B-46DA-BD8C-25C46895E29E}" presName="sibTrans" presStyleLbl="bgSibTrans2D1" presStyleIdx="4" presStyleCnt="11"/>
      <dgm:spPr/>
      <dgm:t>
        <a:bodyPr/>
        <a:lstStyle/>
        <a:p>
          <a:endParaRPr lang="uk-UA"/>
        </a:p>
      </dgm:t>
    </dgm:pt>
    <dgm:pt modelId="{6D624BA6-5015-48A1-91E5-3F705F49F614}" type="pres">
      <dgm:prSet presAssocID="{62A017E7-2A90-41A5-B06B-33D4F6B5A879}" presName="compNode" presStyleCnt="0"/>
      <dgm:spPr/>
    </dgm:pt>
    <dgm:pt modelId="{72625A17-2BB6-42ED-9B74-F773BD639720}" type="pres">
      <dgm:prSet presAssocID="{62A017E7-2A90-41A5-B06B-33D4F6B5A879}" presName="dummyConnPt" presStyleCnt="0"/>
      <dgm:spPr/>
    </dgm:pt>
    <dgm:pt modelId="{BAF86021-DF6E-439C-A1E3-77C2E617DFB3}" type="pres">
      <dgm:prSet presAssocID="{62A017E7-2A90-41A5-B06B-33D4F6B5A879}" presName="node" presStyleLbl="node1" presStyleIdx="5" presStyleCnt="1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FC3C312-3483-449E-B701-038D5467BA85}" type="pres">
      <dgm:prSet presAssocID="{EEE7FB21-3B89-46CA-8C0C-BF72E84ACD5C}" presName="sibTrans" presStyleLbl="bgSibTrans2D1" presStyleIdx="5" presStyleCnt="11"/>
      <dgm:spPr/>
      <dgm:t>
        <a:bodyPr/>
        <a:lstStyle/>
        <a:p>
          <a:endParaRPr lang="uk-UA"/>
        </a:p>
      </dgm:t>
    </dgm:pt>
    <dgm:pt modelId="{4C72B2EE-678B-4F10-88F1-67BF554B4786}" type="pres">
      <dgm:prSet presAssocID="{87AC42E4-BBFA-4F31-A198-6FC6D39031E6}" presName="compNode" presStyleCnt="0"/>
      <dgm:spPr/>
    </dgm:pt>
    <dgm:pt modelId="{1FF6C741-5835-4F3F-BAF5-AFE1A0695A21}" type="pres">
      <dgm:prSet presAssocID="{87AC42E4-BBFA-4F31-A198-6FC6D39031E6}" presName="dummyConnPt" presStyleCnt="0"/>
      <dgm:spPr/>
    </dgm:pt>
    <dgm:pt modelId="{1E651316-E761-4101-8D43-FEC341EBC3A2}" type="pres">
      <dgm:prSet presAssocID="{87AC42E4-BBFA-4F31-A198-6FC6D39031E6}" presName="node" presStyleLbl="node1" presStyleIdx="6" presStyleCnt="1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FD5ACD4-B5BF-4DCA-9937-E7E2B7BAE0B2}" type="pres">
      <dgm:prSet presAssocID="{E06A25A3-FB44-4948-9692-21CF05F3A67F}" presName="sibTrans" presStyleLbl="bgSibTrans2D1" presStyleIdx="6" presStyleCnt="11"/>
      <dgm:spPr/>
      <dgm:t>
        <a:bodyPr/>
        <a:lstStyle/>
        <a:p>
          <a:endParaRPr lang="uk-UA"/>
        </a:p>
      </dgm:t>
    </dgm:pt>
    <dgm:pt modelId="{6AE3F162-BD9B-4FD8-9CDB-8BDF7D64D657}" type="pres">
      <dgm:prSet presAssocID="{AA9780FB-27A2-4CB5-87F1-2D54AA310CC3}" presName="compNode" presStyleCnt="0"/>
      <dgm:spPr/>
    </dgm:pt>
    <dgm:pt modelId="{B4705CE1-EB2D-4E07-BB0B-280172347EA8}" type="pres">
      <dgm:prSet presAssocID="{AA9780FB-27A2-4CB5-87F1-2D54AA310CC3}" presName="dummyConnPt" presStyleCnt="0"/>
      <dgm:spPr/>
    </dgm:pt>
    <dgm:pt modelId="{E0194FB8-1F30-4184-84D2-65A10508BB3A}" type="pres">
      <dgm:prSet presAssocID="{AA9780FB-27A2-4CB5-87F1-2D54AA310CC3}" presName="node" presStyleLbl="node1" presStyleIdx="7" presStyleCnt="1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D942BF1-8AED-462C-959B-A7A606B8B979}" type="pres">
      <dgm:prSet presAssocID="{3ECB00C3-2B37-4A0F-B106-12FE1CA26010}" presName="sibTrans" presStyleLbl="bgSibTrans2D1" presStyleIdx="7" presStyleCnt="11"/>
      <dgm:spPr/>
      <dgm:t>
        <a:bodyPr/>
        <a:lstStyle/>
        <a:p>
          <a:endParaRPr lang="uk-UA"/>
        </a:p>
      </dgm:t>
    </dgm:pt>
    <dgm:pt modelId="{F97C3C58-9435-4E8B-8BF1-845540909D42}" type="pres">
      <dgm:prSet presAssocID="{69545E92-B78E-41B3-8743-A2AA8D31B09D}" presName="compNode" presStyleCnt="0"/>
      <dgm:spPr/>
    </dgm:pt>
    <dgm:pt modelId="{DE10605F-6C76-40FC-A2BC-2E7192AFE4D6}" type="pres">
      <dgm:prSet presAssocID="{69545E92-B78E-41B3-8743-A2AA8D31B09D}" presName="dummyConnPt" presStyleCnt="0"/>
      <dgm:spPr/>
    </dgm:pt>
    <dgm:pt modelId="{178DD762-6CE4-4B5E-9B9F-6C72A798EE62}" type="pres">
      <dgm:prSet presAssocID="{69545E92-B78E-41B3-8743-A2AA8D31B09D}" presName="node" presStyleLbl="node1" presStyleIdx="8" presStyleCnt="1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1829E1C-4100-4FA1-811E-52D1B16D7CEF}" type="pres">
      <dgm:prSet presAssocID="{843DF261-24E8-4DBE-9063-CBDD75FB68DB}" presName="sibTrans" presStyleLbl="bgSibTrans2D1" presStyleIdx="8" presStyleCnt="11"/>
      <dgm:spPr/>
      <dgm:t>
        <a:bodyPr/>
        <a:lstStyle/>
        <a:p>
          <a:endParaRPr lang="uk-UA"/>
        </a:p>
      </dgm:t>
    </dgm:pt>
    <dgm:pt modelId="{EFED485A-7ED4-4059-BBFB-315934821A16}" type="pres">
      <dgm:prSet presAssocID="{FE995F39-CFB3-422C-90D2-70957C5357A4}" presName="compNode" presStyleCnt="0"/>
      <dgm:spPr/>
    </dgm:pt>
    <dgm:pt modelId="{1B960FE3-C115-4107-B27C-A2E3A4C43F3E}" type="pres">
      <dgm:prSet presAssocID="{FE995F39-CFB3-422C-90D2-70957C5357A4}" presName="dummyConnPt" presStyleCnt="0"/>
      <dgm:spPr/>
    </dgm:pt>
    <dgm:pt modelId="{262E5318-C4E2-4927-97BC-8EEEFAC10EB4}" type="pres">
      <dgm:prSet presAssocID="{FE995F39-CFB3-422C-90D2-70957C5357A4}" presName="node" presStyleLbl="node1" presStyleIdx="9" presStyleCnt="1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D61647B-4367-41C5-A87E-58368FA31709}" type="pres">
      <dgm:prSet presAssocID="{277A9717-7F21-4F69-88C3-9050960F3CF1}" presName="sibTrans" presStyleLbl="bgSibTrans2D1" presStyleIdx="9" presStyleCnt="11"/>
      <dgm:spPr/>
      <dgm:t>
        <a:bodyPr/>
        <a:lstStyle/>
        <a:p>
          <a:endParaRPr lang="uk-UA"/>
        </a:p>
      </dgm:t>
    </dgm:pt>
    <dgm:pt modelId="{7D26761C-677C-432B-BC4C-974F541F0C00}" type="pres">
      <dgm:prSet presAssocID="{93B2486B-1806-48E4-935B-941CC0D46CE0}" presName="compNode" presStyleCnt="0"/>
      <dgm:spPr/>
    </dgm:pt>
    <dgm:pt modelId="{88E3D737-69A7-49A9-B624-A87FA5DBDC52}" type="pres">
      <dgm:prSet presAssocID="{93B2486B-1806-48E4-935B-941CC0D46CE0}" presName="dummyConnPt" presStyleCnt="0"/>
      <dgm:spPr/>
    </dgm:pt>
    <dgm:pt modelId="{8A944E7C-EEDE-44C9-B3F8-E4676532F63B}" type="pres">
      <dgm:prSet presAssocID="{93B2486B-1806-48E4-935B-941CC0D46CE0}" presName="node" presStyleLbl="node1" presStyleIdx="10" presStyleCnt="1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12B1D02-A967-4487-916B-3D380D2A11A0}" type="pres">
      <dgm:prSet presAssocID="{9C0A8E79-222D-4699-BA4F-D150F14C3C01}" presName="sibTrans" presStyleLbl="bgSibTrans2D1" presStyleIdx="10" presStyleCnt="11"/>
      <dgm:spPr/>
      <dgm:t>
        <a:bodyPr/>
        <a:lstStyle/>
        <a:p>
          <a:endParaRPr lang="uk-UA"/>
        </a:p>
      </dgm:t>
    </dgm:pt>
    <dgm:pt modelId="{7F47EE87-84CE-4668-A75D-173A5F465A00}" type="pres">
      <dgm:prSet presAssocID="{EAE568FD-887F-4AE5-87A6-B194146C391C}" presName="compNode" presStyleCnt="0"/>
      <dgm:spPr/>
    </dgm:pt>
    <dgm:pt modelId="{E574AA96-339A-47BA-88EC-2F98C45C109F}" type="pres">
      <dgm:prSet presAssocID="{EAE568FD-887F-4AE5-87A6-B194146C391C}" presName="dummyConnPt" presStyleCnt="0"/>
      <dgm:spPr/>
    </dgm:pt>
    <dgm:pt modelId="{0D6D502A-F086-4691-8375-34150001264D}" type="pres">
      <dgm:prSet presAssocID="{EAE568FD-887F-4AE5-87A6-B194146C391C}" presName="node" presStyleLbl="node1" presStyleIdx="11" presStyleCnt="1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3C7FE261-6763-4277-82DA-C735056EAF40}" type="presOf" srcId="{ECD28510-2F90-4C1B-8E5F-BCDE49530C28}" destId="{40EFF4A5-D7D5-4E36-9B63-8627C61468C6}" srcOrd="0" destOrd="0" presId="urn:microsoft.com/office/officeart/2005/8/layout/bProcess4"/>
    <dgm:cxn modelId="{71116FB9-B5AB-49C1-B9D7-75EB4D56A224}" type="presOf" srcId="{3ECB00C3-2B37-4A0F-B106-12FE1CA26010}" destId="{5D942BF1-8AED-462C-959B-A7A606B8B979}" srcOrd="0" destOrd="0" presId="urn:microsoft.com/office/officeart/2005/8/layout/bProcess4"/>
    <dgm:cxn modelId="{83DF66BC-E692-4873-83F4-F136FF20B474}" type="presOf" srcId="{FE995F39-CFB3-422C-90D2-70957C5357A4}" destId="{262E5318-C4E2-4927-97BC-8EEEFAC10EB4}" srcOrd="0" destOrd="0" presId="urn:microsoft.com/office/officeart/2005/8/layout/bProcess4"/>
    <dgm:cxn modelId="{EB9F83BA-2454-4AC5-BE6A-6B0E26EB1F1F}" type="presOf" srcId="{E06A25A3-FB44-4948-9692-21CF05F3A67F}" destId="{BFD5ACD4-B5BF-4DCA-9937-E7E2B7BAE0B2}" srcOrd="0" destOrd="0" presId="urn:microsoft.com/office/officeart/2005/8/layout/bProcess4"/>
    <dgm:cxn modelId="{E60ADF0D-ECC9-4B0D-90C4-A701374B4ED1}" type="presOf" srcId="{09E1BFD8-44A7-43BC-9967-9F53744074C2}" destId="{4C7FB380-182E-40A7-B5DB-980FE6B06FAE}" srcOrd="0" destOrd="0" presId="urn:microsoft.com/office/officeart/2005/8/layout/bProcess4"/>
    <dgm:cxn modelId="{24E942EC-1437-404E-96B1-3CAEEF126B93}" srcId="{9491700A-3A6F-4A02-B50B-665117C2790C}" destId="{ECD28510-2F90-4C1B-8E5F-BCDE49530C28}" srcOrd="0" destOrd="0" parTransId="{6AB6A7F1-9EA4-4D76-95EA-EA363F61876B}" sibTransId="{884A06D3-F947-4360-ACE5-7FF6AB8B1C92}"/>
    <dgm:cxn modelId="{1C1DB2B4-4A69-417A-AE61-E9EA66F5CC7A}" srcId="{9491700A-3A6F-4A02-B50B-665117C2790C}" destId="{69545E92-B78E-41B3-8743-A2AA8D31B09D}" srcOrd="8" destOrd="0" parTransId="{7510F971-1D1C-4081-93CB-FA1BD1181E78}" sibTransId="{843DF261-24E8-4DBE-9063-CBDD75FB68DB}"/>
    <dgm:cxn modelId="{ADCA6805-78C8-4EA2-8913-E7D98817242E}" type="presOf" srcId="{015F388B-3273-48E8-A544-3BB080A73E62}" destId="{35120D10-A74C-4495-BA8D-0B21225828B9}" srcOrd="0" destOrd="0" presId="urn:microsoft.com/office/officeart/2005/8/layout/bProcess4"/>
    <dgm:cxn modelId="{97915446-D1B2-489E-8693-081062AF3AE9}" type="presOf" srcId="{843DF261-24E8-4DBE-9063-CBDD75FB68DB}" destId="{F1829E1C-4100-4FA1-811E-52D1B16D7CEF}" srcOrd="0" destOrd="0" presId="urn:microsoft.com/office/officeart/2005/8/layout/bProcess4"/>
    <dgm:cxn modelId="{3F1CBCD9-E5B6-46F8-837F-5F26ACD3BB2E}" srcId="{9491700A-3A6F-4A02-B50B-665117C2790C}" destId="{EAE568FD-887F-4AE5-87A6-B194146C391C}" srcOrd="11" destOrd="0" parTransId="{3E293A10-896F-430F-9274-2A89262A3B0C}" sibTransId="{ADF52740-4DD4-405E-AF0D-738DDC000CAF}"/>
    <dgm:cxn modelId="{03AE85FB-8340-497F-9ECC-BAE9BFEA14CD}" srcId="{9491700A-3A6F-4A02-B50B-665117C2790C}" destId="{FE995F39-CFB3-422C-90D2-70957C5357A4}" srcOrd="9" destOrd="0" parTransId="{081326F2-01F6-4FF0-A951-4FCFD4C233E3}" sibTransId="{277A9717-7F21-4F69-88C3-9050960F3CF1}"/>
    <dgm:cxn modelId="{ED8480A1-3BD6-4E6E-B4B7-13B02011E4B1}" srcId="{9491700A-3A6F-4A02-B50B-665117C2790C}" destId="{09E1BFD8-44A7-43BC-9967-9F53744074C2}" srcOrd="3" destOrd="0" parTransId="{C3A58AD7-6ACC-4D76-97D1-80DD24B06C8E}" sibTransId="{47AED038-9159-49A2-A07D-E123AD705EFB}"/>
    <dgm:cxn modelId="{D0BD85BF-DEBA-4633-8EBD-95797B1647B9}" srcId="{9491700A-3A6F-4A02-B50B-665117C2790C}" destId="{E8BA9140-27AB-496B-8050-22DBD6433A4B}" srcOrd="2" destOrd="0" parTransId="{4681E7DD-8CCA-4010-84DD-9CFE8694B12C}" sibTransId="{68A89508-6851-47A1-A551-B5D081C42383}"/>
    <dgm:cxn modelId="{54AEB0EB-0C77-4989-B8A4-5C504BF09009}" type="presOf" srcId="{69545E92-B78E-41B3-8743-A2AA8D31B09D}" destId="{178DD762-6CE4-4B5E-9B9F-6C72A798EE62}" srcOrd="0" destOrd="0" presId="urn:microsoft.com/office/officeart/2005/8/layout/bProcess4"/>
    <dgm:cxn modelId="{D3087202-0F21-480E-996D-F4EBB9ABE036}" type="presOf" srcId="{E8BA9140-27AB-496B-8050-22DBD6433A4B}" destId="{F8DF4FF1-995B-4D86-A148-C48E6DC42D67}" srcOrd="0" destOrd="0" presId="urn:microsoft.com/office/officeart/2005/8/layout/bProcess4"/>
    <dgm:cxn modelId="{AA2E6F47-C8FC-4453-A3DC-C53B90F50D31}" srcId="{9491700A-3A6F-4A02-B50B-665117C2790C}" destId="{87AC42E4-BBFA-4F31-A198-6FC6D39031E6}" srcOrd="6" destOrd="0" parTransId="{1492319C-CF84-469B-9489-E6347B54EE10}" sibTransId="{E06A25A3-FB44-4948-9692-21CF05F3A67F}"/>
    <dgm:cxn modelId="{9B283B11-3505-4188-8CFE-226A9FD49746}" type="presOf" srcId="{AA9780FB-27A2-4CB5-87F1-2D54AA310CC3}" destId="{E0194FB8-1F30-4184-84D2-65A10508BB3A}" srcOrd="0" destOrd="0" presId="urn:microsoft.com/office/officeart/2005/8/layout/bProcess4"/>
    <dgm:cxn modelId="{F90B1E6A-519C-45A3-B4C6-C793D7946394}" srcId="{9491700A-3A6F-4A02-B50B-665117C2790C}" destId="{93B2486B-1806-48E4-935B-941CC0D46CE0}" srcOrd="10" destOrd="0" parTransId="{875430FC-8093-44F8-A0B9-22624D5A9844}" sibTransId="{9C0A8E79-222D-4699-BA4F-D150F14C3C01}"/>
    <dgm:cxn modelId="{73D87C3E-78DC-40EB-930D-21FE7F7A5034}" type="presOf" srcId="{68A89508-6851-47A1-A551-B5D081C42383}" destId="{0446135F-D7CA-4FE5-9E0C-92DBB0910C31}" srcOrd="0" destOrd="0" presId="urn:microsoft.com/office/officeart/2005/8/layout/bProcess4"/>
    <dgm:cxn modelId="{DD115D5D-17E9-46B3-9732-D4D170C52B59}" srcId="{9491700A-3A6F-4A02-B50B-665117C2790C}" destId="{AA9780FB-27A2-4CB5-87F1-2D54AA310CC3}" srcOrd="7" destOrd="0" parTransId="{81658E5F-E02B-43B5-BED5-E7D418F8A2D5}" sibTransId="{3ECB00C3-2B37-4A0F-B106-12FE1CA26010}"/>
    <dgm:cxn modelId="{4D637059-A3A7-462D-AA8D-12D4A899BFCF}" type="presOf" srcId="{277A9717-7F21-4F69-88C3-9050960F3CF1}" destId="{AD61647B-4367-41C5-A87E-58368FA31709}" srcOrd="0" destOrd="0" presId="urn:microsoft.com/office/officeart/2005/8/layout/bProcess4"/>
    <dgm:cxn modelId="{6B7A388E-3289-4211-BDD8-C603AE4F8283}" type="presOf" srcId="{01BE1F91-0ECA-4D95-8019-FB2601E254FC}" destId="{A6F12F99-D62B-4A59-82D7-87F3CF94CD05}" srcOrd="0" destOrd="0" presId="urn:microsoft.com/office/officeart/2005/8/layout/bProcess4"/>
    <dgm:cxn modelId="{40448E36-C72C-410F-BF11-3B8534761B47}" srcId="{9491700A-3A6F-4A02-B50B-665117C2790C}" destId="{AE62CFA8-21B8-4412-B177-3DDDC11167E0}" srcOrd="4" destOrd="0" parTransId="{3855DFD1-2864-4307-8073-1BD794ECAB31}" sibTransId="{8E5AF682-F88B-46DA-BD8C-25C46895E29E}"/>
    <dgm:cxn modelId="{09E4BC8F-AC1D-4F09-9A44-8B9324526B76}" srcId="{9491700A-3A6F-4A02-B50B-665117C2790C}" destId="{01BE1F91-0ECA-4D95-8019-FB2601E254FC}" srcOrd="1" destOrd="0" parTransId="{3EE4CEE2-2907-4AE5-8CB8-E18B376AB9B0}" sibTransId="{015F388B-3273-48E8-A544-3BB080A73E62}"/>
    <dgm:cxn modelId="{EFF77743-557A-4641-B21D-5A35EBFCBAE4}" type="presOf" srcId="{47AED038-9159-49A2-A07D-E123AD705EFB}" destId="{88A0EABE-D8F6-44F3-BF2C-E2BDBDE63A19}" srcOrd="0" destOrd="0" presId="urn:microsoft.com/office/officeart/2005/8/layout/bProcess4"/>
    <dgm:cxn modelId="{307B8F70-800E-4C87-ADE6-B9FBBF5CB44A}" srcId="{9491700A-3A6F-4A02-B50B-665117C2790C}" destId="{62A017E7-2A90-41A5-B06B-33D4F6B5A879}" srcOrd="5" destOrd="0" parTransId="{CE497587-215A-4A36-B2FA-158252943686}" sibTransId="{EEE7FB21-3B89-46CA-8C0C-BF72E84ACD5C}"/>
    <dgm:cxn modelId="{CF78D8A0-6C02-47A4-9910-191FDA279B91}" type="presOf" srcId="{62A017E7-2A90-41A5-B06B-33D4F6B5A879}" destId="{BAF86021-DF6E-439C-A1E3-77C2E617DFB3}" srcOrd="0" destOrd="0" presId="urn:microsoft.com/office/officeart/2005/8/layout/bProcess4"/>
    <dgm:cxn modelId="{D38D956B-964C-4C6D-8177-57B2F22BF6AA}" type="presOf" srcId="{8E5AF682-F88B-46DA-BD8C-25C46895E29E}" destId="{4EFD8180-F6F1-4368-80C0-3CB006ADB392}" srcOrd="0" destOrd="0" presId="urn:microsoft.com/office/officeart/2005/8/layout/bProcess4"/>
    <dgm:cxn modelId="{87BF0537-5D2A-4146-9CD3-4ABE2D95B00D}" type="presOf" srcId="{93B2486B-1806-48E4-935B-941CC0D46CE0}" destId="{8A944E7C-EEDE-44C9-B3F8-E4676532F63B}" srcOrd="0" destOrd="0" presId="urn:microsoft.com/office/officeart/2005/8/layout/bProcess4"/>
    <dgm:cxn modelId="{CD4E5A8A-7FDC-48FE-9DF8-47E39AD734B1}" type="presOf" srcId="{9C0A8E79-222D-4699-BA4F-D150F14C3C01}" destId="{612B1D02-A967-4487-916B-3D380D2A11A0}" srcOrd="0" destOrd="0" presId="urn:microsoft.com/office/officeart/2005/8/layout/bProcess4"/>
    <dgm:cxn modelId="{7569972D-33B9-4A03-BCED-B02C24006D63}" type="presOf" srcId="{AE62CFA8-21B8-4412-B177-3DDDC11167E0}" destId="{96E65F8C-6664-4D75-8A47-258F02EC3889}" srcOrd="0" destOrd="0" presId="urn:microsoft.com/office/officeart/2005/8/layout/bProcess4"/>
    <dgm:cxn modelId="{425F10F5-DC79-4948-8A76-691EA583998C}" type="presOf" srcId="{884A06D3-F947-4360-ACE5-7FF6AB8B1C92}" destId="{FD9DBDC1-7E9A-4AB6-8752-1EE7403B3DCB}" srcOrd="0" destOrd="0" presId="urn:microsoft.com/office/officeart/2005/8/layout/bProcess4"/>
    <dgm:cxn modelId="{B83AA4B1-216C-4249-A361-2E1979D227B0}" type="presOf" srcId="{EAE568FD-887F-4AE5-87A6-B194146C391C}" destId="{0D6D502A-F086-4691-8375-34150001264D}" srcOrd="0" destOrd="0" presId="urn:microsoft.com/office/officeart/2005/8/layout/bProcess4"/>
    <dgm:cxn modelId="{198C3628-E9C1-404F-878A-FF11D7744113}" type="presOf" srcId="{EEE7FB21-3B89-46CA-8C0C-BF72E84ACD5C}" destId="{2FC3C312-3483-449E-B701-038D5467BA85}" srcOrd="0" destOrd="0" presId="urn:microsoft.com/office/officeart/2005/8/layout/bProcess4"/>
    <dgm:cxn modelId="{C68CB6D5-77F6-4948-B5D3-3BD6698C1334}" type="presOf" srcId="{9491700A-3A6F-4A02-B50B-665117C2790C}" destId="{87E13D63-B460-49A0-9965-893AA22E6433}" srcOrd="0" destOrd="0" presId="urn:microsoft.com/office/officeart/2005/8/layout/bProcess4"/>
    <dgm:cxn modelId="{AC4677A3-0746-4F92-87A1-B6AB2BE85AA8}" type="presOf" srcId="{87AC42E4-BBFA-4F31-A198-6FC6D39031E6}" destId="{1E651316-E761-4101-8D43-FEC341EBC3A2}" srcOrd="0" destOrd="0" presId="urn:microsoft.com/office/officeart/2005/8/layout/bProcess4"/>
    <dgm:cxn modelId="{B6D87829-364B-47CF-BBCF-8BDFD43B96A3}" type="presParOf" srcId="{87E13D63-B460-49A0-9965-893AA22E6433}" destId="{E26CBD58-9897-4928-BADA-1F9E71A001B1}" srcOrd="0" destOrd="0" presId="urn:microsoft.com/office/officeart/2005/8/layout/bProcess4"/>
    <dgm:cxn modelId="{57AB4E0E-6ED8-4ECD-8A51-2F0012E6DFE5}" type="presParOf" srcId="{E26CBD58-9897-4928-BADA-1F9E71A001B1}" destId="{E02391A4-DE1C-44FB-B54B-3B6EF4B4B839}" srcOrd="0" destOrd="0" presId="urn:microsoft.com/office/officeart/2005/8/layout/bProcess4"/>
    <dgm:cxn modelId="{674479D4-536F-4441-8B3F-6CD97E409B2E}" type="presParOf" srcId="{E26CBD58-9897-4928-BADA-1F9E71A001B1}" destId="{40EFF4A5-D7D5-4E36-9B63-8627C61468C6}" srcOrd="1" destOrd="0" presId="urn:microsoft.com/office/officeart/2005/8/layout/bProcess4"/>
    <dgm:cxn modelId="{460ACD20-3872-4989-A67A-7253166B4794}" type="presParOf" srcId="{87E13D63-B460-49A0-9965-893AA22E6433}" destId="{FD9DBDC1-7E9A-4AB6-8752-1EE7403B3DCB}" srcOrd="1" destOrd="0" presId="urn:microsoft.com/office/officeart/2005/8/layout/bProcess4"/>
    <dgm:cxn modelId="{A58AF86A-FDC0-4B3B-940D-A989E717E677}" type="presParOf" srcId="{87E13D63-B460-49A0-9965-893AA22E6433}" destId="{DB7AB186-A386-47CB-9E43-FE44DAEF7B89}" srcOrd="2" destOrd="0" presId="urn:microsoft.com/office/officeart/2005/8/layout/bProcess4"/>
    <dgm:cxn modelId="{82F79078-ABAF-4724-BF42-D9A1873872E3}" type="presParOf" srcId="{DB7AB186-A386-47CB-9E43-FE44DAEF7B89}" destId="{248CE47B-7AE8-4317-A3FB-03B26DB1CD67}" srcOrd="0" destOrd="0" presId="urn:microsoft.com/office/officeart/2005/8/layout/bProcess4"/>
    <dgm:cxn modelId="{FD85BCAB-5413-4322-BB1A-1FCE572FB089}" type="presParOf" srcId="{DB7AB186-A386-47CB-9E43-FE44DAEF7B89}" destId="{A6F12F99-D62B-4A59-82D7-87F3CF94CD05}" srcOrd="1" destOrd="0" presId="urn:microsoft.com/office/officeart/2005/8/layout/bProcess4"/>
    <dgm:cxn modelId="{FF305A89-E1CA-4E34-AE1E-A29C83EB3CB1}" type="presParOf" srcId="{87E13D63-B460-49A0-9965-893AA22E6433}" destId="{35120D10-A74C-4495-BA8D-0B21225828B9}" srcOrd="3" destOrd="0" presId="urn:microsoft.com/office/officeart/2005/8/layout/bProcess4"/>
    <dgm:cxn modelId="{139A5A63-936D-4C91-8B7F-E7EBDFF22B5C}" type="presParOf" srcId="{87E13D63-B460-49A0-9965-893AA22E6433}" destId="{2B1DB367-67F4-482D-BCCB-AD649F9FB36C}" srcOrd="4" destOrd="0" presId="urn:microsoft.com/office/officeart/2005/8/layout/bProcess4"/>
    <dgm:cxn modelId="{817CEC0D-EE3D-42D3-8952-47DF5E2860A9}" type="presParOf" srcId="{2B1DB367-67F4-482D-BCCB-AD649F9FB36C}" destId="{6147C062-351E-4B9D-B8B7-BB51E0441034}" srcOrd="0" destOrd="0" presId="urn:microsoft.com/office/officeart/2005/8/layout/bProcess4"/>
    <dgm:cxn modelId="{E3C0A829-434D-4D0B-A1BB-6C97FB87F94C}" type="presParOf" srcId="{2B1DB367-67F4-482D-BCCB-AD649F9FB36C}" destId="{F8DF4FF1-995B-4D86-A148-C48E6DC42D67}" srcOrd="1" destOrd="0" presId="urn:microsoft.com/office/officeart/2005/8/layout/bProcess4"/>
    <dgm:cxn modelId="{50080F8B-7F49-4F76-AEE2-2BF23928D15B}" type="presParOf" srcId="{87E13D63-B460-49A0-9965-893AA22E6433}" destId="{0446135F-D7CA-4FE5-9E0C-92DBB0910C31}" srcOrd="5" destOrd="0" presId="urn:microsoft.com/office/officeart/2005/8/layout/bProcess4"/>
    <dgm:cxn modelId="{CAEEA835-4379-448A-B50B-3F5688174345}" type="presParOf" srcId="{87E13D63-B460-49A0-9965-893AA22E6433}" destId="{574471A7-EBEA-4A62-B1E9-3134AAC6A6DF}" srcOrd="6" destOrd="0" presId="urn:microsoft.com/office/officeart/2005/8/layout/bProcess4"/>
    <dgm:cxn modelId="{8A4ABACB-BA22-435C-9AD7-07C71F9E6A8F}" type="presParOf" srcId="{574471A7-EBEA-4A62-B1E9-3134AAC6A6DF}" destId="{75FB52BB-DB50-4FF5-9EFF-7003FC0A76A3}" srcOrd="0" destOrd="0" presId="urn:microsoft.com/office/officeart/2005/8/layout/bProcess4"/>
    <dgm:cxn modelId="{E779D702-13CF-42B6-8153-46FDD4E43174}" type="presParOf" srcId="{574471A7-EBEA-4A62-B1E9-3134AAC6A6DF}" destId="{4C7FB380-182E-40A7-B5DB-980FE6B06FAE}" srcOrd="1" destOrd="0" presId="urn:microsoft.com/office/officeart/2005/8/layout/bProcess4"/>
    <dgm:cxn modelId="{0D16665C-3A26-4C4E-9E34-1674B50882B7}" type="presParOf" srcId="{87E13D63-B460-49A0-9965-893AA22E6433}" destId="{88A0EABE-D8F6-44F3-BF2C-E2BDBDE63A19}" srcOrd="7" destOrd="0" presId="urn:microsoft.com/office/officeart/2005/8/layout/bProcess4"/>
    <dgm:cxn modelId="{4D3FE94A-0B5B-42A1-9BB1-9D7B9A782C2A}" type="presParOf" srcId="{87E13D63-B460-49A0-9965-893AA22E6433}" destId="{D4FF0C1C-A6A3-44F0-9558-17BB049AC3D7}" srcOrd="8" destOrd="0" presId="urn:microsoft.com/office/officeart/2005/8/layout/bProcess4"/>
    <dgm:cxn modelId="{27B154E8-F922-46D8-9CF9-14EA34BB034F}" type="presParOf" srcId="{D4FF0C1C-A6A3-44F0-9558-17BB049AC3D7}" destId="{BA50FA4C-65FD-4110-9622-7264962A46BF}" srcOrd="0" destOrd="0" presId="urn:microsoft.com/office/officeart/2005/8/layout/bProcess4"/>
    <dgm:cxn modelId="{32F71B81-C8EE-4CA5-8306-E80410A3970C}" type="presParOf" srcId="{D4FF0C1C-A6A3-44F0-9558-17BB049AC3D7}" destId="{96E65F8C-6664-4D75-8A47-258F02EC3889}" srcOrd="1" destOrd="0" presId="urn:microsoft.com/office/officeart/2005/8/layout/bProcess4"/>
    <dgm:cxn modelId="{22031271-7BAA-4021-8E90-16BE244E5206}" type="presParOf" srcId="{87E13D63-B460-49A0-9965-893AA22E6433}" destId="{4EFD8180-F6F1-4368-80C0-3CB006ADB392}" srcOrd="9" destOrd="0" presId="urn:microsoft.com/office/officeart/2005/8/layout/bProcess4"/>
    <dgm:cxn modelId="{4C48D6E5-BE7E-494D-87E0-C053C91DDA94}" type="presParOf" srcId="{87E13D63-B460-49A0-9965-893AA22E6433}" destId="{6D624BA6-5015-48A1-91E5-3F705F49F614}" srcOrd="10" destOrd="0" presId="urn:microsoft.com/office/officeart/2005/8/layout/bProcess4"/>
    <dgm:cxn modelId="{BC01048F-01DE-4AAC-8595-9A10AFDF439A}" type="presParOf" srcId="{6D624BA6-5015-48A1-91E5-3F705F49F614}" destId="{72625A17-2BB6-42ED-9B74-F773BD639720}" srcOrd="0" destOrd="0" presId="urn:microsoft.com/office/officeart/2005/8/layout/bProcess4"/>
    <dgm:cxn modelId="{DE12B822-D26A-4CAD-9AD4-04225802E86D}" type="presParOf" srcId="{6D624BA6-5015-48A1-91E5-3F705F49F614}" destId="{BAF86021-DF6E-439C-A1E3-77C2E617DFB3}" srcOrd="1" destOrd="0" presId="urn:microsoft.com/office/officeart/2005/8/layout/bProcess4"/>
    <dgm:cxn modelId="{AA93B12F-2DC1-4A80-85F6-E10F8AA544A5}" type="presParOf" srcId="{87E13D63-B460-49A0-9965-893AA22E6433}" destId="{2FC3C312-3483-449E-B701-038D5467BA85}" srcOrd="11" destOrd="0" presId="urn:microsoft.com/office/officeart/2005/8/layout/bProcess4"/>
    <dgm:cxn modelId="{DBF4E565-C44D-49E7-9A8C-265EDF930C5E}" type="presParOf" srcId="{87E13D63-B460-49A0-9965-893AA22E6433}" destId="{4C72B2EE-678B-4F10-88F1-67BF554B4786}" srcOrd="12" destOrd="0" presId="urn:microsoft.com/office/officeart/2005/8/layout/bProcess4"/>
    <dgm:cxn modelId="{CB0AB15E-0AC7-41BB-A741-219E1B46185B}" type="presParOf" srcId="{4C72B2EE-678B-4F10-88F1-67BF554B4786}" destId="{1FF6C741-5835-4F3F-BAF5-AFE1A0695A21}" srcOrd="0" destOrd="0" presId="urn:microsoft.com/office/officeart/2005/8/layout/bProcess4"/>
    <dgm:cxn modelId="{14AD082B-20E8-4B6B-B1F4-FDF870F5F369}" type="presParOf" srcId="{4C72B2EE-678B-4F10-88F1-67BF554B4786}" destId="{1E651316-E761-4101-8D43-FEC341EBC3A2}" srcOrd="1" destOrd="0" presId="urn:microsoft.com/office/officeart/2005/8/layout/bProcess4"/>
    <dgm:cxn modelId="{759FACC6-545F-49ED-853E-272FFBA43BD9}" type="presParOf" srcId="{87E13D63-B460-49A0-9965-893AA22E6433}" destId="{BFD5ACD4-B5BF-4DCA-9937-E7E2B7BAE0B2}" srcOrd="13" destOrd="0" presId="urn:microsoft.com/office/officeart/2005/8/layout/bProcess4"/>
    <dgm:cxn modelId="{707112DA-1FFB-46C8-8D21-DE5BDE961C7B}" type="presParOf" srcId="{87E13D63-B460-49A0-9965-893AA22E6433}" destId="{6AE3F162-BD9B-4FD8-9CDB-8BDF7D64D657}" srcOrd="14" destOrd="0" presId="urn:microsoft.com/office/officeart/2005/8/layout/bProcess4"/>
    <dgm:cxn modelId="{6920B525-16BB-4AC0-AD0A-813509E84BCA}" type="presParOf" srcId="{6AE3F162-BD9B-4FD8-9CDB-8BDF7D64D657}" destId="{B4705CE1-EB2D-4E07-BB0B-280172347EA8}" srcOrd="0" destOrd="0" presId="urn:microsoft.com/office/officeart/2005/8/layout/bProcess4"/>
    <dgm:cxn modelId="{4FB8A495-F6FD-4646-BFB6-A56E7AFE404A}" type="presParOf" srcId="{6AE3F162-BD9B-4FD8-9CDB-8BDF7D64D657}" destId="{E0194FB8-1F30-4184-84D2-65A10508BB3A}" srcOrd="1" destOrd="0" presId="urn:microsoft.com/office/officeart/2005/8/layout/bProcess4"/>
    <dgm:cxn modelId="{EB3E3BE6-10A3-41F9-8561-8FE21A5B81F3}" type="presParOf" srcId="{87E13D63-B460-49A0-9965-893AA22E6433}" destId="{5D942BF1-8AED-462C-959B-A7A606B8B979}" srcOrd="15" destOrd="0" presId="urn:microsoft.com/office/officeart/2005/8/layout/bProcess4"/>
    <dgm:cxn modelId="{A9911925-93A3-47D6-A9CE-BC0E61342FF9}" type="presParOf" srcId="{87E13D63-B460-49A0-9965-893AA22E6433}" destId="{F97C3C58-9435-4E8B-8BF1-845540909D42}" srcOrd="16" destOrd="0" presId="urn:microsoft.com/office/officeart/2005/8/layout/bProcess4"/>
    <dgm:cxn modelId="{2C5F37EF-D6E6-43F3-A8D4-81459856BB99}" type="presParOf" srcId="{F97C3C58-9435-4E8B-8BF1-845540909D42}" destId="{DE10605F-6C76-40FC-A2BC-2E7192AFE4D6}" srcOrd="0" destOrd="0" presId="urn:microsoft.com/office/officeart/2005/8/layout/bProcess4"/>
    <dgm:cxn modelId="{ED0528FC-C080-4FF3-B2D3-B42EB51FE0E2}" type="presParOf" srcId="{F97C3C58-9435-4E8B-8BF1-845540909D42}" destId="{178DD762-6CE4-4B5E-9B9F-6C72A798EE62}" srcOrd="1" destOrd="0" presId="urn:microsoft.com/office/officeart/2005/8/layout/bProcess4"/>
    <dgm:cxn modelId="{65E6F7E4-3693-4E7D-B471-BADF9F6A7B66}" type="presParOf" srcId="{87E13D63-B460-49A0-9965-893AA22E6433}" destId="{F1829E1C-4100-4FA1-811E-52D1B16D7CEF}" srcOrd="17" destOrd="0" presId="urn:microsoft.com/office/officeart/2005/8/layout/bProcess4"/>
    <dgm:cxn modelId="{FFABDDBA-5C0C-4E8B-A745-6487B845CD0B}" type="presParOf" srcId="{87E13D63-B460-49A0-9965-893AA22E6433}" destId="{EFED485A-7ED4-4059-BBFB-315934821A16}" srcOrd="18" destOrd="0" presId="urn:microsoft.com/office/officeart/2005/8/layout/bProcess4"/>
    <dgm:cxn modelId="{73CBB2C8-7801-40AE-8461-D625F195082D}" type="presParOf" srcId="{EFED485A-7ED4-4059-BBFB-315934821A16}" destId="{1B960FE3-C115-4107-B27C-A2E3A4C43F3E}" srcOrd="0" destOrd="0" presId="urn:microsoft.com/office/officeart/2005/8/layout/bProcess4"/>
    <dgm:cxn modelId="{6F2ECDC1-258D-44F6-A553-743798C8F376}" type="presParOf" srcId="{EFED485A-7ED4-4059-BBFB-315934821A16}" destId="{262E5318-C4E2-4927-97BC-8EEEFAC10EB4}" srcOrd="1" destOrd="0" presId="urn:microsoft.com/office/officeart/2005/8/layout/bProcess4"/>
    <dgm:cxn modelId="{39E982CD-C0AE-44C2-94D9-B92D9B121DB5}" type="presParOf" srcId="{87E13D63-B460-49A0-9965-893AA22E6433}" destId="{AD61647B-4367-41C5-A87E-58368FA31709}" srcOrd="19" destOrd="0" presId="urn:microsoft.com/office/officeart/2005/8/layout/bProcess4"/>
    <dgm:cxn modelId="{D8E29287-9F95-4305-9BA6-815D0B45EAD2}" type="presParOf" srcId="{87E13D63-B460-49A0-9965-893AA22E6433}" destId="{7D26761C-677C-432B-BC4C-974F541F0C00}" srcOrd="20" destOrd="0" presId="urn:microsoft.com/office/officeart/2005/8/layout/bProcess4"/>
    <dgm:cxn modelId="{145D9C4A-2A1D-4CB5-9629-7808E5185F7A}" type="presParOf" srcId="{7D26761C-677C-432B-BC4C-974F541F0C00}" destId="{88E3D737-69A7-49A9-B624-A87FA5DBDC52}" srcOrd="0" destOrd="0" presId="urn:microsoft.com/office/officeart/2005/8/layout/bProcess4"/>
    <dgm:cxn modelId="{60360A38-B969-4A8A-8C33-F058B793FD3E}" type="presParOf" srcId="{7D26761C-677C-432B-BC4C-974F541F0C00}" destId="{8A944E7C-EEDE-44C9-B3F8-E4676532F63B}" srcOrd="1" destOrd="0" presId="urn:microsoft.com/office/officeart/2005/8/layout/bProcess4"/>
    <dgm:cxn modelId="{01ECAD82-50D0-4838-88F8-B2737618A3A2}" type="presParOf" srcId="{87E13D63-B460-49A0-9965-893AA22E6433}" destId="{612B1D02-A967-4487-916B-3D380D2A11A0}" srcOrd="21" destOrd="0" presId="urn:microsoft.com/office/officeart/2005/8/layout/bProcess4"/>
    <dgm:cxn modelId="{0C421CC5-709E-4E9D-998B-6B6875A455EF}" type="presParOf" srcId="{87E13D63-B460-49A0-9965-893AA22E6433}" destId="{7F47EE87-84CE-4668-A75D-173A5F465A00}" srcOrd="22" destOrd="0" presId="urn:microsoft.com/office/officeart/2005/8/layout/bProcess4"/>
    <dgm:cxn modelId="{A9BC55A9-21F2-420C-B99B-875BB53C5AEF}" type="presParOf" srcId="{7F47EE87-84CE-4668-A75D-173A5F465A00}" destId="{E574AA96-339A-47BA-88EC-2F98C45C109F}" srcOrd="0" destOrd="0" presId="urn:microsoft.com/office/officeart/2005/8/layout/bProcess4"/>
    <dgm:cxn modelId="{0166F4D3-C19B-4104-A91B-BB0DF196A84C}" type="presParOf" srcId="{7F47EE87-84CE-4668-A75D-173A5F465A00}" destId="{0D6D502A-F086-4691-8375-34150001264D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9DBDC1-7E9A-4AB6-8752-1EE7403B3DCB}">
      <dsp:nvSpPr>
        <dsp:cNvPr id="0" name=""/>
        <dsp:cNvSpPr/>
      </dsp:nvSpPr>
      <dsp:spPr>
        <a:xfrm rot="5400000">
          <a:off x="-207986" y="1186181"/>
          <a:ext cx="933591" cy="113210"/>
        </a:xfrm>
        <a:prstGeom prst="rect">
          <a:avLst/>
        </a:prstGeom>
        <a:solidFill>
          <a:srgbClr val="CCFF33"/>
        </a:solidFill>
        <a:ln>
          <a:solidFill>
            <a:srgbClr val="00B050"/>
          </a:solidFill>
        </a:ln>
        <a:effectLst>
          <a:innerShdw blurRad="114300">
            <a:prstClr val="black"/>
          </a:innerShdw>
        </a:effectLst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EFF4A5-D7D5-4E36-9B63-8627C61468C6}">
      <dsp:nvSpPr>
        <dsp:cNvPr id="0" name=""/>
        <dsp:cNvSpPr/>
      </dsp:nvSpPr>
      <dsp:spPr>
        <a:xfrm>
          <a:off x="2317" y="583771"/>
          <a:ext cx="1257889" cy="754733"/>
        </a:xfrm>
        <a:prstGeom prst="roundRect">
          <a:avLst>
            <a:gd name="adj" fmla="val 10000"/>
          </a:avLst>
        </a:prstGeom>
        <a:solidFill>
          <a:srgbClr val="669900"/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139700">
            <a:schemeClr val="accent6">
              <a:satMod val="175000"/>
              <a:alpha val="40000"/>
            </a:schemeClr>
          </a:glow>
          <a:softEdge rad="12700"/>
        </a:effectLst>
        <a:scene3d>
          <a:camera prst="orthographicFront"/>
          <a:lightRig rig="threePt" dir="t"/>
        </a:scene3d>
        <a:sp3d>
          <a:bevelT prst="slop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1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Календарно-тематичне планування уроків</a:t>
          </a:r>
          <a:endParaRPr lang="uk-UA" sz="11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4422" y="605876"/>
        <a:ext cx="1213679" cy="710523"/>
      </dsp:txXfrm>
    </dsp:sp>
    <dsp:sp modelId="{35120D10-A74C-4495-BA8D-0B21225828B9}">
      <dsp:nvSpPr>
        <dsp:cNvPr id="0" name=""/>
        <dsp:cNvSpPr/>
      </dsp:nvSpPr>
      <dsp:spPr>
        <a:xfrm rot="5400000">
          <a:off x="-207986" y="2129599"/>
          <a:ext cx="933591" cy="113210"/>
        </a:xfrm>
        <a:prstGeom prst="rect">
          <a:avLst/>
        </a:prstGeom>
        <a:solidFill>
          <a:srgbClr val="CCFF33"/>
        </a:solidFill>
        <a:ln>
          <a:solidFill>
            <a:srgbClr val="00B050"/>
          </a:solidFill>
        </a:ln>
        <a:effectLst>
          <a:innerShdw blurRad="114300">
            <a:prstClr val="black"/>
          </a:innerShdw>
        </a:effectLst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F12F99-D62B-4A59-82D7-87F3CF94CD05}">
      <dsp:nvSpPr>
        <dsp:cNvPr id="0" name=""/>
        <dsp:cNvSpPr/>
      </dsp:nvSpPr>
      <dsp:spPr>
        <a:xfrm>
          <a:off x="2317" y="1527188"/>
          <a:ext cx="1257889" cy="754733"/>
        </a:xfrm>
        <a:prstGeom prst="roundRect">
          <a:avLst>
            <a:gd name="adj" fmla="val 10000"/>
          </a:avLst>
        </a:prstGeom>
        <a:solidFill>
          <a:srgbClr val="669900"/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139700">
            <a:schemeClr val="accent6">
              <a:satMod val="175000"/>
              <a:alpha val="40000"/>
            </a:schemeClr>
          </a:glow>
          <a:softEdge rad="12700"/>
        </a:effectLst>
        <a:scene3d>
          <a:camera prst="orthographicFront"/>
          <a:lightRig rig="threePt" dir="t"/>
        </a:scene3d>
        <a:sp3d>
          <a:bevelT prst="slop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1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Сценарії позакласних заходів</a:t>
          </a:r>
          <a:endParaRPr lang="uk-UA" sz="11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4422" y="1549293"/>
        <a:ext cx="1213679" cy="710523"/>
      </dsp:txXfrm>
    </dsp:sp>
    <dsp:sp modelId="{0446135F-D7CA-4FE5-9E0C-92DBB0910C31}">
      <dsp:nvSpPr>
        <dsp:cNvPr id="0" name=""/>
        <dsp:cNvSpPr/>
      </dsp:nvSpPr>
      <dsp:spPr>
        <a:xfrm rot="5400000">
          <a:off x="-207986" y="3073016"/>
          <a:ext cx="933591" cy="113210"/>
        </a:xfrm>
        <a:prstGeom prst="rect">
          <a:avLst/>
        </a:prstGeom>
        <a:solidFill>
          <a:srgbClr val="CCFF33"/>
        </a:solidFill>
        <a:ln>
          <a:solidFill>
            <a:srgbClr val="00B050"/>
          </a:solidFill>
        </a:ln>
        <a:effectLst>
          <a:innerShdw blurRad="114300">
            <a:prstClr val="black"/>
          </a:innerShdw>
        </a:effectLst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DF4FF1-995B-4D86-A148-C48E6DC42D67}">
      <dsp:nvSpPr>
        <dsp:cNvPr id="0" name=""/>
        <dsp:cNvSpPr/>
      </dsp:nvSpPr>
      <dsp:spPr>
        <a:xfrm>
          <a:off x="2317" y="2470605"/>
          <a:ext cx="1257889" cy="754733"/>
        </a:xfrm>
        <a:prstGeom prst="roundRect">
          <a:avLst>
            <a:gd name="adj" fmla="val 10000"/>
          </a:avLst>
        </a:prstGeom>
        <a:solidFill>
          <a:srgbClr val="669900"/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139700">
            <a:schemeClr val="accent6">
              <a:satMod val="175000"/>
              <a:alpha val="40000"/>
            </a:schemeClr>
          </a:glow>
          <a:softEdge rad="12700"/>
        </a:effectLst>
        <a:scene3d>
          <a:camera prst="orthographicFront"/>
          <a:lightRig rig="threePt" dir="t"/>
        </a:scene3d>
        <a:sp3d>
          <a:bevelT prst="slop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1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Що я знаю і вмію робити</a:t>
          </a:r>
          <a:endParaRPr lang="uk-UA" sz="11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4422" y="2492710"/>
        <a:ext cx="1213679" cy="710523"/>
      </dsp:txXfrm>
    </dsp:sp>
    <dsp:sp modelId="{88A0EABE-D8F6-44F3-BF2C-E2BDBDE63A19}">
      <dsp:nvSpPr>
        <dsp:cNvPr id="0" name=""/>
        <dsp:cNvSpPr/>
      </dsp:nvSpPr>
      <dsp:spPr>
        <a:xfrm>
          <a:off x="263721" y="3544725"/>
          <a:ext cx="1663167" cy="113210"/>
        </a:xfrm>
        <a:prstGeom prst="rect">
          <a:avLst/>
        </a:prstGeom>
        <a:solidFill>
          <a:srgbClr val="CCFF33"/>
        </a:solidFill>
        <a:ln>
          <a:solidFill>
            <a:srgbClr val="00B050"/>
          </a:solidFill>
        </a:ln>
        <a:effectLst>
          <a:innerShdw blurRad="114300">
            <a:prstClr val="black"/>
          </a:innerShdw>
        </a:effectLst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7FB380-182E-40A7-B5DB-980FE6B06FAE}">
      <dsp:nvSpPr>
        <dsp:cNvPr id="0" name=""/>
        <dsp:cNvSpPr/>
      </dsp:nvSpPr>
      <dsp:spPr>
        <a:xfrm>
          <a:off x="2317" y="3414023"/>
          <a:ext cx="1257889" cy="754733"/>
        </a:xfrm>
        <a:prstGeom prst="roundRect">
          <a:avLst>
            <a:gd name="adj" fmla="val 10000"/>
          </a:avLst>
        </a:prstGeom>
        <a:solidFill>
          <a:srgbClr val="669900"/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139700">
            <a:schemeClr val="accent6">
              <a:satMod val="175000"/>
              <a:alpha val="40000"/>
            </a:schemeClr>
          </a:glow>
          <a:softEdge rad="12700"/>
        </a:effectLst>
        <a:scene3d>
          <a:camera prst="orthographicFront"/>
          <a:lightRig rig="threePt" dir="t"/>
        </a:scene3d>
        <a:sp3d>
          <a:bevelT prst="slop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1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Перевірте свої знання</a:t>
          </a:r>
          <a:endParaRPr lang="uk-UA" sz="11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4422" y="3436128"/>
        <a:ext cx="1213679" cy="710523"/>
      </dsp:txXfrm>
    </dsp:sp>
    <dsp:sp modelId="{4EFD8180-F6F1-4368-80C0-3CB006ADB392}">
      <dsp:nvSpPr>
        <dsp:cNvPr id="0" name=""/>
        <dsp:cNvSpPr/>
      </dsp:nvSpPr>
      <dsp:spPr>
        <a:xfrm rot="16200000">
          <a:off x="1465006" y="3073016"/>
          <a:ext cx="933591" cy="113210"/>
        </a:xfrm>
        <a:prstGeom prst="rect">
          <a:avLst/>
        </a:prstGeom>
        <a:solidFill>
          <a:srgbClr val="CCFF33"/>
        </a:solidFill>
        <a:ln>
          <a:solidFill>
            <a:srgbClr val="00B050"/>
          </a:solidFill>
        </a:ln>
        <a:effectLst>
          <a:innerShdw blurRad="114300">
            <a:prstClr val="black"/>
          </a:innerShdw>
        </a:effectLst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E65F8C-6664-4D75-8A47-258F02EC3889}">
      <dsp:nvSpPr>
        <dsp:cNvPr id="0" name=""/>
        <dsp:cNvSpPr/>
      </dsp:nvSpPr>
      <dsp:spPr>
        <a:xfrm>
          <a:off x="1675311" y="3414023"/>
          <a:ext cx="1257889" cy="754733"/>
        </a:xfrm>
        <a:prstGeom prst="roundRect">
          <a:avLst>
            <a:gd name="adj" fmla="val 10000"/>
          </a:avLst>
        </a:prstGeom>
        <a:solidFill>
          <a:srgbClr val="669900"/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139700">
            <a:schemeClr val="accent6">
              <a:satMod val="175000"/>
              <a:alpha val="40000"/>
            </a:schemeClr>
          </a:glow>
          <a:softEdge rad="12700"/>
        </a:effectLst>
        <a:scene3d>
          <a:camera prst="orthographicFront"/>
          <a:lightRig rig="threePt" dir="t"/>
        </a:scene3d>
        <a:sp3d>
          <a:bevelT prst="slop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1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Історичні довідки</a:t>
          </a:r>
          <a:endParaRPr lang="uk-UA" sz="11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697416" y="3436128"/>
        <a:ext cx="1213679" cy="710523"/>
      </dsp:txXfrm>
    </dsp:sp>
    <dsp:sp modelId="{2FC3C312-3483-449E-B701-038D5467BA85}">
      <dsp:nvSpPr>
        <dsp:cNvPr id="0" name=""/>
        <dsp:cNvSpPr/>
      </dsp:nvSpPr>
      <dsp:spPr>
        <a:xfrm rot="16200000">
          <a:off x="1465006" y="2129599"/>
          <a:ext cx="933591" cy="113210"/>
        </a:xfrm>
        <a:prstGeom prst="rect">
          <a:avLst/>
        </a:prstGeom>
        <a:solidFill>
          <a:srgbClr val="CCFF33"/>
        </a:solidFill>
        <a:ln>
          <a:solidFill>
            <a:srgbClr val="00B050"/>
          </a:solidFill>
        </a:ln>
        <a:effectLst>
          <a:innerShdw blurRad="114300">
            <a:prstClr val="black"/>
          </a:innerShdw>
        </a:effectLst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F86021-DF6E-439C-A1E3-77C2E617DFB3}">
      <dsp:nvSpPr>
        <dsp:cNvPr id="0" name=""/>
        <dsp:cNvSpPr/>
      </dsp:nvSpPr>
      <dsp:spPr>
        <a:xfrm>
          <a:off x="1675311" y="2470605"/>
          <a:ext cx="1257889" cy="754733"/>
        </a:xfrm>
        <a:prstGeom prst="roundRect">
          <a:avLst>
            <a:gd name="adj" fmla="val 10000"/>
          </a:avLst>
        </a:prstGeom>
        <a:solidFill>
          <a:srgbClr val="669900"/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139700">
            <a:schemeClr val="accent6">
              <a:satMod val="175000"/>
              <a:alpha val="40000"/>
            </a:schemeClr>
          </a:glow>
          <a:softEdge rad="12700"/>
        </a:effectLst>
        <a:scene3d>
          <a:camera prst="orthographicFront"/>
          <a:lightRig rig="threePt" dir="t"/>
        </a:scene3d>
        <a:sp3d>
          <a:bevelT prst="slop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1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Електронний архів задач і вправ</a:t>
          </a:r>
          <a:endParaRPr lang="uk-UA" sz="11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697416" y="2492710"/>
        <a:ext cx="1213679" cy="710523"/>
      </dsp:txXfrm>
    </dsp:sp>
    <dsp:sp modelId="{BFD5ACD4-B5BF-4DCA-9937-E7E2B7BAE0B2}">
      <dsp:nvSpPr>
        <dsp:cNvPr id="0" name=""/>
        <dsp:cNvSpPr/>
      </dsp:nvSpPr>
      <dsp:spPr>
        <a:xfrm rot="16200000">
          <a:off x="1465006" y="1186181"/>
          <a:ext cx="933591" cy="113210"/>
        </a:xfrm>
        <a:prstGeom prst="rect">
          <a:avLst/>
        </a:prstGeom>
        <a:solidFill>
          <a:srgbClr val="CCFF33"/>
        </a:solidFill>
        <a:ln>
          <a:solidFill>
            <a:srgbClr val="00B050"/>
          </a:solidFill>
        </a:ln>
        <a:effectLst>
          <a:innerShdw blurRad="114300">
            <a:prstClr val="black"/>
          </a:innerShdw>
        </a:effectLst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651316-E761-4101-8D43-FEC341EBC3A2}">
      <dsp:nvSpPr>
        <dsp:cNvPr id="0" name=""/>
        <dsp:cNvSpPr/>
      </dsp:nvSpPr>
      <dsp:spPr>
        <a:xfrm>
          <a:off x="1675311" y="1527188"/>
          <a:ext cx="1257889" cy="754733"/>
        </a:xfrm>
        <a:prstGeom prst="roundRect">
          <a:avLst>
            <a:gd name="adj" fmla="val 10000"/>
          </a:avLst>
        </a:prstGeom>
        <a:solidFill>
          <a:srgbClr val="669900"/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139700">
            <a:schemeClr val="accent6">
              <a:satMod val="175000"/>
              <a:alpha val="40000"/>
            </a:schemeClr>
          </a:glow>
          <a:softEdge rad="12700"/>
        </a:effectLst>
        <a:scene3d>
          <a:camera prst="orthographicFront"/>
          <a:lightRig rig="threePt" dir="t"/>
        </a:scene3d>
        <a:sp3d>
          <a:bevelT prst="slop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1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Поурочні плани</a:t>
          </a:r>
          <a:endParaRPr lang="uk-UA" sz="11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697416" y="1549293"/>
        <a:ext cx="1213679" cy="710523"/>
      </dsp:txXfrm>
    </dsp:sp>
    <dsp:sp modelId="{5D942BF1-8AED-462C-959B-A7A606B8B979}">
      <dsp:nvSpPr>
        <dsp:cNvPr id="0" name=""/>
        <dsp:cNvSpPr/>
      </dsp:nvSpPr>
      <dsp:spPr>
        <a:xfrm>
          <a:off x="1936715" y="714473"/>
          <a:ext cx="1663167" cy="113210"/>
        </a:xfrm>
        <a:prstGeom prst="rect">
          <a:avLst/>
        </a:prstGeom>
        <a:solidFill>
          <a:srgbClr val="CCFF33"/>
        </a:solidFill>
        <a:ln>
          <a:solidFill>
            <a:srgbClr val="00B050"/>
          </a:solidFill>
        </a:ln>
        <a:effectLst>
          <a:innerShdw blurRad="114300">
            <a:prstClr val="black"/>
          </a:innerShdw>
        </a:effectLst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194FB8-1F30-4184-84D2-65A10508BB3A}">
      <dsp:nvSpPr>
        <dsp:cNvPr id="0" name=""/>
        <dsp:cNvSpPr/>
      </dsp:nvSpPr>
      <dsp:spPr>
        <a:xfrm>
          <a:off x="1675311" y="583771"/>
          <a:ext cx="1257889" cy="754733"/>
        </a:xfrm>
        <a:prstGeom prst="roundRect">
          <a:avLst>
            <a:gd name="adj" fmla="val 10000"/>
          </a:avLst>
        </a:prstGeom>
        <a:solidFill>
          <a:srgbClr val="669900"/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139700">
            <a:schemeClr val="accent6">
              <a:satMod val="175000"/>
              <a:alpha val="40000"/>
            </a:schemeClr>
          </a:glow>
          <a:softEdge rad="12700"/>
        </a:effectLst>
        <a:scene3d>
          <a:camera prst="orthographicFront"/>
          <a:lightRig rig="threePt" dir="t"/>
        </a:scene3d>
        <a:sp3d>
          <a:bevelT prst="slop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1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Тестові завдання</a:t>
          </a:r>
        </a:p>
      </dsp:txBody>
      <dsp:txXfrm>
        <a:off x="1697416" y="605876"/>
        <a:ext cx="1213679" cy="710523"/>
      </dsp:txXfrm>
    </dsp:sp>
    <dsp:sp modelId="{F1829E1C-4100-4FA1-811E-52D1B16D7CEF}">
      <dsp:nvSpPr>
        <dsp:cNvPr id="0" name=""/>
        <dsp:cNvSpPr/>
      </dsp:nvSpPr>
      <dsp:spPr>
        <a:xfrm rot="5400000">
          <a:off x="3137999" y="1186181"/>
          <a:ext cx="933591" cy="113210"/>
        </a:xfrm>
        <a:prstGeom prst="rect">
          <a:avLst/>
        </a:prstGeom>
        <a:solidFill>
          <a:srgbClr val="CCFF33"/>
        </a:solidFill>
        <a:ln>
          <a:solidFill>
            <a:srgbClr val="00B050"/>
          </a:solidFill>
        </a:ln>
        <a:effectLst>
          <a:innerShdw blurRad="114300">
            <a:prstClr val="black"/>
          </a:innerShdw>
        </a:effectLst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8DD762-6CE4-4B5E-9B9F-6C72A798EE62}">
      <dsp:nvSpPr>
        <dsp:cNvPr id="0" name=""/>
        <dsp:cNvSpPr/>
      </dsp:nvSpPr>
      <dsp:spPr>
        <a:xfrm>
          <a:off x="3348304" y="583771"/>
          <a:ext cx="1257889" cy="754733"/>
        </a:xfrm>
        <a:prstGeom prst="roundRect">
          <a:avLst>
            <a:gd name="adj" fmla="val 10000"/>
          </a:avLst>
        </a:prstGeom>
        <a:solidFill>
          <a:srgbClr val="669900"/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139700">
            <a:schemeClr val="accent6">
              <a:satMod val="175000"/>
              <a:alpha val="40000"/>
            </a:schemeClr>
          </a:glow>
          <a:softEdge rad="12700"/>
        </a:effectLst>
        <a:scene3d>
          <a:camera prst="orthographicFront"/>
          <a:lightRig rig="threePt" dir="t"/>
        </a:scene3d>
        <a:sp3d>
          <a:bevelT prst="slop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1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Контрольні і самостійні роботи</a:t>
          </a:r>
        </a:p>
      </dsp:txBody>
      <dsp:txXfrm>
        <a:off x="3370409" y="605876"/>
        <a:ext cx="1213679" cy="710523"/>
      </dsp:txXfrm>
    </dsp:sp>
    <dsp:sp modelId="{AD61647B-4367-41C5-A87E-58368FA31709}">
      <dsp:nvSpPr>
        <dsp:cNvPr id="0" name=""/>
        <dsp:cNvSpPr/>
      </dsp:nvSpPr>
      <dsp:spPr>
        <a:xfrm rot="5400000">
          <a:off x="3137999" y="2129599"/>
          <a:ext cx="933591" cy="113210"/>
        </a:xfrm>
        <a:prstGeom prst="rect">
          <a:avLst/>
        </a:prstGeom>
        <a:solidFill>
          <a:srgbClr val="CCFF33"/>
        </a:solidFill>
        <a:ln>
          <a:solidFill>
            <a:srgbClr val="00B050"/>
          </a:solidFill>
        </a:ln>
        <a:effectLst>
          <a:innerShdw blurRad="114300">
            <a:prstClr val="black"/>
          </a:innerShdw>
        </a:effectLst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2E5318-C4E2-4927-97BC-8EEEFAC10EB4}">
      <dsp:nvSpPr>
        <dsp:cNvPr id="0" name=""/>
        <dsp:cNvSpPr/>
      </dsp:nvSpPr>
      <dsp:spPr>
        <a:xfrm>
          <a:off x="3348304" y="1527188"/>
          <a:ext cx="1257889" cy="754733"/>
        </a:xfrm>
        <a:prstGeom prst="roundRect">
          <a:avLst>
            <a:gd name="adj" fmla="val 10000"/>
          </a:avLst>
        </a:prstGeom>
        <a:solidFill>
          <a:srgbClr val="669900"/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139700">
            <a:schemeClr val="accent6">
              <a:satMod val="175000"/>
              <a:alpha val="40000"/>
            </a:schemeClr>
          </a:glow>
          <a:softEdge rad="12700"/>
        </a:effectLst>
        <a:scene3d>
          <a:camera prst="orthographicFront"/>
          <a:lightRig rig="threePt" dir="t"/>
        </a:scene3d>
        <a:sp3d>
          <a:bevelT prst="slop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1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Презентації до тем, що вивчаються</a:t>
          </a:r>
        </a:p>
      </dsp:txBody>
      <dsp:txXfrm>
        <a:off x="3370409" y="1549293"/>
        <a:ext cx="1213679" cy="710523"/>
      </dsp:txXfrm>
    </dsp:sp>
    <dsp:sp modelId="{612B1D02-A967-4487-916B-3D380D2A11A0}">
      <dsp:nvSpPr>
        <dsp:cNvPr id="0" name=""/>
        <dsp:cNvSpPr/>
      </dsp:nvSpPr>
      <dsp:spPr>
        <a:xfrm rot="5400000">
          <a:off x="3137999" y="3073016"/>
          <a:ext cx="933591" cy="113210"/>
        </a:xfrm>
        <a:prstGeom prst="rect">
          <a:avLst/>
        </a:prstGeom>
        <a:solidFill>
          <a:srgbClr val="CCFF33"/>
        </a:solidFill>
        <a:ln>
          <a:solidFill>
            <a:srgbClr val="00B050"/>
          </a:solidFill>
        </a:ln>
        <a:effectLst>
          <a:innerShdw blurRad="114300">
            <a:prstClr val="black"/>
          </a:innerShdw>
        </a:effectLst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944E7C-EEDE-44C9-B3F8-E4676532F63B}">
      <dsp:nvSpPr>
        <dsp:cNvPr id="0" name=""/>
        <dsp:cNvSpPr/>
      </dsp:nvSpPr>
      <dsp:spPr>
        <a:xfrm>
          <a:off x="3348304" y="2470605"/>
          <a:ext cx="1257889" cy="754733"/>
        </a:xfrm>
        <a:prstGeom prst="roundRect">
          <a:avLst>
            <a:gd name="adj" fmla="val 10000"/>
          </a:avLst>
        </a:prstGeom>
        <a:solidFill>
          <a:srgbClr val="669900"/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139700">
            <a:schemeClr val="accent6">
              <a:satMod val="175000"/>
              <a:alpha val="40000"/>
            </a:schemeClr>
          </a:glow>
          <a:softEdge rad="12700"/>
        </a:effectLst>
        <a:scene3d>
          <a:camera prst="orthographicFront"/>
          <a:lightRig rig="threePt" dir="t"/>
        </a:scene3d>
        <a:sp3d>
          <a:bevelT prst="slop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1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Тексти </a:t>
          </a:r>
          <a:r>
            <a:rPr lang="uk-UA" sz="1100" b="1" kern="1200" noProof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олімпіадних</a:t>
          </a:r>
          <a:r>
            <a:rPr lang="uk-UA" sz="11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завдань</a:t>
          </a:r>
        </a:p>
      </dsp:txBody>
      <dsp:txXfrm>
        <a:off x="3370409" y="2492710"/>
        <a:ext cx="1213679" cy="710523"/>
      </dsp:txXfrm>
    </dsp:sp>
    <dsp:sp modelId="{0D6D502A-F086-4691-8375-34150001264D}">
      <dsp:nvSpPr>
        <dsp:cNvPr id="0" name=""/>
        <dsp:cNvSpPr/>
      </dsp:nvSpPr>
      <dsp:spPr>
        <a:xfrm>
          <a:off x="3348304" y="3414023"/>
          <a:ext cx="1257889" cy="754733"/>
        </a:xfrm>
        <a:prstGeom prst="roundRect">
          <a:avLst>
            <a:gd name="adj" fmla="val 10000"/>
          </a:avLst>
        </a:prstGeom>
        <a:solidFill>
          <a:srgbClr val="669900"/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139700">
            <a:schemeClr val="accent6">
              <a:satMod val="175000"/>
              <a:alpha val="40000"/>
            </a:schemeClr>
          </a:glow>
          <a:softEdge rad="12700"/>
        </a:effectLst>
        <a:scene3d>
          <a:camera prst="orthographicFront"/>
          <a:lightRig rig="threePt" dir="t"/>
        </a:scene3d>
        <a:sp3d>
          <a:bevelT prst="slop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1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Дидактичні завдання в розрізі класів і тем</a:t>
          </a:r>
        </a:p>
      </dsp:txBody>
      <dsp:txXfrm>
        <a:off x="3370409" y="3436128"/>
        <a:ext cx="1213679" cy="7105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5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image" Target="../media/image6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latin typeface="Times New Roman" charset="0"/>
              </a:defRPr>
            </a:lvl1pPr>
          </a:lstStyle>
          <a:p>
            <a:pPr>
              <a:defRPr/>
            </a:pPr>
            <a:fld id="{F684DC43-D6AF-427A-B166-4AADE5ECD425}" type="datetimeFigureOut">
              <a:rPr lang="uk-UA"/>
              <a:pPr>
                <a:defRPr/>
              </a:pPr>
              <a:t>16.01.2013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uk-UA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uk-UA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>
                <a:latin typeface="Times New Roman" charset="0"/>
              </a:defRPr>
            </a:lvl1pPr>
          </a:lstStyle>
          <a:p>
            <a:pPr>
              <a:defRPr/>
            </a:pPr>
            <a:fld id="{C1D0E5A1-C280-4102-90EA-AFA3E52A78CC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40554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uk-UA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898CFE4-CB6D-4C52-A9F5-B9738F841EB4}" type="slidenum">
              <a:rPr lang="uk-UA">
                <a:latin typeface="Times New Roman" pitchFamily="18" charset="0"/>
              </a:rPr>
              <a:pPr/>
              <a:t>1</a:t>
            </a:fld>
            <a:endParaRPr lang="uk-UA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uk-UA" smtClean="0"/>
          </a:p>
        </p:txBody>
      </p:sp>
      <p:sp>
        <p:nvSpPr>
          <p:cNvPr id="3072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F8B83F2-6805-40B7-AEE7-5D391CB7777F}" type="slidenum">
              <a:rPr lang="uk-UA">
                <a:latin typeface="Times New Roman" pitchFamily="18" charset="0"/>
              </a:rPr>
              <a:pPr/>
              <a:t>15</a:t>
            </a:fld>
            <a:endParaRPr lang="uk-UA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152400"/>
            <a:ext cx="9144000" cy="914400"/>
          </a:xfrm>
          <a:effectLst>
            <a:outerShdw dist="35921" dir="2700000" algn="ctr" rotWithShape="0">
              <a:schemeClr val="tx1"/>
            </a:outerShdw>
          </a:effectLst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ru-RU" noProof="0" dirty="0" smtClean="0"/>
              <a:t>Образец заголовка</a:t>
            </a:r>
            <a:endParaRPr lang="en-US" noProof="0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1295400"/>
            <a:ext cx="7239000" cy="457200"/>
          </a:xfrm>
        </p:spPr>
        <p:txBody>
          <a:bodyPr/>
          <a:lstStyle>
            <a:lvl1pPr marL="0" indent="0">
              <a:buFontTx/>
              <a:buNone/>
              <a:defRPr sz="2400">
                <a:solidFill>
                  <a:srgbClr val="336600"/>
                </a:solidFill>
              </a:defRPr>
            </a:lvl1pPr>
          </a:lstStyle>
          <a:p>
            <a:pPr lvl="0"/>
            <a:r>
              <a:rPr lang="ru-RU" noProof="0" dirty="0" smtClean="0"/>
              <a:t>Образец подзаголовка</a:t>
            </a:r>
            <a:endParaRPr lang="en-US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4A9944-3320-4A2A-8220-FE6F596961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766EE5-3F5B-4AC1-B63D-9EB14989A6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77050" y="228600"/>
            <a:ext cx="2266950" cy="6096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6200" y="228600"/>
            <a:ext cx="6648450" cy="6096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879A4B-F7C8-4721-9A29-FCA64A5E2F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E01017-6E3B-4071-9F26-3546213D79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4107A1-B194-4598-BC91-0768CA2CB3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6200" y="1295400"/>
            <a:ext cx="44577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86300" y="1295400"/>
            <a:ext cx="44577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111C3E-76E7-4DE9-9215-3B5CE02EF1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E22A63-E4DA-42B7-A087-628E6422B8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ADDA8C-127F-495C-A668-F99AB751C6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30B98F-433C-4499-BADC-A39C9C2910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F84289-7AE0-47A2-B1FA-9DC02D8E77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uk-UA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3B0BF2-F4FA-4875-A454-AA003EE5E9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0" y="0"/>
            <a:ext cx="9144000" cy="1196975"/>
          </a:xfrm>
          <a:prstGeom prst="rect">
            <a:avLst/>
          </a:prstGeom>
          <a:solidFill>
            <a:srgbClr val="33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228600"/>
            <a:ext cx="7543800" cy="762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заголовка</a:t>
            </a:r>
            <a:endParaRPr lang="en-US" dirty="0" smtClean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" y="1295400"/>
            <a:ext cx="90678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4BE4F968-6A77-47B8-B155-1F55A10DDF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0" y="908720"/>
            <a:ext cx="9144000" cy="412651"/>
          </a:xfrm>
          <a:prstGeom prst="rect">
            <a:avLst/>
          </a:prstGeom>
          <a:gradFill>
            <a:gsLst>
              <a:gs pos="0">
                <a:srgbClr val="336600">
                  <a:alpha val="39000"/>
                  <a:lumMod val="97000"/>
                  <a:lumOff val="3000"/>
                </a:srgbClr>
              </a:gs>
              <a:gs pos="100000">
                <a:srgbClr val="336600"/>
              </a:gs>
              <a:gs pos="88000">
                <a:srgbClr val="003300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 Black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 Black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 Black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 Black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b="1">
          <a:solidFill>
            <a:schemeClr val="tx1"/>
          </a:solidFill>
          <a:latin typeface="+mn-lt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12" Type="http://schemas.openxmlformats.org/officeDocument/2006/relationships/image" Target="../media/image51.jpeg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11" Type="http://schemas.openxmlformats.org/officeDocument/2006/relationships/image" Target="../media/image50.jpeg"/><Relationship Id="rId5" Type="http://schemas.openxmlformats.org/officeDocument/2006/relationships/image" Target="../media/image44.png"/><Relationship Id="rId10" Type="http://schemas.openxmlformats.org/officeDocument/2006/relationships/image" Target="../media/image49.jpeg"/><Relationship Id="rId4" Type="http://schemas.openxmlformats.org/officeDocument/2006/relationships/image" Target="../media/image43.png"/><Relationship Id="rId9" Type="http://schemas.openxmlformats.org/officeDocument/2006/relationships/image" Target="../media/image4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4.gif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3.gif"/><Relationship Id="rId7" Type="http://schemas.openxmlformats.org/officeDocument/2006/relationships/diagramColors" Target="../diagrams/colors1.xml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6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64.gi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3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6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D:\DOCS\ANNA\&#1092;i&#1079;&#1080;&#1082;&#1072;\&#1074;&#1095;&#1080;&#1090;&#1077;&#1083;&#1100;%20&#1088;&#1086;&#1082;&#1091;\&#1054;&#1087;&#1080;&#1089;%20&#1090;&#1072;%20&#1087;&#1088;&#1077;&#1079;&#1077;&#1085;&#1090;&#1072;&#1094;&#1110;&#1103;%20&#1076;&#1086;&#1089;&#1074;&#1110;&#1076;&#1091;\4_PripatToday_chunk_1.avi" TargetMode="External"/><Relationship Id="rId1" Type="http://schemas.openxmlformats.org/officeDocument/2006/relationships/video" Target="file:///D:\DOCS\ANNA\&#1092;i&#1079;&#1080;&#1082;&#1072;\&#1074;&#1095;&#1080;&#1090;&#1077;&#1083;&#1100;%20&#1088;&#1086;&#1082;&#1091;\&#1054;&#1087;&#1080;&#1089;%20&#1090;&#1072;%20&#1087;&#1088;&#1077;&#1079;&#1077;&#1085;&#1090;&#1072;&#1094;&#1110;&#1103;%20&#1076;&#1086;&#1089;&#1074;&#1110;&#1076;&#1091;\fizika.avi" TargetMode="Externa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image" Target="../media/image35.jpeg"/><Relationship Id="rId5" Type="http://schemas.openxmlformats.org/officeDocument/2006/relationships/image" Target="../media/image29.png"/><Relationship Id="rId10" Type="http://schemas.openxmlformats.org/officeDocument/2006/relationships/image" Target="../media/image34.jpe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video" Target="file:///D:\DOCS\ANNA\&#1092;i&#1079;&#1080;&#1082;&#1072;\&#1074;&#1095;&#1080;&#1090;&#1077;&#1083;&#1100;%20&#1088;&#1086;&#1082;&#1091;\&#1054;&#1087;&#1080;&#1089;%20&#1090;&#1072;%20&#1087;&#1088;&#1077;&#1079;&#1077;&#1085;&#1090;&#1072;&#1094;&#1110;&#1103;%20&#1076;&#1086;&#1089;&#1074;&#1110;&#1076;&#1091;\fizs1.avi" TargetMode="External"/><Relationship Id="rId7" Type="http://schemas.openxmlformats.org/officeDocument/2006/relationships/image" Target="../media/image37.png"/><Relationship Id="rId2" Type="http://schemas.openxmlformats.org/officeDocument/2006/relationships/video" Target="file:///D:\DOCS\ANNA\&#1092;i&#1079;&#1080;&#1082;&#1072;\&#1074;&#1095;&#1080;&#1090;&#1077;&#1083;&#1100;%20&#1088;&#1086;&#1082;&#1091;\&#1054;&#1087;&#1080;&#1089;%20&#1090;&#1072;%20&#1087;&#1088;&#1077;&#1079;&#1077;&#1085;&#1090;&#1072;&#1094;&#1110;&#1103;%20&#1076;&#1086;&#1089;&#1074;&#1110;&#1076;&#1091;\fizs5.avi" TargetMode="External"/><Relationship Id="rId1" Type="http://schemas.openxmlformats.org/officeDocument/2006/relationships/video" Target="file:///D:\DOCS\ANNA\&#1092;i&#1079;&#1080;&#1082;&#1072;\&#1074;&#1095;&#1080;&#1090;&#1077;&#1083;&#1100;%20&#1088;&#1086;&#1082;&#1091;\&#1054;&#1087;&#1080;&#1089;%20&#1090;&#1072;%20&#1087;&#1088;&#1077;&#1079;&#1077;&#1085;&#1090;&#1072;&#1094;&#1110;&#1103;%20&#1076;&#1086;&#1089;&#1074;&#1110;&#1076;&#1091;\fizs4.avi" TargetMode="Externa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23.gif"/><Relationship Id="rId10" Type="http://schemas.openxmlformats.org/officeDocument/2006/relationships/image" Target="../media/image40.jpe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07950" y="5876925"/>
            <a:ext cx="8712200" cy="1016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2000" i="1" dirty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charset="0"/>
              </a:rPr>
              <a:t>«</a:t>
            </a:r>
            <a:r>
              <a:rPr lang="uk-UA" sz="2000" b="1" i="1" dirty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charset="0"/>
              </a:rPr>
              <a:t>Всіма можливими засобами необхідно запалювати у дітей гаряче прагнення до знань і навчання»</a:t>
            </a:r>
            <a:r>
              <a:rPr lang="uk-UA" sz="2000" i="1" dirty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charset="0"/>
              </a:rPr>
              <a:t> </a:t>
            </a:r>
          </a:p>
          <a:p>
            <a:pPr algn="r">
              <a:defRPr/>
            </a:pPr>
            <a:r>
              <a:rPr lang="uk-UA" sz="2000" i="1" dirty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charset="0"/>
              </a:rPr>
              <a:t>Я. А. </a:t>
            </a:r>
            <a:r>
              <a:rPr lang="uk-UA" sz="2000" i="1" dirty="0" err="1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charset="0"/>
              </a:rPr>
              <a:t>Коменський</a:t>
            </a:r>
            <a:endParaRPr lang="uk-UA" sz="2000" i="1" dirty="0">
              <a:solidFill>
                <a:schemeClr val="bg1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  <a:reflection blurRad="6350" stA="55000" endA="300" endPos="45500" dir="5400000" sy="-100000" algn="bl" rotWithShape="0"/>
              </a:effectLst>
              <a:latin typeface="Times New Roman" charset="0"/>
            </a:endParaRPr>
          </a:p>
        </p:txBody>
      </p:sp>
      <p:pic>
        <p:nvPicPr>
          <p:cNvPr id="6" name="Picture 3" descr="P3150037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1763750" y="1844824"/>
            <a:ext cx="5400600" cy="40504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669900"/>
            </a:solidFill>
            <a:miter lim="800000"/>
          </a:ln>
          <a:effectLst>
            <a:outerShdw blurRad="292100" dist="139700" dir="2700000" algn="tl" rotWithShape="0">
              <a:srgbClr val="000000">
                <a:alpha val="40000"/>
              </a:srgbClr>
            </a:outerShdw>
          </a:effectLst>
          <a:extLst/>
        </p:spPr>
      </p:pic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36538" y="1268413"/>
            <a:ext cx="8599487" cy="457200"/>
          </a:xfrm>
        </p:spPr>
        <p:txBody>
          <a:bodyPr/>
          <a:lstStyle/>
          <a:p>
            <a:pPr algn="ctr">
              <a:lnSpc>
                <a:spcPct val="120000"/>
              </a:lnSpc>
              <a:defRPr/>
            </a:pPr>
            <a:r>
              <a:rPr lang="uk-UA" i="1" dirty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вчителя фізики Теребовлянської </a:t>
            </a:r>
            <a:r>
              <a:rPr lang="uk-UA" i="1" dirty="0" smtClean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ЗОШ </a:t>
            </a:r>
            <a:r>
              <a:rPr lang="uk-UA" i="1" dirty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І-ІІІ ступенів №</a:t>
            </a:r>
            <a:r>
              <a:rPr lang="en-US" i="1" dirty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1341438"/>
          </a:xfrm>
        </p:spPr>
        <p:txBody>
          <a:bodyPr anchor="t"/>
          <a:lstStyle/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dirty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Презентація досвіду роботи</a:t>
            </a:r>
            <a:r>
              <a:rPr lang="en-US" sz="2800" dirty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</a:t>
            </a:r>
            <a:r>
              <a:rPr lang="uk-UA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/>
            </a:r>
            <a:br>
              <a:rPr lang="uk-UA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</a:br>
            <a:r>
              <a:rPr lang="uk-UA" sz="2800" dirty="0">
                <a:effectLst>
                  <a:outerShdw blurRad="38100" dist="38100" dir="2700000" algn="tl">
                    <a:srgbClr val="000000"/>
                  </a:outerShdw>
                  <a:reflection blurRad="12700" stA="46000" endPos="50000" dist="25400" dir="5400000" sy="-100000" algn="bl" rotWithShape="0"/>
                </a:effectLst>
                <a:latin typeface="Tahoma" pitchFamily="34" charset="0"/>
              </a:rPr>
              <a:t>Климчук Анни Юріївни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322784"/>
            <a:ext cx="7772400" cy="801960"/>
          </a:xfrm>
        </p:spPr>
        <p:txBody>
          <a:bodyPr/>
          <a:lstStyle/>
          <a:p>
            <a:pPr>
              <a:defRPr/>
            </a:pPr>
            <a:r>
              <a:rPr lang="uk-UA" sz="3400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0000" endA="300" endPos="50000" dist="29997" dir="5400000" sy="-100000" algn="bl" rotWithShape="0"/>
                </a:effectLst>
              </a:rPr>
              <a:t>Під час  розв’язування задач</a:t>
            </a:r>
            <a:endParaRPr lang="ru-RU" sz="3400" dirty="0">
              <a:effectLst>
                <a:innerShdw blurRad="63500" dist="50800" dir="13500000">
                  <a:prstClr val="black">
                    <a:alpha val="50000"/>
                  </a:prstClr>
                </a:innerShdw>
                <a:reflection blurRad="6350" stA="50000" endA="300" endPos="50000" dist="29997" dir="5400000" sy="-100000" algn="bl" rotWithShape="0"/>
              </a:effectLst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41275" y="1196975"/>
            <a:ext cx="9067800" cy="863600"/>
          </a:xfrm>
        </p:spPr>
        <p:txBody>
          <a:bodyPr/>
          <a:lstStyle/>
          <a:p>
            <a:pPr marL="0" indent="0" algn="ctr">
              <a:buFontTx/>
              <a:buNone/>
              <a:defRPr/>
            </a:pPr>
            <a:r>
              <a:rPr lang="uk-UA" sz="2400" i="1" dirty="0">
                <a:solidFill>
                  <a:srgbClr val="3366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комп’ютер використовується для представлення текстів задач, </a:t>
            </a:r>
            <a:r>
              <a:rPr lang="uk-UA" sz="2400" i="1" dirty="0" smtClean="0">
                <a:solidFill>
                  <a:srgbClr val="3366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перевірки </a:t>
            </a:r>
            <a:r>
              <a:rPr lang="uk-UA" sz="2400" i="1" dirty="0">
                <a:solidFill>
                  <a:srgbClr val="3366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відповідей, розрахунків</a:t>
            </a:r>
            <a:endParaRPr lang="ru-RU" sz="2400" i="1" dirty="0">
              <a:solidFill>
                <a:srgbClr val="33660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pic>
        <p:nvPicPr>
          <p:cNvPr id="6" name="Picture 4" descr="Z:\newtek\_backgrounds_1.02\Tim\_powerpoint templates\empowered force\rotational_row_trance_lg_blk.gif"/>
          <p:cNvPicPr>
            <a:picLocks noChangeAspect="1" noChangeArrowheads="1" noCrop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 bwMode="auto">
          <a:xfrm>
            <a:off x="8125052" y="0"/>
            <a:ext cx="1022321" cy="936000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3">
            <a:extLst/>
          </a:blip>
          <a:srcRect/>
          <a:stretch>
            <a:fillRect/>
          </a:stretch>
        </p:blipFill>
        <p:spPr bwMode="auto">
          <a:xfrm>
            <a:off x="120497" y="2060848"/>
            <a:ext cx="2162923" cy="15098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292100" dist="139700" dir="2700000" algn="ctr" rotWithShape="0">
              <a:schemeClr val="bg2">
                <a:alpha val="65000"/>
              </a:schemeClr>
            </a:outerShdw>
          </a:effectLst>
          <a:extLst/>
        </p:spPr>
      </p:pic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4">
            <a:extLst/>
          </a:blip>
          <a:srcRect/>
          <a:stretch>
            <a:fillRect/>
          </a:stretch>
        </p:blipFill>
        <p:spPr bwMode="auto">
          <a:xfrm>
            <a:off x="2468996" y="2060848"/>
            <a:ext cx="2168160" cy="15098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292100" dist="139700" dir="2700000" algn="ctr" rotWithShape="0">
              <a:schemeClr val="bg2">
                <a:alpha val="65000"/>
              </a:schemeClr>
            </a:outerShdw>
          </a:effectLst>
          <a:extLst/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5">
            <a:extLst/>
          </a:blip>
          <a:srcRect/>
          <a:stretch>
            <a:fillRect/>
          </a:stretch>
        </p:blipFill>
        <p:spPr bwMode="auto">
          <a:xfrm>
            <a:off x="323528" y="3097459"/>
            <a:ext cx="2210057" cy="15391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292100" dist="139700" dir="2700000" algn="tl" rotWithShape="0">
              <a:prstClr val="black">
                <a:alpha val="65000"/>
              </a:prstClr>
            </a:outerShdw>
            <a:reflection blurRad="12700" stA="38000" endPos="28000" dist="5000" dir="5400000" sy="-100000" algn="bl" rotWithShape="0"/>
          </a:effectLst>
          <a:extLst/>
        </p:spPr>
      </p:pic>
      <p:pic>
        <p:nvPicPr>
          <p:cNvPr id="13" name="Picture 13"/>
          <p:cNvPicPr>
            <a:picLocks noChangeAspect="1" noChangeArrowheads="1"/>
          </p:cNvPicPr>
          <p:nvPr/>
        </p:nvPicPr>
        <p:blipFill>
          <a:blip r:embed="rId6">
            <a:extLst/>
          </a:blip>
          <a:srcRect/>
          <a:stretch>
            <a:fillRect/>
          </a:stretch>
        </p:blipFill>
        <p:spPr bwMode="auto">
          <a:xfrm>
            <a:off x="2668006" y="3374523"/>
            <a:ext cx="1770140" cy="12371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292100" dist="139700" dir="2700000" algn="tl" rotWithShape="0">
              <a:prstClr val="black">
                <a:alpha val="65000"/>
              </a:prstClr>
            </a:outerShdw>
            <a:reflection blurRad="12700" stA="38000" endPos="28000" dist="5000" dir="5400000" sy="-100000" algn="bl" rotWithShape="0"/>
          </a:effectLst>
          <a:extLst/>
        </p:spPr>
      </p:pic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723063" y="1987550"/>
            <a:ext cx="2305050" cy="16557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16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743575" y="2381250"/>
            <a:ext cx="2381250" cy="17129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15" name="Picture 10"/>
          <p:cNvPicPr>
            <a:picLocks noChangeAspect="1" noChangeArrowheads="1"/>
          </p:cNvPicPr>
          <p:nvPr/>
        </p:nvPicPr>
        <p:blipFill>
          <a:blip r:embed="rId9">
            <a:extLst/>
          </a:blip>
          <a:srcRect/>
          <a:stretch>
            <a:fillRect/>
          </a:stretch>
        </p:blipFill>
        <p:spPr bwMode="auto">
          <a:xfrm>
            <a:off x="4788024" y="2877661"/>
            <a:ext cx="2469508" cy="17806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reflection blurRad="12700" stA="29000" endPos="28000" dist="50800" dir="5400000" sy="-100000" algn="bl" rotWithShape="0"/>
          </a:effectLst>
          <a:extLst/>
        </p:spPr>
      </p:pic>
      <p:pic>
        <p:nvPicPr>
          <p:cNvPr id="18" name="Picture 5" descr="PA100056"/>
          <p:cNvPicPr>
            <a:picLocks noChangeAspect="1" noChangeArrowheads="1"/>
          </p:cNvPicPr>
          <p:nvPr/>
        </p:nvPicPr>
        <p:blipFill>
          <a:blip r:embed="rId10" cstate="print">
            <a:lum bright="6000"/>
            <a:extLst/>
          </a:blip>
          <a:srcRect r="27419" b="18256"/>
          <a:stretch>
            <a:fillRect/>
          </a:stretch>
        </p:blipFill>
        <p:spPr bwMode="auto">
          <a:xfrm>
            <a:off x="3267176" y="4437112"/>
            <a:ext cx="2807485" cy="2372291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19" name="Picture 6" descr="PA100054"/>
          <p:cNvPicPr>
            <a:picLocks noChangeAspect="1" noChangeArrowheads="1"/>
          </p:cNvPicPr>
          <p:nvPr/>
        </p:nvPicPr>
        <p:blipFill>
          <a:blip r:embed="rId11" cstate="print">
            <a:lum bright="12000" contrast="12000"/>
            <a:extLst/>
          </a:blip>
          <a:srcRect r="29414" b="19006"/>
          <a:stretch>
            <a:fillRect/>
          </a:stretch>
        </p:blipFill>
        <p:spPr bwMode="auto">
          <a:xfrm>
            <a:off x="467544" y="4606587"/>
            <a:ext cx="2560687" cy="2202816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20" name="Picture 7" descr="PA100064"/>
          <p:cNvPicPr>
            <a:picLocks noChangeAspect="1" noChangeArrowheads="1"/>
          </p:cNvPicPr>
          <p:nvPr/>
        </p:nvPicPr>
        <p:blipFill>
          <a:blip r:embed="rId12" cstate="print">
            <a:lum bright="12000" contrast="12000"/>
            <a:extLst/>
          </a:blip>
          <a:srcRect/>
          <a:stretch>
            <a:fillRect/>
          </a:stretch>
        </p:blipFill>
        <p:spPr bwMode="auto">
          <a:xfrm>
            <a:off x="6143848" y="4437112"/>
            <a:ext cx="2884091" cy="2162835"/>
          </a:xfrm>
          <a:prstGeom prst="rect">
            <a:avLst/>
          </a:prstGeom>
          <a:ln>
            <a:noFill/>
          </a:ln>
          <a:effectLst>
            <a:reflection stA="70000" endPos="25000" dir="5400000" sy="-100000" algn="bl" rotWithShape="0"/>
            <a:softEdge rad="112500"/>
          </a:effectLst>
          <a:extLst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7049" y="404664"/>
            <a:ext cx="8064896" cy="776696"/>
          </a:xfrm>
        </p:spPr>
        <p:txBody>
          <a:bodyPr/>
          <a:lstStyle/>
          <a:p>
            <a:pPr>
              <a:defRPr/>
            </a:pPr>
            <a:r>
              <a:rPr lang="uk-UA" sz="2300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0000" endA="300" endPos="50000" dist="29997" dir="5400000" sy="-100000" algn="bl" rotWithShape="0"/>
                </a:effectLst>
              </a:rPr>
              <a:t>При перевірці навчальних досягнень школярів</a:t>
            </a:r>
            <a:endParaRPr lang="ru-RU" sz="2300" dirty="0">
              <a:effectLst>
                <a:innerShdw blurRad="63500" dist="50800" dir="13500000">
                  <a:prstClr val="black">
                    <a:alpha val="50000"/>
                  </a:prstClr>
                </a:innerShdw>
                <a:reflection blurRad="6350" stA="50000" endA="300" endPos="50000" dist="29997" dir="5400000" sy="-100000" algn="bl" rotWithShape="0"/>
              </a:effectLst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41275" y="1196975"/>
            <a:ext cx="9067800" cy="1008063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uk-UA" sz="1800" i="1" dirty="0">
                <a:solidFill>
                  <a:srgbClr val="3366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використовую різні типи програм для створення тестів, що дають можливість не тільки  поетапно контролювати знання школярів</a:t>
            </a:r>
            <a:r>
              <a:rPr lang="uk-UA" sz="1800" i="1" dirty="0" smtClean="0">
                <a:solidFill>
                  <a:srgbClr val="3366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,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uk-UA" sz="1800" i="1" dirty="0" smtClean="0">
                <a:solidFill>
                  <a:srgbClr val="3366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</a:t>
            </a:r>
            <a:r>
              <a:rPr lang="uk-UA" sz="1800" i="1" dirty="0">
                <a:solidFill>
                  <a:srgbClr val="3366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а і швидкий кінцевий результат.</a:t>
            </a:r>
            <a:endParaRPr lang="ru-RU" sz="1800" i="1" dirty="0">
              <a:solidFill>
                <a:srgbClr val="33660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pic>
        <p:nvPicPr>
          <p:cNvPr id="6" name="Picture 4" descr="Z:\newtek\_backgrounds_1.02\Tim\_powerpoint templates\empowered force\rotational_row_trance_lg_blk.gif"/>
          <p:cNvPicPr>
            <a:picLocks noChangeAspect="1" noChangeArrowheads="1" noCrop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 bwMode="auto">
          <a:xfrm>
            <a:off x="8121566" y="0"/>
            <a:ext cx="1022434" cy="936104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grpSp>
        <p:nvGrpSpPr>
          <p:cNvPr id="8" name="Group 13"/>
          <p:cNvGrpSpPr>
            <a:grpSpLocks/>
          </p:cNvGrpSpPr>
          <p:nvPr/>
        </p:nvGrpSpPr>
        <p:grpSpPr bwMode="auto">
          <a:xfrm>
            <a:off x="250825" y="2305050"/>
            <a:ext cx="8677275" cy="4437063"/>
            <a:chOff x="158" y="1389"/>
            <a:chExt cx="5466" cy="2795"/>
          </a:xfrm>
        </p:grpSpPr>
        <p:pic>
          <p:nvPicPr>
            <p:cNvPr id="12" name="Picture 9"/>
            <p:cNvPicPr>
              <a:picLocks noChangeAspect="1" noChangeArrowheads="1"/>
            </p:cNvPicPr>
            <p:nvPr/>
          </p:nvPicPr>
          <p:blipFill>
            <a:blip r:embed="rId3">
              <a:extLst/>
            </a:blip>
            <a:srcRect/>
            <a:stretch>
              <a:fillRect/>
            </a:stretch>
          </p:blipFill>
          <p:spPr bwMode="auto">
            <a:xfrm>
              <a:off x="2971" y="1389"/>
              <a:ext cx="2314" cy="2795"/>
            </a:xfrm>
            <a:prstGeom prst="rect">
              <a:avLst/>
            </a:prstGeom>
            <a:ln w="190500" cap="sq">
              <a:solidFill>
                <a:srgbClr val="C8C6BD"/>
              </a:solidFill>
              <a:prstDash val="solid"/>
              <a:miter lim="800000"/>
            </a:ln>
            <a:effectLst>
              <a:outerShdw blurRad="254000" algn="bl" rotWithShape="0">
                <a:srgbClr val="000000">
                  <a:alpha val="43000"/>
                </a:srgbClr>
              </a:outerShdw>
            </a:effectLst>
            <a:scene3d>
              <a:camera prst="perspectiveFront" fov="5400000"/>
              <a:lightRig rig="threePt" dir="t">
                <a:rot lat="0" lon="0" rev="21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  <a:extLst/>
          </p:spPr>
        </p:pic>
        <p:pic>
          <p:nvPicPr>
            <p:cNvPr id="13" name="Picture 10"/>
            <p:cNvPicPr>
              <a:picLocks noChangeAspect="1" noChangeArrowheads="1"/>
            </p:cNvPicPr>
            <p:nvPr/>
          </p:nvPicPr>
          <p:blipFill>
            <a:blip r:embed="rId4">
              <a:extLst/>
            </a:blip>
            <a:srcRect/>
            <a:stretch>
              <a:fillRect/>
            </a:stretch>
          </p:blipFill>
          <p:spPr bwMode="auto">
            <a:xfrm>
              <a:off x="158" y="1389"/>
              <a:ext cx="2346" cy="1510"/>
            </a:xfrm>
            <a:prstGeom prst="rect">
              <a:avLst/>
            </a:prstGeom>
            <a:ln w="190500" cap="sq">
              <a:solidFill>
                <a:srgbClr val="C8C6BD"/>
              </a:solidFill>
              <a:prstDash val="solid"/>
              <a:miter lim="800000"/>
            </a:ln>
            <a:effectLst>
              <a:outerShdw blurRad="254000" algn="bl" rotWithShape="0">
                <a:srgbClr val="000000">
                  <a:alpha val="43000"/>
                </a:srgbClr>
              </a:outerShdw>
            </a:effectLst>
            <a:scene3d>
              <a:camera prst="perspectiveFront" fov="5400000"/>
              <a:lightRig rig="threePt" dir="t">
                <a:rot lat="0" lon="0" rev="21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  <a:extLst/>
          </p:spPr>
        </p:pic>
        <p:pic>
          <p:nvPicPr>
            <p:cNvPr id="14" name="Picture 11"/>
            <p:cNvPicPr>
              <a:picLocks noChangeAspect="1" noChangeArrowheads="1"/>
            </p:cNvPicPr>
            <p:nvPr/>
          </p:nvPicPr>
          <p:blipFill>
            <a:blip r:embed="rId5">
              <a:extLst/>
            </a:blip>
            <a:srcRect/>
            <a:stretch>
              <a:fillRect/>
            </a:stretch>
          </p:blipFill>
          <p:spPr bwMode="auto">
            <a:xfrm>
              <a:off x="703" y="2425"/>
              <a:ext cx="2313" cy="1677"/>
            </a:xfrm>
            <a:prstGeom prst="rect">
              <a:avLst/>
            </a:prstGeom>
            <a:ln w="190500" cap="sq">
              <a:solidFill>
                <a:srgbClr val="C8C6BD"/>
              </a:solidFill>
              <a:prstDash val="solid"/>
              <a:miter lim="800000"/>
            </a:ln>
            <a:effectLst>
              <a:outerShdw blurRad="254000" algn="bl" rotWithShape="0">
                <a:srgbClr val="000000">
                  <a:alpha val="43000"/>
                </a:srgbClr>
              </a:outerShdw>
            </a:effectLst>
            <a:scene3d>
              <a:camera prst="perspectiveFront" fov="5400000"/>
              <a:lightRig rig="threePt" dir="t">
                <a:rot lat="0" lon="0" rev="21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  <a:extLst/>
          </p:spPr>
        </p:pic>
        <p:pic>
          <p:nvPicPr>
            <p:cNvPr id="15" name="Picture 12"/>
            <p:cNvPicPr>
              <a:picLocks noChangeAspect="1" noChangeArrowheads="1"/>
            </p:cNvPicPr>
            <p:nvPr/>
          </p:nvPicPr>
          <p:blipFill>
            <a:blip r:embed="rId6">
              <a:extLst/>
            </a:blip>
            <a:srcRect/>
            <a:stretch>
              <a:fillRect/>
            </a:stretch>
          </p:blipFill>
          <p:spPr bwMode="auto">
            <a:xfrm>
              <a:off x="3651" y="1616"/>
              <a:ext cx="1973" cy="1024"/>
            </a:xfrm>
            <a:prstGeom prst="rect">
              <a:avLst/>
            </a:prstGeom>
            <a:ln w="190500" cap="sq">
              <a:solidFill>
                <a:srgbClr val="C8C6BD"/>
              </a:solidFill>
              <a:prstDash val="solid"/>
              <a:miter lim="800000"/>
            </a:ln>
            <a:effectLst>
              <a:outerShdw blurRad="254000" algn="bl" rotWithShape="0">
                <a:srgbClr val="000000">
                  <a:alpha val="43000"/>
                </a:srgbClr>
              </a:outerShdw>
            </a:effectLst>
            <a:scene3d>
              <a:camera prst="perspectiveFront" fov="5400000"/>
              <a:lightRig rig="threePt" dir="t">
                <a:rot lat="0" lon="0" rev="21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  <a:extLst/>
          </p:spPr>
        </p:pic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59" name="Picture 16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60875" y="1684338"/>
            <a:ext cx="3243263" cy="24272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8355" name="Picture 16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7088" y="1758950"/>
            <a:ext cx="3419475" cy="2559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260648"/>
            <a:ext cx="8064896" cy="776696"/>
          </a:xfrm>
        </p:spPr>
        <p:txBody>
          <a:bodyPr/>
          <a:lstStyle/>
          <a:p>
            <a:pPr>
              <a:defRPr/>
            </a:pPr>
            <a:r>
              <a:rPr lang="uk-UA" sz="2400" dirty="0"/>
              <a:t>Використання школярами комп’ютера при </a:t>
            </a:r>
            <a:r>
              <a:rPr lang="uk-UA" sz="2400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0000" endA="300" endPos="50000" dist="29997" dir="5400000" sy="-100000" algn="bl" rotWithShape="0"/>
                </a:effectLst>
              </a:rPr>
              <a:t>підготовці домашніх завдань</a:t>
            </a:r>
            <a:endParaRPr lang="ru-RU" sz="2300" dirty="0">
              <a:effectLst>
                <a:innerShdw blurRad="63500" dist="50800" dir="13500000">
                  <a:prstClr val="black">
                    <a:alpha val="50000"/>
                  </a:prstClr>
                </a:innerShdw>
                <a:reflection blurRad="6350" stA="50000" endA="300" endPos="50000" dist="29997" dir="5400000" sy="-100000" algn="bl" rotWithShape="0"/>
              </a:effectLst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41275" y="1341438"/>
            <a:ext cx="9067800" cy="503237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  <a:defRPr/>
            </a:pPr>
            <a:r>
              <a:rPr lang="uk-UA" sz="2400" b="0" i="1" dirty="0">
                <a:solidFill>
                  <a:srgbClr val="3366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Наприклад, слайди з робіт учнів:</a:t>
            </a:r>
            <a:endParaRPr lang="ru-RU" sz="2400" b="0" i="1" dirty="0">
              <a:solidFill>
                <a:srgbClr val="33660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pic>
        <p:nvPicPr>
          <p:cNvPr id="9" name="Picture 3" descr="Z:\newtek\_backgrounds_1.02\Tim\_powerpoint templates\empowered force\mechanical_propeller_trance_lg_blk.gif"/>
          <p:cNvPicPr>
            <a:picLocks noChangeAspect="1" noChangeArrowheads="1" noCrop="1"/>
          </p:cNvPicPr>
          <p:nvPr/>
        </p:nvPicPr>
        <p:blipFill>
          <a:blip r:embed="rId4">
            <a:extLst/>
          </a:blip>
          <a:srcRect/>
          <a:stretch>
            <a:fillRect/>
          </a:stretch>
        </p:blipFill>
        <p:spPr bwMode="auto">
          <a:xfrm>
            <a:off x="8208000" y="0"/>
            <a:ext cx="936000" cy="936000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8357" name="Picture 16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39813" y="4100513"/>
            <a:ext cx="3421062" cy="25574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8361" name="Picture 16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5175" y="3716338"/>
            <a:ext cx="3371850" cy="2520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PA090030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/>
          </a:blip>
          <a:srcRect/>
          <a:stretch>
            <a:fillRect/>
          </a:stretch>
        </p:blipFill>
        <p:spPr bwMode="auto">
          <a:xfrm rot="15530243">
            <a:off x="5173700" y="1191815"/>
            <a:ext cx="3320744" cy="3977193"/>
          </a:xfrm>
          <a:prstGeom prst="snip2DiagRect">
            <a:avLst>
              <a:gd name="adj1" fmla="val 11553"/>
              <a:gd name="adj2" fmla="val 23398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9408"/>
            <a:ext cx="8280920" cy="776696"/>
          </a:xfrm>
        </p:spPr>
        <p:txBody>
          <a:bodyPr/>
          <a:lstStyle/>
          <a:p>
            <a:pPr algn="ctr">
              <a:defRPr/>
            </a:pPr>
            <a:r>
              <a:rPr lang="uk-UA" sz="3600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</a:rPr>
              <a:t>Електронне портфоліо, </a:t>
            </a:r>
            <a:r>
              <a:rPr lang="uk-UA" sz="3200" b="0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0000" endA="300" endPos="50000" dist="29997" dir="5400000" sy="-100000" algn="bl" rotWithShape="0"/>
                </a:effectLst>
              </a:rPr>
              <a:t>видавнича діяльність </a:t>
            </a:r>
            <a:r>
              <a:rPr lang="uk-UA" sz="3200" b="0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0000" endA="300" endPos="50000" dist="29997" dir="5400000" sy="-100000" algn="bl" rotWithShape="0"/>
                </a:effectLst>
              </a:rPr>
              <a:t>та </a:t>
            </a:r>
            <a:r>
              <a:rPr lang="uk-UA" sz="3200" b="0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0000" endA="300" endPos="50000" dist="29997" dir="5400000" sy="-100000" algn="bl" rotWithShape="0"/>
                </a:effectLst>
              </a:rPr>
              <a:t>нагороди</a:t>
            </a:r>
            <a:endParaRPr lang="ru-RU" sz="3200" i="1" dirty="0">
              <a:effectLst>
                <a:innerShdw blurRad="63500" dist="50800" dir="13500000">
                  <a:prstClr val="black">
                    <a:alpha val="50000"/>
                  </a:prstClr>
                </a:innerShdw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6" name="Picture 4" descr="Z:\newtek\_backgrounds_1.02\Tim\_powerpoint templates\empowered force\rotational_row_trance_lg_blk.gif"/>
          <p:cNvPicPr>
            <a:picLocks noChangeAspect="1" noChangeArrowheads="1" noCrop="1"/>
          </p:cNvPicPr>
          <p:nvPr/>
        </p:nvPicPr>
        <p:blipFill>
          <a:blip r:embed="rId3">
            <a:extLst/>
          </a:blip>
          <a:srcRect/>
          <a:stretch>
            <a:fillRect/>
          </a:stretch>
        </p:blipFill>
        <p:spPr bwMode="auto">
          <a:xfrm>
            <a:off x="8121540" y="0"/>
            <a:ext cx="1022434" cy="936104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graphicFrame>
        <p:nvGraphicFramePr>
          <p:cNvPr id="9" name="Схема 8"/>
          <p:cNvGraphicFramePr/>
          <p:nvPr/>
        </p:nvGraphicFramePr>
        <p:xfrm>
          <a:off x="179512" y="1412776"/>
          <a:ext cx="4608512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5" name="Picture 3" descr="P1010004"/>
          <p:cNvPicPr>
            <a:picLocks noChangeAspect="1" noChangeArrowheads="1"/>
          </p:cNvPicPr>
          <p:nvPr/>
        </p:nvPicPr>
        <p:blipFill>
          <a:blip r:embed="rId9" cstate="print">
            <a:lum bright="12000" contrast="30000"/>
            <a:extLst/>
          </a:blip>
          <a:srcRect t="1462" b="2924"/>
          <a:stretch>
            <a:fillRect/>
          </a:stretch>
        </p:blipFill>
        <p:spPr bwMode="auto">
          <a:xfrm rot="21036231">
            <a:off x="5208278" y="4256311"/>
            <a:ext cx="3285231" cy="25231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-324544" y="188640"/>
            <a:ext cx="9036496" cy="936104"/>
          </a:xfrm>
        </p:spPr>
        <p:txBody>
          <a:bodyPr/>
          <a:lstStyle/>
          <a:p>
            <a:pPr algn="ctr">
              <a:defRPr/>
            </a:pPr>
            <a:r>
              <a:rPr lang="uk-UA" sz="3600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</a:rPr>
              <a:t>Результативність роботи</a:t>
            </a:r>
            <a:endParaRPr lang="ru-RU" sz="3600" dirty="0">
              <a:effectLst>
                <a:innerShdw blurRad="63500" dist="50800" dir="13500000">
                  <a:prstClr val="black">
                    <a:alpha val="50000"/>
                  </a:prstClr>
                </a:innerShdw>
                <a:reflection blurRad="6350" stA="55000" endA="300" endPos="45500" dir="5400000" sy="-100000" algn="bl" rotWithShape="0"/>
              </a:effectLst>
            </a:endParaRPr>
          </a:p>
        </p:txBody>
      </p:sp>
      <p:grpSp>
        <p:nvGrpSpPr>
          <p:cNvPr id="3" name="Группа 2"/>
          <p:cNvGrpSpPr>
            <a:grpSpLocks/>
          </p:cNvGrpSpPr>
          <p:nvPr/>
        </p:nvGrpSpPr>
        <p:grpSpPr bwMode="auto">
          <a:xfrm>
            <a:off x="7938" y="981075"/>
            <a:ext cx="4995862" cy="5157788"/>
            <a:chOff x="8607" y="980728"/>
            <a:chExt cx="4995441" cy="5158828"/>
          </a:xfrm>
        </p:grpSpPr>
        <p:graphicFrame>
          <p:nvGraphicFramePr>
            <p:cNvPr id="28679" name="Диаграмма 1"/>
            <p:cNvGraphicFramePr>
              <a:graphicFrameLocks/>
            </p:cNvGraphicFramePr>
            <p:nvPr/>
          </p:nvGraphicFramePr>
          <p:xfrm>
            <a:off x="107504" y="980728"/>
            <a:ext cx="4896544" cy="41764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690" r:id="rId3" imgW="4895512" imgH="4176122" progId="Excel.Chart.8">
                    <p:embed/>
                  </p:oleObj>
                </mc:Choice>
                <mc:Fallback>
                  <p:oleObj r:id="rId3" imgW="4895512" imgH="4176122" progId="Excel.Chart.8">
                    <p:embed/>
                    <p:pic>
                      <p:nvPicPr>
                        <p:cNvPr id="0" name="Диаграмма 1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7504" y="980728"/>
                          <a:ext cx="4896544" cy="417646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" name="Rectangle 3"/>
            <p:cNvSpPr txBox="1">
              <a:spLocks noChangeArrowheads="1"/>
            </p:cNvSpPr>
            <p:nvPr/>
          </p:nvSpPr>
          <p:spPr bwMode="auto">
            <a:xfrm>
              <a:off x="8607" y="5014812"/>
              <a:ext cx="4788024" cy="1124744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anchor="ctr"/>
            <a:lstStyle>
              <a:lvl1pPr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bg1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+mj-lt"/>
                  <a:ea typeface="+mj-ea"/>
                  <a:cs typeface="+mj-cs"/>
                </a:defRPr>
              </a:lvl1pPr>
              <a:lvl2pPr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bg1"/>
                  </a:solidFill>
                  <a:latin typeface="Arial Black" pitchFamily="34" charset="0"/>
                </a:defRPr>
              </a:lvl2pPr>
              <a:lvl3pPr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bg1"/>
                  </a:solidFill>
                  <a:latin typeface="Arial Black" pitchFamily="34" charset="0"/>
                </a:defRPr>
              </a:lvl3pPr>
              <a:lvl4pPr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bg1"/>
                  </a:solidFill>
                  <a:latin typeface="Arial Black" pitchFamily="34" charset="0"/>
                </a:defRPr>
              </a:lvl4pPr>
              <a:lvl5pPr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bg1"/>
                  </a:solidFill>
                  <a:latin typeface="Arial Black" pitchFamily="34" charset="0"/>
                </a:defRPr>
              </a:lvl5pPr>
              <a:lvl6pPr marL="4572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bg1"/>
                  </a:solidFill>
                  <a:latin typeface="Arial Black" pitchFamily="34" charset="0"/>
                </a:defRPr>
              </a:lvl6pPr>
              <a:lvl7pPr marL="9144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bg1"/>
                  </a:solidFill>
                  <a:latin typeface="Arial Black" pitchFamily="34" charset="0"/>
                </a:defRPr>
              </a:lvl7pPr>
              <a:lvl8pPr marL="13716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bg1"/>
                  </a:solidFill>
                  <a:latin typeface="Arial Black" pitchFamily="34" charset="0"/>
                </a:defRPr>
              </a:lvl8pPr>
              <a:lvl9pPr marL="18288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bg1"/>
                  </a:solidFill>
                  <a:latin typeface="Arial Black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uk-UA" sz="1600" b="0" dirty="0">
                  <a:solidFill>
                    <a:srgbClr val="003300"/>
                  </a:solidFill>
                </a:rPr>
                <a:t>Діаграма призових місць учнів у ІІ-ІІІ етапах Всеукраїнської олімпіади з фізики та астрономії</a:t>
              </a:r>
              <a:endParaRPr lang="ru-RU" sz="1600" b="0" dirty="0">
                <a:solidFill>
                  <a:srgbClr val="003300"/>
                </a:solidFill>
              </a:endParaRPr>
            </a:p>
          </p:txBody>
        </p:sp>
      </p:grpSp>
      <p:grpSp>
        <p:nvGrpSpPr>
          <p:cNvPr id="7" name="Группа 6"/>
          <p:cNvGrpSpPr>
            <a:grpSpLocks/>
          </p:cNvGrpSpPr>
          <p:nvPr/>
        </p:nvGrpSpPr>
        <p:grpSpPr bwMode="auto">
          <a:xfrm>
            <a:off x="4778375" y="1270000"/>
            <a:ext cx="4843463" cy="4875213"/>
            <a:chOff x="4778846" y="1269875"/>
            <a:chExt cx="4842321" cy="4874740"/>
          </a:xfrm>
        </p:grpSpPr>
        <p:graphicFrame>
          <p:nvGraphicFramePr>
            <p:cNvPr id="28677" name="Диаграмма 3"/>
            <p:cNvGraphicFramePr>
              <a:graphicFrameLocks/>
            </p:cNvGraphicFramePr>
            <p:nvPr/>
          </p:nvGraphicFramePr>
          <p:xfrm>
            <a:off x="4796631" y="1269875"/>
            <a:ext cx="4824536" cy="410334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691" r:id="rId5" imgW="4822354" imgH="4102964" progId="Excel.Chart.8">
                    <p:embed/>
                  </p:oleObj>
                </mc:Choice>
                <mc:Fallback>
                  <p:oleObj r:id="rId5" imgW="4822354" imgH="4102964" progId="Excel.Chart.8">
                    <p:embed/>
                    <p:pic>
                      <p:nvPicPr>
                        <p:cNvPr id="0" name="Диаграмма 3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96631" y="1269875"/>
                          <a:ext cx="4824536" cy="410334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" name="Rectangle 3"/>
            <p:cNvSpPr txBox="1">
              <a:spLocks noChangeArrowheads="1"/>
            </p:cNvSpPr>
            <p:nvPr/>
          </p:nvSpPr>
          <p:spPr bwMode="auto">
            <a:xfrm>
              <a:off x="4778846" y="5019871"/>
              <a:ext cx="4248472" cy="1124744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anchor="ctr"/>
            <a:lstStyle>
              <a:lvl1pPr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bg1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+mj-lt"/>
                  <a:ea typeface="+mj-ea"/>
                  <a:cs typeface="+mj-cs"/>
                </a:defRPr>
              </a:lvl1pPr>
              <a:lvl2pPr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bg1"/>
                  </a:solidFill>
                  <a:latin typeface="Arial Black" pitchFamily="34" charset="0"/>
                </a:defRPr>
              </a:lvl2pPr>
              <a:lvl3pPr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bg1"/>
                  </a:solidFill>
                  <a:latin typeface="Arial Black" pitchFamily="34" charset="0"/>
                </a:defRPr>
              </a:lvl3pPr>
              <a:lvl4pPr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bg1"/>
                  </a:solidFill>
                  <a:latin typeface="Arial Black" pitchFamily="34" charset="0"/>
                </a:defRPr>
              </a:lvl4pPr>
              <a:lvl5pPr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bg1"/>
                  </a:solidFill>
                  <a:latin typeface="Arial Black" pitchFamily="34" charset="0"/>
                </a:defRPr>
              </a:lvl5pPr>
              <a:lvl6pPr marL="4572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bg1"/>
                  </a:solidFill>
                  <a:latin typeface="Arial Black" pitchFamily="34" charset="0"/>
                </a:defRPr>
              </a:lvl6pPr>
              <a:lvl7pPr marL="9144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bg1"/>
                  </a:solidFill>
                  <a:latin typeface="Arial Black" pitchFamily="34" charset="0"/>
                </a:defRPr>
              </a:lvl7pPr>
              <a:lvl8pPr marL="13716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bg1"/>
                  </a:solidFill>
                  <a:latin typeface="Arial Black" pitchFamily="34" charset="0"/>
                </a:defRPr>
              </a:lvl8pPr>
              <a:lvl9pPr marL="18288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bg1"/>
                  </a:solidFill>
                  <a:latin typeface="Arial Black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uk-UA" sz="1600" b="0" dirty="0">
                  <a:solidFill>
                    <a:srgbClr val="003300"/>
                  </a:solidFill>
                </a:rPr>
                <a:t>Діаграма </a:t>
              </a:r>
              <a:r>
                <a:rPr lang="uk-UA" sz="1600" b="0" dirty="0" smtClean="0">
                  <a:solidFill>
                    <a:srgbClr val="003300"/>
                  </a:solidFill>
                </a:rPr>
                <a:t>динаміки участі школярів у </a:t>
              </a:r>
              <a:r>
                <a:rPr lang="uk-UA" sz="1600" b="0" dirty="0">
                  <a:solidFill>
                    <a:srgbClr val="003300"/>
                  </a:solidFill>
                </a:rPr>
                <a:t>Всеукраїнському фізичному конкурсі «Левеня»</a:t>
              </a:r>
              <a:endParaRPr lang="ru-RU" sz="1600" b="0" dirty="0">
                <a:solidFill>
                  <a:srgbClr val="003300"/>
                </a:solidFill>
              </a:endParaRPr>
            </a:p>
          </p:txBody>
        </p:sp>
      </p:grpSp>
      <p:pic>
        <p:nvPicPr>
          <p:cNvPr id="9" name="Picture 2" descr="B_B"/>
          <p:cNvPicPr>
            <a:picLocks noChangeAspect="1" noChangeArrowheads="1" noCrop="1"/>
          </p:cNvPicPr>
          <p:nvPr/>
        </p:nvPicPr>
        <p:blipFill>
          <a:blip r:embed="rId7" cstate="print">
            <a:extLst/>
          </a:blip>
          <a:srcRect/>
          <a:stretch>
            <a:fillRect/>
          </a:stretch>
        </p:blipFill>
        <p:spPr bwMode="auto">
          <a:xfrm>
            <a:off x="7897061" y="0"/>
            <a:ext cx="1248000" cy="936000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0"/>
            <a:ext cx="8064896" cy="1052736"/>
          </a:xfrm>
        </p:spPr>
        <p:txBody>
          <a:bodyPr/>
          <a:lstStyle/>
          <a:p>
            <a:pPr algn="ctr">
              <a:lnSpc>
                <a:spcPct val="150000"/>
              </a:lnSpc>
              <a:defRPr/>
            </a:pPr>
            <a:r>
              <a:rPr lang="uk-UA" sz="2000" dirty="0"/>
              <a:t>Процес організації навчання учнів із використанням </a:t>
            </a:r>
            <a:r>
              <a:rPr lang="uk-UA" sz="2000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0000" endA="300" endPos="50000" dist="29997" dir="5400000" sy="-100000" algn="bl" rotWithShape="0"/>
                </a:effectLst>
              </a:rPr>
              <a:t>інформаційних технологій </a:t>
            </a:r>
            <a:r>
              <a:rPr lang="uk-UA" sz="2000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0000" endA="300" endPos="50000" dist="29997" dir="5400000" sy="-100000" algn="bl" rotWithShape="0"/>
                </a:effectLst>
              </a:rPr>
              <a:t>дозволяє</a:t>
            </a:r>
            <a:r>
              <a:rPr lang="en-US" sz="2000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0000" endA="300" endPos="50000" dist="29997" dir="5400000" sy="-100000" algn="bl" rotWithShape="0"/>
                </a:effectLst>
              </a:rPr>
              <a:t> </a:t>
            </a:r>
            <a:r>
              <a:rPr lang="uk-UA" sz="2000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0000" endA="300" endPos="50000" dist="29997" dir="5400000" sy="-100000" algn="bl" rotWithShape="0"/>
                </a:effectLst>
              </a:rPr>
              <a:t>:</a:t>
            </a:r>
            <a:r>
              <a:rPr lang="uk-UA" sz="2000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0000" endA="300" endPos="50000" dist="29997" dir="5400000" sy="-100000" algn="bl" rotWithShape="0"/>
                </a:effectLst>
              </a:rPr>
              <a:t> </a:t>
            </a:r>
            <a:endParaRPr lang="ru-RU" sz="2000" dirty="0">
              <a:effectLst>
                <a:innerShdw blurRad="63500" dist="50800" dir="13500000">
                  <a:prstClr val="black">
                    <a:alpha val="50000"/>
                  </a:prstClr>
                </a:innerShdw>
                <a:reflection blurRad="6350" stA="50000" endA="300" endPos="50000" dist="29997" dir="5400000" sy="-100000" algn="bl" rotWithShape="0"/>
              </a:effectLst>
            </a:endParaRPr>
          </a:p>
        </p:txBody>
      </p:sp>
      <p:pic>
        <p:nvPicPr>
          <p:cNvPr id="6" name="Picture 4" descr="Z:\newtek\_backgrounds_1.02\Tim\_powerpoint templates\empowered force\rotational_row_trance_lg_blk.gif"/>
          <p:cNvPicPr>
            <a:picLocks noChangeAspect="1" noChangeArrowheads="1" noCrop="1"/>
          </p:cNvPicPr>
          <p:nvPr/>
        </p:nvPicPr>
        <p:blipFill>
          <a:blip r:embed="rId3">
            <a:extLst/>
          </a:blip>
          <a:srcRect/>
          <a:stretch>
            <a:fillRect/>
          </a:stretch>
        </p:blipFill>
        <p:spPr bwMode="auto">
          <a:xfrm>
            <a:off x="8100392" y="-1"/>
            <a:ext cx="1043608" cy="955491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grpSp>
        <p:nvGrpSpPr>
          <p:cNvPr id="15" name="Группа 14"/>
          <p:cNvGrpSpPr/>
          <p:nvPr/>
        </p:nvGrpSpPr>
        <p:grpSpPr>
          <a:xfrm>
            <a:off x="251520" y="1556792"/>
            <a:ext cx="8928992" cy="5256584"/>
            <a:chOff x="107504" y="1268760"/>
            <a:chExt cx="8928992" cy="5256584"/>
          </a:xfrm>
        </p:grpSpPr>
        <p:sp>
          <p:nvSpPr>
            <p:cNvPr id="17" name="Полилиния 16"/>
            <p:cNvSpPr/>
            <p:nvPr/>
          </p:nvSpPr>
          <p:spPr>
            <a:xfrm>
              <a:off x="1187624" y="3773805"/>
              <a:ext cx="6875323" cy="591299"/>
            </a:xfrm>
            <a:custGeom>
              <a:avLst/>
              <a:gdLst>
                <a:gd name="connsiteX0" fmla="*/ 0 w 6875323"/>
                <a:gd name="connsiteY0" fmla="*/ 108516 h 1085160"/>
                <a:gd name="connsiteX1" fmla="*/ 108516 w 6875323"/>
                <a:gd name="connsiteY1" fmla="*/ 0 h 1085160"/>
                <a:gd name="connsiteX2" fmla="*/ 6766807 w 6875323"/>
                <a:gd name="connsiteY2" fmla="*/ 0 h 1085160"/>
                <a:gd name="connsiteX3" fmla="*/ 6875323 w 6875323"/>
                <a:gd name="connsiteY3" fmla="*/ 108516 h 1085160"/>
                <a:gd name="connsiteX4" fmla="*/ 6875323 w 6875323"/>
                <a:gd name="connsiteY4" fmla="*/ 976644 h 1085160"/>
                <a:gd name="connsiteX5" fmla="*/ 6766807 w 6875323"/>
                <a:gd name="connsiteY5" fmla="*/ 1085160 h 1085160"/>
                <a:gd name="connsiteX6" fmla="*/ 108516 w 6875323"/>
                <a:gd name="connsiteY6" fmla="*/ 1085160 h 1085160"/>
                <a:gd name="connsiteX7" fmla="*/ 0 w 6875323"/>
                <a:gd name="connsiteY7" fmla="*/ 976644 h 1085160"/>
                <a:gd name="connsiteX8" fmla="*/ 0 w 6875323"/>
                <a:gd name="connsiteY8" fmla="*/ 108516 h 108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875323" h="1085160">
                  <a:moveTo>
                    <a:pt x="0" y="108516"/>
                  </a:moveTo>
                  <a:cubicBezTo>
                    <a:pt x="0" y="48584"/>
                    <a:pt x="48584" y="0"/>
                    <a:pt x="108516" y="0"/>
                  </a:cubicBezTo>
                  <a:lnTo>
                    <a:pt x="6766807" y="0"/>
                  </a:lnTo>
                  <a:cubicBezTo>
                    <a:pt x="6826739" y="0"/>
                    <a:pt x="6875323" y="48584"/>
                    <a:pt x="6875323" y="108516"/>
                  </a:cubicBezTo>
                  <a:lnTo>
                    <a:pt x="6875323" y="976644"/>
                  </a:lnTo>
                  <a:cubicBezTo>
                    <a:pt x="6875323" y="1036576"/>
                    <a:pt x="6826739" y="1085160"/>
                    <a:pt x="6766807" y="1085160"/>
                  </a:cubicBezTo>
                  <a:lnTo>
                    <a:pt x="108516" y="1085160"/>
                  </a:lnTo>
                  <a:cubicBezTo>
                    <a:pt x="48584" y="1085160"/>
                    <a:pt x="0" y="1036576"/>
                    <a:pt x="0" y="976644"/>
                  </a:cubicBezTo>
                  <a:lnTo>
                    <a:pt x="0" y="108516"/>
                  </a:lnTo>
                  <a:close/>
                </a:path>
              </a:pathLst>
            </a:custGeom>
            <a:solidFill>
              <a:srgbClr val="336600"/>
            </a:solidFill>
            <a:ln>
              <a:solidFill>
                <a:srgbClr val="99FF33"/>
              </a:solidFill>
            </a:ln>
            <a:effectLst>
              <a:glow rad="139700">
                <a:srgbClr val="99CC00">
                  <a:alpha val="40000"/>
                </a:srgbClr>
              </a:glow>
            </a:effectLst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5123" tIns="85123" rIns="1213560" bIns="85123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Aft>
                  <a:spcPct val="35000"/>
                </a:spcAft>
              </a:pPr>
              <a:r>
                <a:rPr lang="uk-UA" sz="1900" b="1" i="1" dirty="0"/>
                <a:t>вдосконалюються навички самоконтролю</a:t>
              </a:r>
            </a:p>
          </p:txBody>
        </p:sp>
        <p:sp>
          <p:nvSpPr>
            <p:cNvPr id="3" name="Прямоугольник 2"/>
            <p:cNvSpPr/>
            <p:nvPr/>
          </p:nvSpPr>
          <p:spPr>
            <a:xfrm>
              <a:off x="107504" y="1268760"/>
              <a:ext cx="8928992" cy="5256584"/>
            </a:xfrm>
            <a:prstGeom prst="rect">
              <a:avLst/>
            </a:prstGeom>
            <a:noFill/>
          </p:spPr>
        </p:sp>
        <p:sp>
          <p:nvSpPr>
            <p:cNvPr id="4" name="Полилиния 3"/>
            <p:cNvSpPr/>
            <p:nvPr/>
          </p:nvSpPr>
          <p:spPr>
            <a:xfrm>
              <a:off x="107504" y="1268761"/>
              <a:ext cx="6875323" cy="648071"/>
            </a:xfrm>
            <a:custGeom>
              <a:avLst/>
              <a:gdLst>
                <a:gd name="connsiteX0" fmla="*/ 0 w 6875323"/>
                <a:gd name="connsiteY0" fmla="*/ 94619 h 946185"/>
                <a:gd name="connsiteX1" fmla="*/ 94619 w 6875323"/>
                <a:gd name="connsiteY1" fmla="*/ 0 h 946185"/>
                <a:gd name="connsiteX2" fmla="*/ 6780705 w 6875323"/>
                <a:gd name="connsiteY2" fmla="*/ 0 h 946185"/>
                <a:gd name="connsiteX3" fmla="*/ 6875324 w 6875323"/>
                <a:gd name="connsiteY3" fmla="*/ 94619 h 946185"/>
                <a:gd name="connsiteX4" fmla="*/ 6875323 w 6875323"/>
                <a:gd name="connsiteY4" fmla="*/ 851567 h 946185"/>
                <a:gd name="connsiteX5" fmla="*/ 6780704 w 6875323"/>
                <a:gd name="connsiteY5" fmla="*/ 946186 h 946185"/>
                <a:gd name="connsiteX6" fmla="*/ 94619 w 6875323"/>
                <a:gd name="connsiteY6" fmla="*/ 946185 h 946185"/>
                <a:gd name="connsiteX7" fmla="*/ 0 w 6875323"/>
                <a:gd name="connsiteY7" fmla="*/ 851566 h 946185"/>
                <a:gd name="connsiteX8" fmla="*/ 0 w 6875323"/>
                <a:gd name="connsiteY8" fmla="*/ 94619 h 946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875323" h="946185">
                  <a:moveTo>
                    <a:pt x="0" y="94619"/>
                  </a:moveTo>
                  <a:cubicBezTo>
                    <a:pt x="0" y="42362"/>
                    <a:pt x="42362" y="0"/>
                    <a:pt x="94619" y="0"/>
                  </a:cubicBezTo>
                  <a:lnTo>
                    <a:pt x="6780705" y="0"/>
                  </a:lnTo>
                  <a:cubicBezTo>
                    <a:pt x="6832962" y="0"/>
                    <a:pt x="6875324" y="42362"/>
                    <a:pt x="6875324" y="94619"/>
                  </a:cubicBezTo>
                  <a:cubicBezTo>
                    <a:pt x="6875324" y="346935"/>
                    <a:pt x="6875323" y="599251"/>
                    <a:pt x="6875323" y="851567"/>
                  </a:cubicBezTo>
                  <a:cubicBezTo>
                    <a:pt x="6875323" y="903824"/>
                    <a:pt x="6832961" y="946186"/>
                    <a:pt x="6780704" y="946186"/>
                  </a:cubicBezTo>
                  <a:lnTo>
                    <a:pt x="94619" y="946185"/>
                  </a:lnTo>
                  <a:cubicBezTo>
                    <a:pt x="42362" y="946185"/>
                    <a:pt x="0" y="903823"/>
                    <a:pt x="0" y="851566"/>
                  </a:cubicBezTo>
                  <a:lnTo>
                    <a:pt x="0" y="94619"/>
                  </a:lnTo>
                  <a:close/>
                </a:path>
              </a:pathLst>
            </a:custGeom>
            <a:solidFill>
              <a:srgbClr val="336600"/>
            </a:solidFill>
            <a:ln>
              <a:solidFill>
                <a:srgbClr val="99FF33"/>
              </a:solidFill>
            </a:ln>
            <a:effectLst>
              <a:glow rad="139700">
                <a:srgbClr val="99CC00">
                  <a:alpha val="40000"/>
                </a:srgbClr>
              </a:glow>
            </a:effectLst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3713" tIns="88673" rIns="1139998" bIns="88673" numCol="1" spcCol="1270" anchor="ctr" anchorCtr="0">
              <a:noAutofit/>
            </a:bodyPr>
            <a:lstStyle/>
            <a:p>
              <a:pPr lvl="0" algn="ctr" defTabSz="711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1900" b="1" i="1" kern="1200" dirty="0" smtClean="0"/>
                <a:t>ефективно вирішувати проблему наочності</a:t>
              </a:r>
              <a:endParaRPr lang="uk-UA" sz="1900" b="1" kern="1200" dirty="0"/>
            </a:p>
          </p:txBody>
        </p:sp>
        <p:sp>
          <p:nvSpPr>
            <p:cNvPr id="7" name="Полилиния 6"/>
            <p:cNvSpPr/>
            <p:nvPr/>
          </p:nvSpPr>
          <p:spPr>
            <a:xfrm>
              <a:off x="417715" y="2062668"/>
              <a:ext cx="6875323" cy="574244"/>
            </a:xfrm>
            <a:custGeom>
              <a:avLst/>
              <a:gdLst>
                <a:gd name="connsiteX0" fmla="*/ 0 w 6875323"/>
                <a:gd name="connsiteY0" fmla="*/ 108516 h 1085160"/>
                <a:gd name="connsiteX1" fmla="*/ 108516 w 6875323"/>
                <a:gd name="connsiteY1" fmla="*/ 0 h 1085160"/>
                <a:gd name="connsiteX2" fmla="*/ 6766807 w 6875323"/>
                <a:gd name="connsiteY2" fmla="*/ 0 h 1085160"/>
                <a:gd name="connsiteX3" fmla="*/ 6875323 w 6875323"/>
                <a:gd name="connsiteY3" fmla="*/ 108516 h 1085160"/>
                <a:gd name="connsiteX4" fmla="*/ 6875323 w 6875323"/>
                <a:gd name="connsiteY4" fmla="*/ 976644 h 1085160"/>
                <a:gd name="connsiteX5" fmla="*/ 6766807 w 6875323"/>
                <a:gd name="connsiteY5" fmla="*/ 1085160 h 1085160"/>
                <a:gd name="connsiteX6" fmla="*/ 108516 w 6875323"/>
                <a:gd name="connsiteY6" fmla="*/ 1085160 h 1085160"/>
                <a:gd name="connsiteX7" fmla="*/ 0 w 6875323"/>
                <a:gd name="connsiteY7" fmla="*/ 976644 h 1085160"/>
                <a:gd name="connsiteX8" fmla="*/ 0 w 6875323"/>
                <a:gd name="connsiteY8" fmla="*/ 108516 h 108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875323" h="1085160">
                  <a:moveTo>
                    <a:pt x="0" y="108516"/>
                  </a:moveTo>
                  <a:cubicBezTo>
                    <a:pt x="0" y="48584"/>
                    <a:pt x="48584" y="0"/>
                    <a:pt x="108516" y="0"/>
                  </a:cubicBezTo>
                  <a:lnTo>
                    <a:pt x="6766807" y="0"/>
                  </a:lnTo>
                  <a:cubicBezTo>
                    <a:pt x="6826739" y="0"/>
                    <a:pt x="6875323" y="48584"/>
                    <a:pt x="6875323" y="108516"/>
                  </a:cubicBezTo>
                  <a:lnTo>
                    <a:pt x="6875323" y="976644"/>
                  </a:lnTo>
                  <a:cubicBezTo>
                    <a:pt x="6875323" y="1036576"/>
                    <a:pt x="6826739" y="1085160"/>
                    <a:pt x="6766807" y="1085160"/>
                  </a:cubicBezTo>
                  <a:lnTo>
                    <a:pt x="108516" y="1085160"/>
                  </a:lnTo>
                  <a:cubicBezTo>
                    <a:pt x="48584" y="1085160"/>
                    <a:pt x="0" y="1036576"/>
                    <a:pt x="0" y="976644"/>
                  </a:cubicBezTo>
                  <a:lnTo>
                    <a:pt x="0" y="108516"/>
                  </a:lnTo>
                  <a:close/>
                </a:path>
              </a:pathLst>
            </a:custGeom>
            <a:solidFill>
              <a:srgbClr val="336600"/>
            </a:solidFill>
            <a:ln>
              <a:solidFill>
                <a:srgbClr val="99FF33"/>
              </a:solidFill>
            </a:ln>
            <a:effectLst>
              <a:glow rad="139700">
                <a:srgbClr val="99CC00">
                  <a:alpha val="40000"/>
                </a:srgbClr>
              </a:glow>
            </a:effectLst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5123" tIns="85123" rIns="1213560" bIns="85123" numCol="1" spcCol="1270" anchor="ctr" anchorCtr="0">
              <a:noAutofit/>
            </a:bodyPr>
            <a:lstStyle/>
            <a:p>
              <a:pPr lvl="0" algn="ctr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1900" b="1" i="1" dirty="0"/>
                <a:t>індивідуалізувати процес навчання</a:t>
              </a:r>
            </a:p>
          </p:txBody>
        </p:sp>
        <p:sp>
          <p:nvSpPr>
            <p:cNvPr id="8" name="Полилиния 7"/>
            <p:cNvSpPr/>
            <p:nvPr/>
          </p:nvSpPr>
          <p:spPr>
            <a:xfrm>
              <a:off x="827584" y="2767285"/>
              <a:ext cx="6875323" cy="877739"/>
            </a:xfrm>
            <a:custGeom>
              <a:avLst/>
              <a:gdLst>
                <a:gd name="connsiteX0" fmla="*/ 0 w 6875323"/>
                <a:gd name="connsiteY0" fmla="*/ 108012 h 1080117"/>
                <a:gd name="connsiteX1" fmla="*/ 108012 w 6875323"/>
                <a:gd name="connsiteY1" fmla="*/ 0 h 1080117"/>
                <a:gd name="connsiteX2" fmla="*/ 6767311 w 6875323"/>
                <a:gd name="connsiteY2" fmla="*/ 0 h 1080117"/>
                <a:gd name="connsiteX3" fmla="*/ 6875323 w 6875323"/>
                <a:gd name="connsiteY3" fmla="*/ 108012 h 1080117"/>
                <a:gd name="connsiteX4" fmla="*/ 6875323 w 6875323"/>
                <a:gd name="connsiteY4" fmla="*/ 972105 h 1080117"/>
                <a:gd name="connsiteX5" fmla="*/ 6767311 w 6875323"/>
                <a:gd name="connsiteY5" fmla="*/ 1080117 h 1080117"/>
                <a:gd name="connsiteX6" fmla="*/ 108012 w 6875323"/>
                <a:gd name="connsiteY6" fmla="*/ 1080117 h 1080117"/>
                <a:gd name="connsiteX7" fmla="*/ 0 w 6875323"/>
                <a:gd name="connsiteY7" fmla="*/ 972105 h 1080117"/>
                <a:gd name="connsiteX8" fmla="*/ 0 w 6875323"/>
                <a:gd name="connsiteY8" fmla="*/ 108012 h 1080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875323" h="1080117">
                  <a:moveTo>
                    <a:pt x="0" y="108012"/>
                  </a:moveTo>
                  <a:cubicBezTo>
                    <a:pt x="0" y="48359"/>
                    <a:pt x="48359" y="0"/>
                    <a:pt x="108012" y="0"/>
                  </a:cubicBezTo>
                  <a:lnTo>
                    <a:pt x="6767311" y="0"/>
                  </a:lnTo>
                  <a:cubicBezTo>
                    <a:pt x="6826964" y="0"/>
                    <a:pt x="6875323" y="48359"/>
                    <a:pt x="6875323" y="108012"/>
                  </a:cubicBezTo>
                  <a:lnTo>
                    <a:pt x="6875323" y="972105"/>
                  </a:lnTo>
                  <a:cubicBezTo>
                    <a:pt x="6875323" y="1031758"/>
                    <a:pt x="6826964" y="1080117"/>
                    <a:pt x="6767311" y="1080117"/>
                  </a:cubicBezTo>
                  <a:lnTo>
                    <a:pt x="108012" y="1080117"/>
                  </a:lnTo>
                  <a:cubicBezTo>
                    <a:pt x="48359" y="1080117"/>
                    <a:pt x="0" y="1031758"/>
                    <a:pt x="0" y="972105"/>
                  </a:cubicBezTo>
                  <a:lnTo>
                    <a:pt x="0" y="108012"/>
                  </a:lnTo>
                  <a:close/>
                </a:path>
              </a:pathLst>
            </a:custGeom>
            <a:solidFill>
              <a:srgbClr val="336600"/>
            </a:solidFill>
            <a:ln>
              <a:solidFill>
                <a:srgbClr val="99FF33"/>
              </a:solidFill>
            </a:ln>
            <a:effectLst>
              <a:glow rad="139700">
                <a:srgbClr val="99CC00">
                  <a:alpha val="40000"/>
                </a:srgbClr>
              </a:glow>
            </a:effectLst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4976" tIns="84976" rIns="1213413" bIns="84976" numCol="1" spcCol="1270" anchor="ctr" anchorCtr="0">
              <a:noAutofit/>
            </a:bodyPr>
            <a:lstStyle/>
            <a:p>
              <a:pPr lvl="0" algn="ctr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1800" b="1" i="1" dirty="0"/>
                <a:t>сформувати в учнів уміння самостійно аналізувати й виправляти допущені помилки</a:t>
              </a:r>
              <a:endParaRPr lang="en-US" sz="1800" b="1" i="1" dirty="0"/>
            </a:p>
          </p:txBody>
        </p:sp>
        <p:sp>
          <p:nvSpPr>
            <p:cNvPr id="9" name="Полилиния 8"/>
            <p:cNvSpPr/>
            <p:nvPr/>
          </p:nvSpPr>
          <p:spPr>
            <a:xfrm>
              <a:off x="1513101" y="4471208"/>
              <a:ext cx="6875323" cy="685984"/>
            </a:xfrm>
            <a:custGeom>
              <a:avLst/>
              <a:gdLst>
                <a:gd name="connsiteX0" fmla="*/ 0 w 6875323"/>
                <a:gd name="connsiteY0" fmla="*/ 94619 h 946185"/>
                <a:gd name="connsiteX1" fmla="*/ 94619 w 6875323"/>
                <a:gd name="connsiteY1" fmla="*/ 0 h 946185"/>
                <a:gd name="connsiteX2" fmla="*/ 6780705 w 6875323"/>
                <a:gd name="connsiteY2" fmla="*/ 0 h 946185"/>
                <a:gd name="connsiteX3" fmla="*/ 6875324 w 6875323"/>
                <a:gd name="connsiteY3" fmla="*/ 94619 h 946185"/>
                <a:gd name="connsiteX4" fmla="*/ 6875323 w 6875323"/>
                <a:gd name="connsiteY4" fmla="*/ 851567 h 946185"/>
                <a:gd name="connsiteX5" fmla="*/ 6780704 w 6875323"/>
                <a:gd name="connsiteY5" fmla="*/ 946186 h 946185"/>
                <a:gd name="connsiteX6" fmla="*/ 94619 w 6875323"/>
                <a:gd name="connsiteY6" fmla="*/ 946185 h 946185"/>
                <a:gd name="connsiteX7" fmla="*/ 0 w 6875323"/>
                <a:gd name="connsiteY7" fmla="*/ 851566 h 946185"/>
                <a:gd name="connsiteX8" fmla="*/ 0 w 6875323"/>
                <a:gd name="connsiteY8" fmla="*/ 94619 h 946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875323" h="946185">
                  <a:moveTo>
                    <a:pt x="0" y="94619"/>
                  </a:moveTo>
                  <a:cubicBezTo>
                    <a:pt x="0" y="42362"/>
                    <a:pt x="42362" y="0"/>
                    <a:pt x="94619" y="0"/>
                  </a:cubicBezTo>
                  <a:lnTo>
                    <a:pt x="6780705" y="0"/>
                  </a:lnTo>
                  <a:cubicBezTo>
                    <a:pt x="6832962" y="0"/>
                    <a:pt x="6875324" y="42362"/>
                    <a:pt x="6875324" y="94619"/>
                  </a:cubicBezTo>
                  <a:cubicBezTo>
                    <a:pt x="6875324" y="346935"/>
                    <a:pt x="6875323" y="599251"/>
                    <a:pt x="6875323" y="851567"/>
                  </a:cubicBezTo>
                  <a:cubicBezTo>
                    <a:pt x="6875323" y="903824"/>
                    <a:pt x="6832961" y="946186"/>
                    <a:pt x="6780704" y="946186"/>
                  </a:cubicBezTo>
                  <a:lnTo>
                    <a:pt x="94619" y="946185"/>
                  </a:lnTo>
                  <a:cubicBezTo>
                    <a:pt x="42362" y="946185"/>
                    <a:pt x="0" y="903823"/>
                    <a:pt x="0" y="851566"/>
                  </a:cubicBezTo>
                  <a:lnTo>
                    <a:pt x="0" y="94619"/>
                  </a:lnTo>
                  <a:close/>
                </a:path>
              </a:pathLst>
            </a:custGeom>
            <a:solidFill>
              <a:srgbClr val="336600"/>
            </a:solidFill>
            <a:ln>
              <a:solidFill>
                <a:srgbClr val="99FF33"/>
              </a:solidFill>
            </a:ln>
            <a:effectLst>
              <a:glow rad="139700">
                <a:srgbClr val="99CC00">
                  <a:alpha val="40000"/>
                </a:srgbClr>
              </a:glow>
            </a:effectLst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8673" tIns="88673" rIns="1217110" bIns="88673" numCol="1" spcCol="1270" anchor="ctr" anchorCtr="0">
              <a:noAutofit/>
            </a:bodyPr>
            <a:lstStyle/>
            <a:p>
              <a:pPr lvl="0" algn="ctr" defTabSz="711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1900" b="1" i="1" dirty="0"/>
                <a:t>розвивати творчу активність учнів</a:t>
              </a:r>
            </a:p>
          </p:txBody>
        </p:sp>
        <p:sp>
          <p:nvSpPr>
            <p:cNvPr id="10" name="Полилиния 9"/>
            <p:cNvSpPr/>
            <p:nvPr/>
          </p:nvSpPr>
          <p:spPr>
            <a:xfrm>
              <a:off x="1619672" y="5301208"/>
              <a:ext cx="7047421" cy="596317"/>
            </a:xfrm>
            <a:custGeom>
              <a:avLst/>
              <a:gdLst>
                <a:gd name="connsiteX0" fmla="*/ 0 w 6875323"/>
                <a:gd name="connsiteY0" fmla="*/ 94619 h 946185"/>
                <a:gd name="connsiteX1" fmla="*/ 94619 w 6875323"/>
                <a:gd name="connsiteY1" fmla="*/ 0 h 946185"/>
                <a:gd name="connsiteX2" fmla="*/ 6780705 w 6875323"/>
                <a:gd name="connsiteY2" fmla="*/ 0 h 946185"/>
                <a:gd name="connsiteX3" fmla="*/ 6875324 w 6875323"/>
                <a:gd name="connsiteY3" fmla="*/ 94619 h 946185"/>
                <a:gd name="connsiteX4" fmla="*/ 6875323 w 6875323"/>
                <a:gd name="connsiteY4" fmla="*/ 851567 h 946185"/>
                <a:gd name="connsiteX5" fmla="*/ 6780704 w 6875323"/>
                <a:gd name="connsiteY5" fmla="*/ 946186 h 946185"/>
                <a:gd name="connsiteX6" fmla="*/ 94619 w 6875323"/>
                <a:gd name="connsiteY6" fmla="*/ 946185 h 946185"/>
                <a:gd name="connsiteX7" fmla="*/ 0 w 6875323"/>
                <a:gd name="connsiteY7" fmla="*/ 851566 h 946185"/>
                <a:gd name="connsiteX8" fmla="*/ 0 w 6875323"/>
                <a:gd name="connsiteY8" fmla="*/ 94619 h 946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875323" h="946185">
                  <a:moveTo>
                    <a:pt x="0" y="94619"/>
                  </a:moveTo>
                  <a:cubicBezTo>
                    <a:pt x="0" y="42362"/>
                    <a:pt x="42362" y="0"/>
                    <a:pt x="94619" y="0"/>
                  </a:cubicBezTo>
                  <a:lnTo>
                    <a:pt x="6780705" y="0"/>
                  </a:lnTo>
                  <a:cubicBezTo>
                    <a:pt x="6832962" y="0"/>
                    <a:pt x="6875324" y="42362"/>
                    <a:pt x="6875324" y="94619"/>
                  </a:cubicBezTo>
                  <a:cubicBezTo>
                    <a:pt x="6875324" y="346935"/>
                    <a:pt x="6875323" y="599251"/>
                    <a:pt x="6875323" y="851567"/>
                  </a:cubicBezTo>
                  <a:cubicBezTo>
                    <a:pt x="6875323" y="903824"/>
                    <a:pt x="6832961" y="946186"/>
                    <a:pt x="6780704" y="946186"/>
                  </a:cubicBezTo>
                  <a:lnTo>
                    <a:pt x="94619" y="946185"/>
                  </a:lnTo>
                  <a:cubicBezTo>
                    <a:pt x="42362" y="946185"/>
                    <a:pt x="0" y="903823"/>
                    <a:pt x="0" y="851566"/>
                  </a:cubicBezTo>
                  <a:lnTo>
                    <a:pt x="0" y="94619"/>
                  </a:lnTo>
                  <a:close/>
                </a:path>
              </a:pathLst>
            </a:custGeom>
            <a:solidFill>
              <a:srgbClr val="336600"/>
            </a:solidFill>
            <a:ln>
              <a:solidFill>
                <a:srgbClr val="99FF33"/>
              </a:solidFill>
            </a:ln>
            <a:effectLst>
              <a:glow rad="139700">
                <a:srgbClr val="99CC00">
                  <a:alpha val="40000"/>
                </a:srgbClr>
              </a:glow>
            </a:effectLst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1053" tIns="81053" rIns="1209490" bIns="81053" numCol="1" spcCol="1270" anchor="ctr" anchorCtr="0">
              <a:noAutofit/>
            </a:bodyPr>
            <a:lstStyle/>
            <a:p>
              <a:pPr lvl="0" algn="ctr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1900" b="1" i="1" dirty="0"/>
                <a:t>здійснювати контроль результату навчання</a:t>
              </a:r>
            </a:p>
          </p:txBody>
        </p:sp>
        <p:sp>
          <p:nvSpPr>
            <p:cNvPr id="11" name="Полилиния 10"/>
            <p:cNvSpPr/>
            <p:nvPr/>
          </p:nvSpPr>
          <p:spPr>
            <a:xfrm>
              <a:off x="6012160" y="1589844"/>
              <a:ext cx="615020" cy="615020"/>
            </a:xfrm>
            <a:custGeom>
              <a:avLst/>
              <a:gdLst>
                <a:gd name="connsiteX0" fmla="*/ 0 w 615020"/>
                <a:gd name="connsiteY0" fmla="*/ 338261 h 615020"/>
                <a:gd name="connsiteX1" fmla="*/ 138380 w 615020"/>
                <a:gd name="connsiteY1" fmla="*/ 338261 h 615020"/>
                <a:gd name="connsiteX2" fmla="*/ 138380 w 615020"/>
                <a:gd name="connsiteY2" fmla="*/ 0 h 615020"/>
                <a:gd name="connsiteX3" fmla="*/ 476641 w 615020"/>
                <a:gd name="connsiteY3" fmla="*/ 0 h 615020"/>
                <a:gd name="connsiteX4" fmla="*/ 476641 w 615020"/>
                <a:gd name="connsiteY4" fmla="*/ 338261 h 615020"/>
                <a:gd name="connsiteX5" fmla="*/ 615020 w 615020"/>
                <a:gd name="connsiteY5" fmla="*/ 338261 h 615020"/>
                <a:gd name="connsiteX6" fmla="*/ 307510 w 615020"/>
                <a:gd name="connsiteY6" fmla="*/ 615020 h 615020"/>
                <a:gd name="connsiteX7" fmla="*/ 0 w 615020"/>
                <a:gd name="connsiteY7" fmla="*/ 338261 h 615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15020" h="615020">
                  <a:moveTo>
                    <a:pt x="0" y="338261"/>
                  </a:moveTo>
                  <a:lnTo>
                    <a:pt x="138380" y="338261"/>
                  </a:lnTo>
                  <a:lnTo>
                    <a:pt x="138380" y="0"/>
                  </a:lnTo>
                  <a:lnTo>
                    <a:pt x="476641" y="0"/>
                  </a:lnTo>
                  <a:lnTo>
                    <a:pt x="476641" y="338261"/>
                  </a:lnTo>
                  <a:lnTo>
                    <a:pt x="615020" y="338261"/>
                  </a:lnTo>
                  <a:lnTo>
                    <a:pt x="307510" y="615020"/>
                  </a:lnTo>
                  <a:lnTo>
                    <a:pt x="0" y="338261"/>
                  </a:lnTo>
                  <a:close/>
                </a:path>
              </a:pathLst>
            </a:custGeom>
            <a:solidFill>
              <a:srgbClr val="003300">
                <a:alpha val="90000"/>
              </a:srgbClr>
            </a:solidFill>
            <a:ln>
              <a:solidFill>
                <a:srgbClr val="CCFF33">
                  <a:alpha val="90000"/>
                </a:srgbClr>
              </a:solidFill>
            </a:ln>
            <a:effectLst>
              <a:glow rad="101600">
                <a:srgbClr val="99CC00">
                  <a:alpha val="40000"/>
                </a:srgbClr>
              </a:glow>
              <a:reflection blurRad="6350" stA="50000" endA="300" endPos="38500" dist="50800" dir="5400000" sy="-100000" algn="bl" rotWithShape="0"/>
            </a:effectLst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5210" tIns="36830" rIns="175209" bIns="189047" numCol="1" spcCol="1270" anchor="ctr" anchorCtr="0">
              <a:noAutofit/>
            </a:bodyPr>
            <a:lstStyle/>
            <a:p>
              <a:pPr lvl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uk-UA" sz="2900" kern="1200"/>
            </a:p>
          </p:txBody>
        </p:sp>
        <p:sp>
          <p:nvSpPr>
            <p:cNvPr id="12" name="Полилиния 11"/>
            <p:cNvSpPr/>
            <p:nvPr/>
          </p:nvSpPr>
          <p:spPr>
            <a:xfrm>
              <a:off x="6516216" y="2420888"/>
              <a:ext cx="615020" cy="615020"/>
            </a:xfrm>
            <a:custGeom>
              <a:avLst/>
              <a:gdLst>
                <a:gd name="connsiteX0" fmla="*/ 0 w 615020"/>
                <a:gd name="connsiteY0" fmla="*/ 338261 h 615020"/>
                <a:gd name="connsiteX1" fmla="*/ 138380 w 615020"/>
                <a:gd name="connsiteY1" fmla="*/ 338261 h 615020"/>
                <a:gd name="connsiteX2" fmla="*/ 138380 w 615020"/>
                <a:gd name="connsiteY2" fmla="*/ 0 h 615020"/>
                <a:gd name="connsiteX3" fmla="*/ 476641 w 615020"/>
                <a:gd name="connsiteY3" fmla="*/ 0 h 615020"/>
                <a:gd name="connsiteX4" fmla="*/ 476641 w 615020"/>
                <a:gd name="connsiteY4" fmla="*/ 338261 h 615020"/>
                <a:gd name="connsiteX5" fmla="*/ 615020 w 615020"/>
                <a:gd name="connsiteY5" fmla="*/ 338261 h 615020"/>
                <a:gd name="connsiteX6" fmla="*/ 307510 w 615020"/>
                <a:gd name="connsiteY6" fmla="*/ 615020 h 615020"/>
                <a:gd name="connsiteX7" fmla="*/ 0 w 615020"/>
                <a:gd name="connsiteY7" fmla="*/ 338261 h 615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15020" h="615020">
                  <a:moveTo>
                    <a:pt x="0" y="338261"/>
                  </a:moveTo>
                  <a:lnTo>
                    <a:pt x="138380" y="338261"/>
                  </a:lnTo>
                  <a:lnTo>
                    <a:pt x="138380" y="0"/>
                  </a:lnTo>
                  <a:lnTo>
                    <a:pt x="476641" y="0"/>
                  </a:lnTo>
                  <a:lnTo>
                    <a:pt x="476641" y="338261"/>
                  </a:lnTo>
                  <a:lnTo>
                    <a:pt x="615020" y="338261"/>
                  </a:lnTo>
                  <a:lnTo>
                    <a:pt x="307510" y="615020"/>
                  </a:lnTo>
                  <a:lnTo>
                    <a:pt x="0" y="338261"/>
                  </a:lnTo>
                  <a:close/>
                </a:path>
              </a:pathLst>
            </a:custGeom>
            <a:solidFill>
              <a:srgbClr val="003300">
                <a:alpha val="90000"/>
              </a:srgbClr>
            </a:solidFill>
            <a:ln>
              <a:solidFill>
                <a:srgbClr val="CCFF33">
                  <a:alpha val="90000"/>
                </a:srgbClr>
              </a:solidFill>
            </a:ln>
            <a:effectLst>
              <a:glow rad="101600">
                <a:srgbClr val="99CC00">
                  <a:alpha val="40000"/>
                </a:srgbClr>
              </a:glow>
              <a:reflection blurRad="6350" stA="50000" endA="300" endPos="38500" dist="50800" dir="5400000" sy="-100000" algn="bl" rotWithShape="0"/>
            </a:effectLst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5210" tIns="36830" rIns="175209" bIns="189047" numCol="1" spcCol="1270" anchor="ctr" anchorCtr="0">
              <a:noAutofit/>
            </a:bodyPr>
            <a:lstStyle/>
            <a:p>
              <a:pPr lvl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uk-UA" sz="2900" kern="1200"/>
            </a:p>
          </p:txBody>
        </p:sp>
        <p:sp>
          <p:nvSpPr>
            <p:cNvPr id="13" name="Полилиния 12"/>
            <p:cNvSpPr/>
            <p:nvPr/>
          </p:nvSpPr>
          <p:spPr>
            <a:xfrm>
              <a:off x="6948264" y="3284984"/>
              <a:ext cx="615020" cy="615020"/>
            </a:xfrm>
            <a:custGeom>
              <a:avLst/>
              <a:gdLst>
                <a:gd name="connsiteX0" fmla="*/ 0 w 615020"/>
                <a:gd name="connsiteY0" fmla="*/ 338261 h 615020"/>
                <a:gd name="connsiteX1" fmla="*/ 138380 w 615020"/>
                <a:gd name="connsiteY1" fmla="*/ 338261 h 615020"/>
                <a:gd name="connsiteX2" fmla="*/ 138380 w 615020"/>
                <a:gd name="connsiteY2" fmla="*/ 0 h 615020"/>
                <a:gd name="connsiteX3" fmla="*/ 476641 w 615020"/>
                <a:gd name="connsiteY3" fmla="*/ 0 h 615020"/>
                <a:gd name="connsiteX4" fmla="*/ 476641 w 615020"/>
                <a:gd name="connsiteY4" fmla="*/ 338261 h 615020"/>
                <a:gd name="connsiteX5" fmla="*/ 615020 w 615020"/>
                <a:gd name="connsiteY5" fmla="*/ 338261 h 615020"/>
                <a:gd name="connsiteX6" fmla="*/ 307510 w 615020"/>
                <a:gd name="connsiteY6" fmla="*/ 615020 h 615020"/>
                <a:gd name="connsiteX7" fmla="*/ 0 w 615020"/>
                <a:gd name="connsiteY7" fmla="*/ 338261 h 615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15020" h="615020">
                  <a:moveTo>
                    <a:pt x="0" y="338261"/>
                  </a:moveTo>
                  <a:lnTo>
                    <a:pt x="138380" y="338261"/>
                  </a:lnTo>
                  <a:lnTo>
                    <a:pt x="138380" y="0"/>
                  </a:lnTo>
                  <a:lnTo>
                    <a:pt x="476641" y="0"/>
                  </a:lnTo>
                  <a:lnTo>
                    <a:pt x="476641" y="338261"/>
                  </a:lnTo>
                  <a:lnTo>
                    <a:pt x="615020" y="338261"/>
                  </a:lnTo>
                  <a:lnTo>
                    <a:pt x="307510" y="615020"/>
                  </a:lnTo>
                  <a:lnTo>
                    <a:pt x="0" y="338261"/>
                  </a:lnTo>
                  <a:close/>
                </a:path>
              </a:pathLst>
            </a:custGeom>
            <a:solidFill>
              <a:srgbClr val="003300">
                <a:alpha val="90000"/>
              </a:srgbClr>
            </a:solidFill>
            <a:ln>
              <a:solidFill>
                <a:srgbClr val="CCFF33">
                  <a:alpha val="90000"/>
                </a:srgbClr>
              </a:solidFill>
            </a:ln>
            <a:effectLst>
              <a:glow rad="101600">
                <a:srgbClr val="99CC00">
                  <a:alpha val="40000"/>
                </a:srgbClr>
              </a:glow>
              <a:reflection blurRad="6350" stA="50000" endA="300" endPos="38500" dist="50800" dir="5400000" sy="-100000" algn="bl" rotWithShape="0"/>
            </a:effectLst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5210" tIns="36830" rIns="175209" bIns="189047" numCol="1" spcCol="1270" anchor="ctr" anchorCtr="0">
              <a:noAutofit/>
            </a:bodyPr>
            <a:lstStyle/>
            <a:p>
              <a:pPr lvl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uk-UA" sz="2900" kern="1200"/>
            </a:p>
          </p:txBody>
        </p:sp>
        <p:sp>
          <p:nvSpPr>
            <p:cNvPr id="14" name="Полилиния 13"/>
            <p:cNvSpPr/>
            <p:nvPr/>
          </p:nvSpPr>
          <p:spPr>
            <a:xfrm>
              <a:off x="7740352" y="4902212"/>
              <a:ext cx="615020" cy="615020"/>
            </a:xfrm>
            <a:custGeom>
              <a:avLst/>
              <a:gdLst>
                <a:gd name="connsiteX0" fmla="*/ 0 w 615020"/>
                <a:gd name="connsiteY0" fmla="*/ 338261 h 615020"/>
                <a:gd name="connsiteX1" fmla="*/ 138380 w 615020"/>
                <a:gd name="connsiteY1" fmla="*/ 338261 h 615020"/>
                <a:gd name="connsiteX2" fmla="*/ 138380 w 615020"/>
                <a:gd name="connsiteY2" fmla="*/ 0 h 615020"/>
                <a:gd name="connsiteX3" fmla="*/ 476641 w 615020"/>
                <a:gd name="connsiteY3" fmla="*/ 0 h 615020"/>
                <a:gd name="connsiteX4" fmla="*/ 476641 w 615020"/>
                <a:gd name="connsiteY4" fmla="*/ 338261 h 615020"/>
                <a:gd name="connsiteX5" fmla="*/ 615020 w 615020"/>
                <a:gd name="connsiteY5" fmla="*/ 338261 h 615020"/>
                <a:gd name="connsiteX6" fmla="*/ 307510 w 615020"/>
                <a:gd name="connsiteY6" fmla="*/ 615020 h 615020"/>
                <a:gd name="connsiteX7" fmla="*/ 0 w 615020"/>
                <a:gd name="connsiteY7" fmla="*/ 338261 h 615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15020" h="615020">
                  <a:moveTo>
                    <a:pt x="0" y="338261"/>
                  </a:moveTo>
                  <a:lnTo>
                    <a:pt x="138380" y="338261"/>
                  </a:lnTo>
                  <a:lnTo>
                    <a:pt x="138380" y="0"/>
                  </a:lnTo>
                  <a:lnTo>
                    <a:pt x="476641" y="0"/>
                  </a:lnTo>
                  <a:lnTo>
                    <a:pt x="476641" y="338261"/>
                  </a:lnTo>
                  <a:lnTo>
                    <a:pt x="615020" y="338261"/>
                  </a:lnTo>
                  <a:lnTo>
                    <a:pt x="307510" y="615020"/>
                  </a:lnTo>
                  <a:lnTo>
                    <a:pt x="0" y="338261"/>
                  </a:lnTo>
                  <a:close/>
                </a:path>
              </a:pathLst>
            </a:custGeom>
            <a:solidFill>
              <a:srgbClr val="003300">
                <a:alpha val="90000"/>
              </a:srgbClr>
            </a:solidFill>
            <a:ln>
              <a:solidFill>
                <a:srgbClr val="CCFF33">
                  <a:alpha val="90000"/>
                </a:srgbClr>
              </a:solidFill>
            </a:ln>
            <a:effectLst>
              <a:glow rad="101600">
                <a:srgbClr val="99CC00">
                  <a:alpha val="40000"/>
                </a:srgbClr>
              </a:glow>
              <a:reflection blurRad="6350" stA="50000" endA="300" endPos="38500" dist="50800" dir="5400000" sy="-100000" algn="bl" rotWithShape="0"/>
            </a:effectLst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5210" tIns="36830" rIns="175209" bIns="189047" numCol="1" spcCol="1270" anchor="ctr" anchorCtr="0">
              <a:noAutofit/>
            </a:bodyPr>
            <a:lstStyle/>
            <a:p>
              <a:pPr lvl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uk-UA" sz="2900" kern="1200"/>
            </a:p>
          </p:txBody>
        </p:sp>
        <p:sp>
          <p:nvSpPr>
            <p:cNvPr id="19" name="Полилиния 18"/>
            <p:cNvSpPr/>
            <p:nvPr/>
          </p:nvSpPr>
          <p:spPr>
            <a:xfrm>
              <a:off x="7380312" y="4149080"/>
              <a:ext cx="615020" cy="615020"/>
            </a:xfrm>
            <a:custGeom>
              <a:avLst/>
              <a:gdLst>
                <a:gd name="connsiteX0" fmla="*/ 0 w 615020"/>
                <a:gd name="connsiteY0" fmla="*/ 338261 h 615020"/>
                <a:gd name="connsiteX1" fmla="*/ 138380 w 615020"/>
                <a:gd name="connsiteY1" fmla="*/ 338261 h 615020"/>
                <a:gd name="connsiteX2" fmla="*/ 138380 w 615020"/>
                <a:gd name="connsiteY2" fmla="*/ 0 h 615020"/>
                <a:gd name="connsiteX3" fmla="*/ 476641 w 615020"/>
                <a:gd name="connsiteY3" fmla="*/ 0 h 615020"/>
                <a:gd name="connsiteX4" fmla="*/ 476641 w 615020"/>
                <a:gd name="connsiteY4" fmla="*/ 338261 h 615020"/>
                <a:gd name="connsiteX5" fmla="*/ 615020 w 615020"/>
                <a:gd name="connsiteY5" fmla="*/ 338261 h 615020"/>
                <a:gd name="connsiteX6" fmla="*/ 307510 w 615020"/>
                <a:gd name="connsiteY6" fmla="*/ 615020 h 615020"/>
                <a:gd name="connsiteX7" fmla="*/ 0 w 615020"/>
                <a:gd name="connsiteY7" fmla="*/ 338261 h 615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15020" h="615020">
                  <a:moveTo>
                    <a:pt x="0" y="338261"/>
                  </a:moveTo>
                  <a:lnTo>
                    <a:pt x="138380" y="338261"/>
                  </a:lnTo>
                  <a:lnTo>
                    <a:pt x="138380" y="0"/>
                  </a:lnTo>
                  <a:lnTo>
                    <a:pt x="476641" y="0"/>
                  </a:lnTo>
                  <a:lnTo>
                    <a:pt x="476641" y="338261"/>
                  </a:lnTo>
                  <a:lnTo>
                    <a:pt x="615020" y="338261"/>
                  </a:lnTo>
                  <a:lnTo>
                    <a:pt x="307510" y="615020"/>
                  </a:lnTo>
                  <a:lnTo>
                    <a:pt x="0" y="338261"/>
                  </a:lnTo>
                  <a:close/>
                </a:path>
              </a:pathLst>
            </a:custGeom>
            <a:solidFill>
              <a:srgbClr val="003300">
                <a:alpha val="90000"/>
              </a:srgbClr>
            </a:solidFill>
            <a:ln>
              <a:solidFill>
                <a:srgbClr val="CCFF33">
                  <a:alpha val="90000"/>
                </a:srgbClr>
              </a:solidFill>
            </a:ln>
            <a:effectLst>
              <a:glow rad="101600">
                <a:srgbClr val="99CC00">
                  <a:alpha val="40000"/>
                </a:srgbClr>
              </a:glow>
              <a:reflection blurRad="6350" stA="50000" endA="300" endPos="38500" dist="50800" dir="5400000" sy="-100000" algn="bl" rotWithShape="0"/>
            </a:effectLst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5210" tIns="36830" rIns="175209" bIns="189047" numCol="1" spcCol="1270" anchor="ctr" anchorCtr="0">
              <a:noAutofit/>
            </a:bodyPr>
            <a:lstStyle/>
            <a:p>
              <a:pPr lvl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uk-UA" sz="2900" kern="1200"/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uk-UA" sz="4400" dirty="0">
                <a:effectLst>
                  <a:outerShdw blurRad="38100" dist="38100" dir="2700000" algn="tl">
                    <a:srgbClr val="000000"/>
                  </a:outerShdw>
                  <a:reflection blurRad="25400" stA="30000" endPos="50000" dist="76200" dir="5400000" sy="-100000" algn="bl" rotWithShape="0"/>
                </a:effectLst>
                <a:latin typeface="Tahoma" pitchFamily="34" charset="0"/>
              </a:rPr>
              <a:t>Автобіографічна довідка</a:t>
            </a:r>
            <a:endParaRPr lang="en-US" sz="4400" dirty="0">
              <a:effectLst>
                <a:outerShdw blurRad="38100" dist="38100" dir="2700000" algn="tl">
                  <a:srgbClr val="000000"/>
                </a:outerShdw>
                <a:reflection blurRad="25400" stA="30000" endPos="50000" dist="76200" dir="5400000" sy="-100000" algn="bl" rotWithShape="0"/>
              </a:effectLst>
              <a:latin typeface="Tahoma" pitchFamily="34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61913" y="1503363"/>
            <a:ext cx="5994400" cy="4608512"/>
          </a:xfrm>
        </p:spPr>
        <p:txBody>
          <a:bodyPr/>
          <a:lstStyle/>
          <a:p>
            <a:pPr>
              <a:buFont typeface="Wingdings" pitchFamily="2" charset="2"/>
              <a:buChar char="ü"/>
              <a:defRPr/>
            </a:pPr>
            <a:r>
              <a:rPr lang="uk-UA" sz="2000" b="0" i="1" dirty="0" smtClean="0">
                <a:solidFill>
                  <a:srgbClr val="3366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В </a:t>
            </a:r>
            <a:r>
              <a:rPr lang="uk-UA" sz="2000" b="0" i="1" dirty="0">
                <a:solidFill>
                  <a:srgbClr val="3366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1999 році </a:t>
            </a:r>
            <a:r>
              <a:rPr lang="uk-UA" sz="2000" b="0" i="1" dirty="0" smtClean="0">
                <a:solidFill>
                  <a:srgbClr val="3366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закінчила </a:t>
            </a:r>
            <a:r>
              <a:rPr lang="uk-UA" sz="2000" b="0" i="1" dirty="0">
                <a:solidFill>
                  <a:srgbClr val="3366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фізико-математичний факультет </a:t>
            </a:r>
            <a:r>
              <a:rPr lang="uk-UA" sz="2000" b="0" i="1" dirty="0" smtClean="0">
                <a:solidFill>
                  <a:srgbClr val="3366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Тернопільського державного педагогічного університету за </a:t>
            </a:r>
            <a:r>
              <a:rPr lang="uk-UA" sz="2000" b="0" i="1" dirty="0">
                <a:solidFill>
                  <a:srgbClr val="3366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спеціальністю: «Фізика, інформатика</a:t>
            </a:r>
            <a:r>
              <a:rPr lang="uk-UA" sz="2000" b="0" i="1" dirty="0" smtClean="0">
                <a:solidFill>
                  <a:srgbClr val="3366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».</a:t>
            </a:r>
          </a:p>
          <a:p>
            <a:pPr algn="just">
              <a:buFont typeface="Wingdings" pitchFamily="2" charset="2"/>
              <a:buChar char="ü"/>
              <a:defRPr/>
            </a:pPr>
            <a:r>
              <a:rPr lang="uk-UA" sz="2000" b="0" i="1" dirty="0" smtClean="0">
                <a:solidFill>
                  <a:srgbClr val="3366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Стаж </a:t>
            </a:r>
            <a:r>
              <a:rPr lang="uk-UA" sz="2000" b="0" i="1" dirty="0">
                <a:solidFill>
                  <a:srgbClr val="3366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педагогічної роботи </a:t>
            </a:r>
            <a:r>
              <a:rPr lang="uk-UA" sz="2000" b="0" i="1" dirty="0" smtClean="0">
                <a:solidFill>
                  <a:srgbClr val="3366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1</a:t>
            </a:r>
            <a:r>
              <a:rPr lang="en-US" sz="2000" b="0" i="1" dirty="0" smtClean="0">
                <a:solidFill>
                  <a:srgbClr val="3366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3</a:t>
            </a:r>
            <a:r>
              <a:rPr lang="uk-UA" sz="2000" b="0" i="1" dirty="0" smtClean="0">
                <a:solidFill>
                  <a:srgbClr val="3366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</a:t>
            </a:r>
            <a:r>
              <a:rPr lang="uk-UA" sz="2000" b="0" i="1" dirty="0">
                <a:solidFill>
                  <a:srgbClr val="3366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років. </a:t>
            </a:r>
            <a:endParaRPr lang="uk-UA" sz="2000" b="0" i="1" dirty="0" smtClean="0">
              <a:solidFill>
                <a:srgbClr val="33660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  <a:p>
            <a:pPr algn="just">
              <a:buFont typeface="Wingdings" pitchFamily="2" charset="2"/>
              <a:buChar char="ü"/>
              <a:defRPr/>
            </a:pPr>
            <a:r>
              <a:rPr lang="uk-UA" sz="2000" b="0" i="1" dirty="0" smtClean="0">
                <a:solidFill>
                  <a:srgbClr val="3366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Вчителем </a:t>
            </a:r>
            <a:r>
              <a:rPr lang="uk-UA" sz="2000" b="0" i="1" dirty="0">
                <a:solidFill>
                  <a:srgbClr val="3366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фізики Теребовлянської ЗОШ І-ІІІ ст</a:t>
            </a:r>
            <a:r>
              <a:rPr lang="uk-UA" sz="2000" b="0" i="1" dirty="0" smtClean="0">
                <a:solidFill>
                  <a:srgbClr val="3366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.  № </a:t>
            </a:r>
            <a:r>
              <a:rPr lang="uk-UA" sz="2000" b="0" i="1" dirty="0">
                <a:solidFill>
                  <a:srgbClr val="3366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2 </a:t>
            </a:r>
            <a:r>
              <a:rPr lang="uk-UA" sz="2000" b="0" i="1" dirty="0" smtClean="0">
                <a:solidFill>
                  <a:srgbClr val="3366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працюю </a:t>
            </a:r>
            <a:r>
              <a:rPr lang="uk-UA" sz="2000" b="0" i="1" dirty="0">
                <a:solidFill>
                  <a:srgbClr val="3366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з 1999 року. </a:t>
            </a:r>
            <a:endParaRPr lang="uk-UA" sz="2000" b="0" i="1" dirty="0" smtClean="0">
              <a:solidFill>
                <a:srgbClr val="33660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  <a:p>
            <a:pPr>
              <a:buFont typeface="Wingdings" pitchFamily="2" charset="2"/>
              <a:buChar char="ü"/>
              <a:defRPr/>
            </a:pPr>
            <a:r>
              <a:rPr lang="uk-UA" sz="2000" b="0" i="1" dirty="0" smtClean="0">
                <a:solidFill>
                  <a:srgbClr val="3366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За </a:t>
            </a:r>
            <a:r>
              <a:rPr lang="uk-UA" sz="2000" b="0" i="1" dirty="0">
                <a:solidFill>
                  <a:srgbClr val="3366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результатами попередньої атестації встановлено </a:t>
            </a:r>
            <a:r>
              <a:rPr lang="uk-UA" sz="2000" b="0" i="1" dirty="0" smtClean="0">
                <a:solidFill>
                  <a:srgbClr val="3366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вищу </a:t>
            </a:r>
            <a:r>
              <a:rPr lang="uk-UA" sz="2000" b="0" i="1" dirty="0">
                <a:solidFill>
                  <a:srgbClr val="3366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кваліфікаційну </a:t>
            </a:r>
            <a:r>
              <a:rPr lang="uk-UA" sz="2000" b="0" i="1" dirty="0" smtClean="0">
                <a:solidFill>
                  <a:srgbClr val="3366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категорію, звання старшого вчителя. </a:t>
            </a:r>
          </a:p>
          <a:p>
            <a:pPr algn="just">
              <a:buFont typeface="Wingdings" pitchFamily="2" charset="2"/>
              <a:buChar char="ü"/>
              <a:defRPr/>
            </a:pPr>
            <a:r>
              <a:rPr lang="uk-UA" sz="2000" b="0" i="1" dirty="0" smtClean="0">
                <a:solidFill>
                  <a:srgbClr val="3366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Курси </a:t>
            </a:r>
            <a:r>
              <a:rPr lang="uk-UA" sz="2000" b="0" i="1" dirty="0">
                <a:solidFill>
                  <a:srgbClr val="3366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підвищення кваліфікації проходила в жовтні-листопаді 2006 </a:t>
            </a:r>
            <a:r>
              <a:rPr lang="uk-UA" sz="2000" b="0" i="1" dirty="0" smtClean="0">
                <a:solidFill>
                  <a:srgbClr val="3366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року, квітні 2011 року.</a:t>
            </a:r>
            <a:endParaRPr lang="uk-UA" sz="2000" b="0" i="1" dirty="0">
              <a:solidFill>
                <a:srgbClr val="33660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pic>
        <p:nvPicPr>
          <p:cNvPr id="4100" name="Picture 4" descr="Z:\newtek\_backgrounds_1.02\Tim\_powerpoint templates\empowered force\mechanical_propeller_trance_lg_blk.gif"/>
          <p:cNvPicPr>
            <a:picLocks noChangeAspect="1" noChangeArrowheads="1" noCrop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 bwMode="auto">
          <a:xfrm>
            <a:off x="8208000" y="0"/>
            <a:ext cx="936000" cy="936000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4101" name="Picture 5" descr="Z:\newtek\_backgrounds_1.02\Tim\_powerpoint templates\empowered force\strange-render.pn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7364257" y="5301208"/>
            <a:ext cx="1564114" cy="1224000"/>
          </a:xfrm>
          <a:prstGeom prst="rect">
            <a:avLst/>
          </a:prstGeom>
          <a:noFill/>
          <a:effectLst>
            <a:reflection stA="25000" endPos="30000" dist="12700" dir="5400000" sy="-100000" algn="bl" rotWithShape="0"/>
          </a:effectLst>
          <a:extLst/>
        </p:spPr>
      </p:pic>
      <p:pic>
        <p:nvPicPr>
          <p:cNvPr id="1026" name="Picture 2" descr="http://mw2.google.com/mw-panoramio/photos/medium/19653755.jpg"/>
          <p:cNvPicPr>
            <a:picLocks noChangeAspect="1" noChangeArrowheads="1"/>
          </p:cNvPicPr>
          <p:nvPr/>
        </p:nvPicPr>
        <p:blipFill>
          <a:blip r:embed="rId4">
            <a:extLst/>
          </a:blip>
          <a:srcRect/>
          <a:stretch>
            <a:fillRect/>
          </a:stretch>
        </p:blipFill>
        <p:spPr bwMode="auto">
          <a:xfrm>
            <a:off x="6188346" y="1503089"/>
            <a:ext cx="2746275" cy="205970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8" name="Picture 4" descr="&amp;Ncy;&amp;acy;&amp;shcy;&amp;acy; &amp;shcy;&amp;kcy;&amp;ocy;&amp;lcy;&amp;acy;"/>
          <p:cNvPicPr>
            <a:picLocks noChangeAspect="1" noChangeArrowheads="1"/>
          </p:cNvPicPr>
          <p:nvPr/>
        </p:nvPicPr>
        <p:blipFill>
          <a:blip r:embed="rId5">
            <a:extLst/>
          </a:blip>
          <a:srcRect/>
          <a:stretch>
            <a:fillRect/>
          </a:stretch>
        </p:blipFill>
        <p:spPr bwMode="auto">
          <a:xfrm>
            <a:off x="6188346" y="3803986"/>
            <a:ext cx="2808889" cy="210922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0" y="1267644"/>
            <a:ext cx="9144000" cy="1009228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50000"/>
              </a:spcBef>
              <a:buFontTx/>
              <a:buNone/>
              <a:defRPr/>
            </a:pPr>
            <a:r>
              <a:rPr lang="uk-UA" sz="2000" b="0" spc="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постійно працюю </a:t>
            </a:r>
            <a:r>
              <a:rPr lang="uk-UA" sz="2000" b="0" spc="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над його оформленням і поповненням навчально-методичними посібниками, дидактичним і </a:t>
            </a:r>
            <a:r>
              <a:rPr lang="uk-UA" sz="2000" b="0" spc="1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роздатковим</a:t>
            </a:r>
            <a:r>
              <a:rPr lang="uk-UA" sz="2000" b="0" spc="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 матеріалом, створенням відеотеки і бази з програмного </a:t>
            </a:r>
            <a:r>
              <a:rPr lang="uk-UA" sz="2000" b="0" spc="1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забезпеченя</a:t>
            </a:r>
            <a:endParaRPr lang="ru-RU" sz="2000" b="0" spc="1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 l="4961" r="4323"/>
          <a:stretch>
            <a:fillRect/>
          </a:stretch>
        </p:blipFill>
        <p:spPr bwMode="auto">
          <a:xfrm>
            <a:off x="2551723" y="3135828"/>
            <a:ext cx="2631141" cy="179373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 t="28055" b="19934"/>
          <a:stretch>
            <a:fillRect/>
          </a:stretch>
        </p:blipFill>
        <p:spPr bwMode="auto">
          <a:xfrm>
            <a:off x="208372" y="2387847"/>
            <a:ext cx="2707444" cy="185459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123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79388" y="260350"/>
            <a:ext cx="8964612" cy="801688"/>
          </a:xfrm>
        </p:spPr>
        <p:txBody>
          <a:bodyPr/>
          <a:lstStyle/>
          <a:p>
            <a:pPr>
              <a:defRPr/>
            </a:pPr>
            <a:r>
              <a:rPr lang="uk-UA" sz="3600" dirty="0">
                <a:effectLst>
                  <a:outerShdw blurRad="38100" dist="38100" dir="2700000" algn="tl">
                    <a:srgbClr val="000000"/>
                  </a:outerShdw>
                  <a:reflection blurRad="6350" stA="50000" endA="300" endPos="50000" dist="60007" dir="5400000" sy="-100000" algn="bl" rotWithShape="0"/>
                </a:effectLst>
                <a:latin typeface="Tahoma" pitchFamily="34" charset="0"/>
              </a:rPr>
              <a:t>Кабінет фізики - творча лабораторія</a:t>
            </a:r>
            <a:endParaRPr lang="en-US" sz="3600" dirty="0">
              <a:effectLst>
                <a:outerShdw blurRad="38100" dist="38100" dir="2700000" algn="tl">
                  <a:srgbClr val="000000"/>
                </a:outerShdw>
                <a:reflection blurRad="6350" stA="50000" endA="300" endPos="50000" dist="60007" dir="5400000" sy="-100000" algn="bl" rotWithShape="0"/>
              </a:effectLst>
              <a:latin typeface="Tahoma" pitchFamily="34" charset="0"/>
            </a:endParaRPr>
          </a:p>
        </p:txBody>
      </p:sp>
      <p:pic>
        <p:nvPicPr>
          <p:cNvPr id="1026" name="Picture 2" descr="PA090026"/>
          <p:cNvPicPr>
            <a:picLocks noChangeAspect="1" noChangeArrowheads="1"/>
          </p:cNvPicPr>
          <p:nvPr/>
        </p:nvPicPr>
        <p:blipFill>
          <a:blip r:embed="rId5" cstate="print">
            <a:extLst/>
          </a:blip>
          <a:srcRect b="12791"/>
          <a:stretch>
            <a:fillRect/>
          </a:stretch>
        </p:blipFill>
        <p:spPr bwMode="auto">
          <a:xfrm>
            <a:off x="323528" y="4566422"/>
            <a:ext cx="2962312" cy="191949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8" name="Picture 5" descr="P2281098"/>
          <p:cNvPicPr>
            <a:picLocks noChangeAspect="1" noChangeArrowheads="1"/>
          </p:cNvPicPr>
          <p:nvPr/>
        </p:nvPicPr>
        <p:blipFill>
          <a:blip r:embed="rId6" cstate="print">
            <a:extLst/>
          </a:blip>
          <a:srcRect/>
          <a:stretch>
            <a:fillRect/>
          </a:stretch>
        </p:blipFill>
        <p:spPr bwMode="auto">
          <a:xfrm>
            <a:off x="6370996" y="3380278"/>
            <a:ext cx="2600408" cy="177691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9" name="Picture 4" descr="100_0986"/>
          <p:cNvPicPr>
            <a:picLocks noChangeAspect="1" noChangeArrowheads="1"/>
          </p:cNvPicPr>
          <p:nvPr/>
        </p:nvPicPr>
        <p:blipFill>
          <a:blip r:embed="rId7" cstate="print">
            <a:extLst/>
          </a:blip>
          <a:srcRect/>
          <a:stretch>
            <a:fillRect/>
          </a:stretch>
        </p:blipFill>
        <p:spPr bwMode="auto">
          <a:xfrm>
            <a:off x="5479171" y="4922098"/>
            <a:ext cx="2491349" cy="177950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" name="Picture 4" descr="100_0981"/>
          <p:cNvPicPr>
            <a:picLocks noChangeAspect="1" noChangeArrowheads="1"/>
          </p:cNvPicPr>
          <p:nvPr/>
        </p:nvPicPr>
        <p:blipFill>
          <a:blip r:embed="rId8" cstate="print">
            <a:extLst/>
          </a:blip>
          <a:srcRect/>
          <a:stretch>
            <a:fillRect/>
          </a:stretch>
        </p:blipFill>
        <p:spPr bwMode="auto">
          <a:xfrm>
            <a:off x="5364088" y="2442955"/>
            <a:ext cx="2606433" cy="170790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4004"/>
            <a:ext cx="9144000" cy="1152748"/>
          </a:xfrm>
        </p:spPr>
        <p:txBody>
          <a:bodyPr/>
          <a:lstStyle/>
          <a:p>
            <a:pPr algn="ctr">
              <a:defRPr/>
            </a:pPr>
            <a:r>
              <a:rPr lang="uk-UA" sz="1600" dirty="0"/>
              <a:t>На базі кабінету проводжу навчальні заняття,</a:t>
            </a:r>
            <a:r>
              <a:rPr lang="uk-UA" sz="2000" dirty="0"/>
              <a:t> </a:t>
            </a:r>
            <a:r>
              <a:rPr lang="uk-UA" sz="1600" dirty="0" smtClean="0"/>
              <a:t>організовую індивідуальну роботу з </a:t>
            </a:r>
            <a:r>
              <a:rPr lang="uk-UA" sz="1600" dirty="0"/>
              <a:t>обдарованими </a:t>
            </a:r>
            <a:r>
              <a:rPr lang="uk-UA" sz="1600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50800" stA="37000" endPos="50000" dir="5400000" sy="-100000" algn="bl" rotWithShape="0"/>
                </a:effectLst>
              </a:rPr>
              <a:t>школярами,  </a:t>
            </a:r>
            <a:r>
              <a:rPr lang="uk-UA" sz="1600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50800" stA="37000" endPos="50000" dir="5400000" sy="-100000" algn="bl" rotWithShape="0"/>
                </a:effectLst>
              </a:rPr>
              <a:t>позакласну роботу </a:t>
            </a:r>
            <a:r>
              <a:rPr lang="uk-UA" sz="1600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50800" stA="37000" endPos="50000" dir="5400000" sy="-100000" algn="bl" rotWithShape="0"/>
                </a:effectLst>
              </a:rPr>
              <a:t>з фізики і </a:t>
            </a:r>
            <a:r>
              <a:rPr lang="uk-UA" sz="1600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50800" stA="37000" endPos="50000" dir="5400000" sy="-100000" algn="bl" rotWithShape="0"/>
                </a:effectLst>
              </a:rPr>
              <a:t>астрономії, </a:t>
            </a:r>
            <a:r>
              <a:rPr lang="uk-UA" sz="1600" dirty="0"/>
              <a:t>засідання районного </a:t>
            </a:r>
            <a:r>
              <a:rPr lang="uk-UA" sz="1600" dirty="0" err="1" smtClean="0"/>
              <a:t>методоб’єднань</a:t>
            </a:r>
            <a:r>
              <a:rPr lang="uk-UA" sz="1600" dirty="0" smtClean="0"/>
              <a:t> </a:t>
            </a:r>
            <a:r>
              <a:rPr lang="uk-UA" sz="1400" dirty="0"/>
              <a:t>вчителів</a:t>
            </a:r>
            <a:r>
              <a:rPr lang="uk-UA" sz="1600" dirty="0"/>
              <a:t> і школи молодих вчителів фізики </a:t>
            </a:r>
            <a:r>
              <a:rPr lang="uk-UA" sz="1600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40000" endPos="50000" dir="5400000" sy="-100000" algn="bl" rotWithShape="0"/>
                </a:effectLst>
              </a:rPr>
              <a:t>району, семінари-практикуми</a:t>
            </a:r>
            <a:endParaRPr lang="en-US" sz="1600" dirty="0">
              <a:effectLst>
                <a:innerShdw blurRad="63500" dist="50800" dir="13500000">
                  <a:prstClr val="black">
                    <a:alpha val="50000"/>
                  </a:prstClr>
                </a:innerShdw>
                <a:reflection blurRad="50800" stA="37000" endPos="50000" dir="5400000" sy="-100000" algn="bl" rotWithShape="0"/>
              </a:effectLst>
            </a:endParaRPr>
          </a:p>
        </p:txBody>
      </p:sp>
      <p:pic>
        <p:nvPicPr>
          <p:cNvPr id="7" name="Picture 7" descr="P3150034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 l="2045" t="2043" r="3732" b="3734"/>
          <a:stretch>
            <a:fillRect/>
          </a:stretch>
        </p:blipFill>
        <p:spPr bwMode="auto">
          <a:xfrm>
            <a:off x="5746413" y="1495368"/>
            <a:ext cx="3282635" cy="2464016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8" name="Picture 6" descr="P3150010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166336" y="1412776"/>
            <a:ext cx="3392707" cy="2546608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6" name="Picture 12"/>
          <p:cNvPicPr>
            <a:picLocks noChangeAspect="1" noChangeArrowheads="1"/>
          </p:cNvPicPr>
          <p:nvPr/>
        </p:nvPicPr>
        <p:blipFill>
          <a:blip r:embed="rId5" cstate="print">
            <a:extLst/>
          </a:blip>
          <a:srcRect l="3720" t="19014" r="10670"/>
          <a:stretch>
            <a:fillRect/>
          </a:stretch>
        </p:blipFill>
        <p:spPr bwMode="auto">
          <a:xfrm>
            <a:off x="1" y="3959384"/>
            <a:ext cx="3778426" cy="2673358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/>
          </a:blip>
          <a:stretch>
            <a:fillRect/>
          </a:stretch>
        </p:blipFill>
        <p:spPr>
          <a:xfrm>
            <a:off x="5508104" y="3959384"/>
            <a:ext cx="3564476" cy="26733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3" name="Группа 2"/>
          <p:cNvGrpSpPr>
            <a:grpSpLocks/>
          </p:cNvGrpSpPr>
          <p:nvPr/>
        </p:nvGrpSpPr>
        <p:grpSpPr bwMode="auto">
          <a:xfrm>
            <a:off x="3159125" y="1585913"/>
            <a:ext cx="3067050" cy="4795837"/>
            <a:chOff x="3133728" y="1381348"/>
            <a:chExt cx="3066422" cy="4795416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7" cstate="print">
              <a:extLst/>
            </a:blip>
            <a:stretch>
              <a:fillRect/>
            </a:stretch>
          </p:blipFill>
          <p:spPr>
            <a:xfrm>
              <a:off x="3133728" y="1381348"/>
              <a:ext cx="3066422" cy="2299817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0" name="Picture 2" descr="100_2043"/>
            <p:cNvPicPr>
              <a:picLocks noChangeAspect="1" noChangeArrowheads="1"/>
            </p:cNvPicPr>
            <p:nvPr/>
          </p:nvPicPr>
          <p:blipFill>
            <a:blip r:embed="rId8" cstate="print">
              <a:extLst/>
            </a:blip>
            <a:srcRect/>
            <a:stretch>
              <a:fillRect/>
            </a:stretch>
          </p:blipFill>
          <p:spPr bwMode="auto">
            <a:xfrm>
              <a:off x="3175273" y="3976499"/>
              <a:ext cx="2933968" cy="2200265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  <a:extLst/>
          </p:spPr>
        </p:pic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6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"/>
                            </p:stCondLst>
                            <p:childTnLst>
                              <p:par>
                                <p:cTn id="1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0" y="2332"/>
            <a:ext cx="8001058" cy="1009836"/>
          </a:xfrm>
          <a:extLst/>
        </p:spPr>
        <p:txBody>
          <a:bodyPr>
            <a:scene3d>
              <a:camera prst="orthographicFront"/>
              <a:lightRig rig="threePt" dir="t"/>
            </a:scene3d>
            <a:sp3d extrusionH="57150">
              <a:bevelT w="57150" h="38100" prst="hardEdge"/>
            </a:sp3d>
          </a:bodyPr>
          <a:lstStyle/>
          <a:p>
            <a:pPr marL="0" indent="0" algn="ctr">
              <a:buFontTx/>
              <a:buNone/>
              <a:defRPr/>
            </a:pPr>
            <a:r>
              <a:rPr lang="uk-UA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  <a:reflection blurRad="6350" stA="50000" endA="300" endPos="50000" dist="60007" dir="5400000" sy="-100000" algn="bl" rotWithShape="0"/>
                </a:effectLst>
                <a:latin typeface="Tahoma" pitchFamily="34" charset="0"/>
                <a:ea typeface="+mj-ea"/>
                <a:cs typeface="+mj-cs"/>
              </a:rPr>
              <a:t>Використання</a:t>
            </a:r>
            <a:r>
              <a:rPr lang="ru-RU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  <a:reflection blurRad="6350" stA="50000" endA="300" endPos="50000" dist="60007" dir="5400000" sy="-100000" algn="bl" rotWithShape="0"/>
                </a:effectLst>
                <a:latin typeface="Tahoma" pitchFamily="34" charset="0"/>
                <a:ea typeface="+mj-ea"/>
                <a:cs typeface="+mj-cs"/>
              </a:rPr>
              <a:t> </a:t>
            </a:r>
            <a:r>
              <a:rPr lang="uk-UA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  <a:reflection blurRad="6350" stA="50000" endA="300" endPos="50000" dist="60007" dir="5400000" sy="-100000" algn="bl" rotWithShape="0"/>
                </a:effectLst>
                <a:latin typeface="Tahoma" pitchFamily="34" charset="0"/>
                <a:ea typeface="+mj-ea"/>
                <a:cs typeface="+mj-cs"/>
              </a:rPr>
              <a:t>інформаційно-комунікаційних технологій на уроках фізики і астрономії</a:t>
            </a:r>
          </a:p>
        </p:txBody>
      </p:sp>
      <p:pic>
        <p:nvPicPr>
          <p:cNvPr id="2050" name="Picture 2" descr="board"/>
          <p:cNvPicPr>
            <a:picLocks noChangeAspect="1" noChangeArrowheads="1" noCrop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8001058" y="0"/>
            <a:ext cx="1142941" cy="936000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grpSp>
        <p:nvGrpSpPr>
          <p:cNvPr id="2051" name="Группа 2050"/>
          <p:cNvGrpSpPr>
            <a:grpSpLocks/>
          </p:cNvGrpSpPr>
          <p:nvPr/>
        </p:nvGrpSpPr>
        <p:grpSpPr bwMode="auto">
          <a:xfrm>
            <a:off x="4649788" y="1125538"/>
            <a:ext cx="4333875" cy="5664200"/>
            <a:chOff x="4649567" y="1124744"/>
            <a:chExt cx="4333556" cy="5665060"/>
          </a:xfrm>
        </p:grpSpPr>
        <p:pic>
          <p:nvPicPr>
            <p:cNvPr id="4101" name="Picture 5" descr="Z:\newtek\_backgrounds_1.02\Tim\_powerpoint templates\empowered force\strange-render.png"/>
            <p:cNvPicPr>
              <a:picLocks noChangeAspect="1" noChangeArrowheads="1"/>
            </p:cNvPicPr>
            <p:nvPr/>
          </p:nvPicPr>
          <p:blipFill>
            <a:blip r:embed="rId3" cstate="print">
              <a:extLst/>
            </a:blip>
            <a:srcRect/>
            <a:stretch>
              <a:fillRect/>
            </a:stretch>
          </p:blipFill>
          <p:spPr bwMode="auto">
            <a:xfrm>
              <a:off x="7910415" y="6021287"/>
              <a:ext cx="982065" cy="768517"/>
            </a:xfrm>
            <a:prstGeom prst="rect">
              <a:avLst/>
            </a:prstGeom>
            <a:noFill/>
            <a:effectLst>
              <a:reflection stA="25000" endPos="30000" dist="12700" dir="5400000" sy="-100000" algn="bl" rotWithShape="0"/>
            </a:effectLst>
            <a:extLst/>
          </p:spPr>
        </p:pic>
        <p:sp>
          <p:nvSpPr>
            <p:cNvPr id="10" name="Rectangle 2"/>
            <p:cNvSpPr txBox="1">
              <a:spLocks noChangeArrowheads="1"/>
            </p:cNvSpPr>
            <p:nvPr/>
          </p:nvSpPr>
          <p:spPr bwMode="auto">
            <a:xfrm>
              <a:off x="5140068" y="1124744"/>
              <a:ext cx="3752574" cy="668438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anchor="ctr"/>
            <a:lstStyle>
              <a:lvl1pPr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bg1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+mj-lt"/>
                  <a:ea typeface="+mj-ea"/>
                  <a:cs typeface="+mj-cs"/>
                </a:defRPr>
              </a:lvl1pPr>
              <a:lvl2pPr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bg1"/>
                  </a:solidFill>
                  <a:latin typeface="Arial Black" pitchFamily="34" charset="0"/>
                </a:defRPr>
              </a:lvl2pPr>
              <a:lvl3pPr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bg1"/>
                  </a:solidFill>
                  <a:latin typeface="Arial Black" pitchFamily="34" charset="0"/>
                </a:defRPr>
              </a:lvl3pPr>
              <a:lvl4pPr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bg1"/>
                  </a:solidFill>
                  <a:latin typeface="Arial Black" pitchFamily="34" charset="0"/>
                </a:defRPr>
              </a:lvl4pPr>
              <a:lvl5pPr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bg1"/>
                  </a:solidFill>
                  <a:latin typeface="Arial Black" pitchFamily="34" charset="0"/>
                </a:defRPr>
              </a:lvl5pPr>
              <a:lvl6pPr marL="4572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bg1"/>
                  </a:solidFill>
                  <a:latin typeface="Arial Black" pitchFamily="34" charset="0"/>
                </a:defRPr>
              </a:lvl6pPr>
              <a:lvl7pPr marL="9144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bg1"/>
                  </a:solidFill>
                  <a:latin typeface="Arial Black" pitchFamily="34" charset="0"/>
                </a:defRPr>
              </a:lvl7pPr>
              <a:lvl8pPr marL="13716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bg1"/>
                  </a:solidFill>
                  <a:latin typeface="Arial Black" pitchFamily="34" charset="0"/>
                </a:defRPr>
              </a:lvl8pPr>
              <a:lvl9pPr marL="18288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bg1"/>
                  </a:solidFill>
                  <a:latin typeface="Arial Black" pitchFamily="34" charset="0"/>
                </a:defRPr>
              </a:lvl9pPr>
            </a:lstStyle>
            <a:p>
              <a:pPr algn="ctr">
                <a:defRPr/>
              </a:pPr>
              <a:r>
                <a:rPr lang="uk-UA" sz="2800" dirty="0">
                  <a:solidFill>
                    <a:srgbClr val="336600"/>
                  </a:solidFill>
                  <a:effectLst>
                    <a:outerShdw blurRad="38100" dist="38100" dir="2700000" algn="tl">
                      <a:srgbClr val="000000"/>
                    </a:outerShdw>
                    <a:reflection blurRad="6350" stA="50000" endA="300" endPos="50000" dist="60007" dir="5400000" sy="-100000" algn="bl" rotWithShape="0"/>
                  </a:effectLst>
                  <a:latin typeface="Tahoma" pitchFamily="34" charset="0"/>
                </a:rPr>
                <a:t>Акценти проблеми</a:t>
              </a:r>
              <a:endParaRPr lang="en-US" sz="2800" dirty="0">
                <a:solidFill>
                  <a:srgbClr val="336600"/>
                </a:solidFill>
                <a:effectLst>
                  <a:outerShdw blurRad="38100" dist="38100" dir="2700000" algn="tl">
                    <a:srgbClr val="000000"/>
                  </a:outerShdw>
                  <a:reflection blurRad="6350" stA="50000" endA="300" endPos="50000" dist="60007" dir="5400000" sy="-100000" algn="bl" rotWithShape="0"/>
                </a:effectLst>
                <a:latin typeface="Tahoma" pitchFamily="34" charset="0"/>
              </a:endParaRPr>
            </a:p>
          </p:txBody>
        </p:sp>
        <p:grpSp>
          <p:nvGrpSpPr>
            <p:cNvPr id="19471" name="Группа 25"/>
            <p:cNvGrpSpPr>
              <a:grpSpLocks/>
            </p:cNvGrpSpPr>
            <p:nvPr/>
          </p:nvGrpSpPr>
          <p:grpSpPr bwMode="auto">
            <a:xfrm>
              <a:off x="4649567" y="1916832"/>
              <a:ext cx="4333556" cy="4104455"/>
              <a:chOff x="4649567" y="1916832"/>
              <a:chExt cx="4333556" cy="4104455"/>
            </a:xfrm>
          </p:grpSpPr>
          <p:sp>
            <p:nvSpPr>
              <p:cNvPr id="27" name="Полилиния 26"/>
              <p:cNvSpPr/>
              <p:nvPr/>
            </p:nvSpPr>
            <p:spPr>
              <a:xfrm>
                <a:off x="4649567" y="1916832"/>
                <a:ext cx="4333556" cy="1414109"/>
              </a:xfrm>
              <a:custGeom>
                <a:avLst/>
                <a:gdLst>
                  <a:gd name="connsiteX0" fmla="*/ 0 w 4843185"/>
                  <a:gd name="connsiteY0" fmla="*/ 0 h 1414107"/>
                  <a:gd name="connsiteX1" fmla="*/ 4136132 w 4843185"/>
                  <a:gd name="connsiteY1" fmla="*/ 0 h 1414107"/>
                  <a:gd name="connsiteX2" fmla="*/ 4843185 w 4843185"/>
                  <a:gd name="connsiteY2" fmla="*/ 707054 h 1414107"/>
                  <a:gd name="connsiteX3" fmla="*/ 4136132 w 4843185"/>
                  <a:gd name="connsiteY3" fmla="*/ 1414107 h 1414107"/>
                  <a:gd name="connsiteX4" fmla="*/ 0 w 4843185"/>
                  <a:gd name="connsiteY4" fmla="*/ 1414107 h 1414107"/>
                  <a:gd name="connsiteX5" fmla="*/ 0 w 4843185"/>
                  <a:gd name="connsiteY5" fmla="*/ 0 h 14141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843185" h="1414107">
                    <a:moveTo>
                      <a:pt x="4843185" y="1414106"/>
                    </a:moveTo>
                    <a:lnTo>
                      <a:pt x="707053" y="1414106"/>
                    </a:lnTo>
                    <a:lnTo>
                      <a:pt x="0" y="707053"/>
                    </a:lnTo>
                    <a:lnTo>
                      <a:pt x="707053" y="1"/>
                    </a:lnTo>
                    <a:lnTo>
                      <a:pt x="4843185" y="1"/>
                    </a:lnTo>
                    <a:lnTo>
                      <a:pt x="4843185" y="1414106"/>
                    </a:lnTo>
                    <a:close/>
                  </a:path>
                </a:pathLst>
              </a:custGeom>
              <a:solidFill>
                <a:srgbClr val="336600"/>
              </a:solidFill>
              <a:effectLst>
                <a:glow rad="101600">
                  <a:srgbClr val="003300">
                    <a:alpha val="40000"/>
                  </a:srgbClr>
                </a:glow>
              </a:effectLst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817726" tIns="60961" rIns="113792" bIns="60960" spcCol="1270" anchor="ctr"/>
              <a:lstStyle/>
              <a:p>
                <a:pPr algn="ctr" defTabSz="7112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uk-UA" sz="1600" b="1" i="1" dirty="0"/>
                  <a:t>як ефективний засіб організації навчально-виховного процесу з фізики, тобто забезпечення комп’ютерної підтримки уроків, підготовки до уроків спеціальних презентацій</a:t>
                </a:r>
                <a:endParaRPr lang="uk-UA" sz="1600" b="1" dirty="0"/>
              </a:p>
            </p:txBody>
          </p:sp>
          <p:sp>
            <p:nvSpPr>
              <p:cNvPr id="29" name="Полилиния 28"/>
              <p:cNvSpPr/>
              <p:nvPr/>
            </p:nvSpPr>
            <p:spPr>
              <a:xfrm>
                <a:off x="4880165" y="3501008"/>
                <a:ext cx="3940295" cy="944721"/>
              </a:xfrm>
              <a:custGeom>
                <a:avLst/>
                <a:gdLst>
                  <a:gd name="connsiteX0" fmla="*/ 0 w 3940295"/>
                  <a:gd name="connsiteY0" fmla="*/ 0 h 944720"/>
                  <a:gd name="connsiteX1" fmla="*/ 3467935 w 3940295"/>
                  <a:gd name="connsiteY1" fmla="*/ 0 h 944720"/>
                  <a:gd name="connsiteX2" fmla="*/ 3940295 w 3940295"/>
                  <a:gd name="connsiteY2" fmla="*/ 472360 h 944720"/>
                  <a:gd name="connsiteX3" fmla="*/ 3467935 w 3940295"/>
                  <a:gd name="connsiteY3" fmla="*/ 944720 h 944720"/>
                  <a:gd name="connsiteX4" fmla="*/ 0 w 3940295"/>
                  <a:gd name="connsiteY4" fmla="*/ 944720 h 944720"/>
                  <a:gd name="connsiteX5" fmla="*/ 0 w 3940295"/>
                  <a:gd name="connsiteY5" fmla="*/ 0 h 944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40295" h="944720">
                    <a:moveTo>
                      <a:pt x="3940295" y="944719"/>
                    </a:moveTo>
                    <a:lnTo>
                      <a:pt x="472360" y="944719"/>
                    </a:lnTo>
                    <a:lnTo>
                      <a:pt x="0" y="472360"/>
                    </a:lnTo>
                    <a:lnTo>
                      <a:pt x="472360" y="1"/>
                    </a:lnTo>
                    <a:lnTo>
                      <a:pt x="3940295" y="1"/>
                    </a:lnTo>
                    <a:lnTo>
                      <a:pt x="3940295" y="944719"/>
                    </a:lnTo>
                    <a:close/>
                  </a:path>
                </a:pathLst>
              </a:custGeom>
              <a:solidFill>
                <a:srgbClr val="336600"/>
              </a:solidFill>
              <a:effectLst>
                <a:glow rad="101600">
                  <a:srgbClr val="003300">
                    <a:alpha val="40000"/>
                  </a:srgbClr>
                </a:glow>
              </a:effectLst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700379" tIns="60961" rIns="113792" bIns="60959" spcCol="1270" anchor="ctr"/>
              <a:lstStyle/>
              <a:p>
                <a:pPr algn="ctr" defTabSz="7112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uk-UA" sz="1600" b="1" i="1" dirty="0"/>
                  <a:t>організація індивідуальної і групової форм роботи учнів з використанням мережі «Інтернет»</a:t>
                </a:r>
              </a:p>
            </p:txBody>
          </p:sp>
          <p:sp>
            <p:nvSpPr>
              <p:cNvPr id="31" name="Полилиния 30"/>
              <p:cNvSpPr/>
              <p:nvPr/>
            </p:nvSpPr>
            <p:spPr>
              <a:xfrm>
                <a:off x="4649567" y="4649857"/>
                <a:ext cx="4203816" cy="1371430"/>
              </a:xfrm>
              <a:custGeom>
                <a:avLst/>
                <a:gdLst>
                  <a:gd name="connsiteX0" fmla="*/ 0 w 4203815"/>
                  <a:gd name="connsiteY0" fmla="*/ 0 h 1259638"/>
                  <a:gd name="connsiteX1" fmla="*/ 3573996 w 4203815"/>
                  <a:gd name="connsiteY1" fmla="*/ 0 h 1259638"/>
                  <a:gd name="connsiteX2" fmla="*/ 4203815 w 4203815"/>
                  <a:gd name="connsiteY2" fmla="*/ 629819 h 1259638"/>
                  <a:gd name="connsiteX3" fmla="*/ 3573996 w 4203815"/>
                  <a:gd name="connsiteY3" fmla="*/ 1259638 h 1259638"/>
                  <a:gd name="connsiteX4" fmla="*/ 0 w 4203815"/>
                  <a:gd name="connsiteY4" fmla="*/ 1259638 h 1259638"/>
                  <a:gd name="connsiteX5" fmla="*/ 0 w 4203815"/>
                  <a:gd name="connsiteY5" fmla="*/ 0 h 12596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203815" h="1259638">
                    <a:moveTo>
                      <a:pt x="4203815" y="1259637"/>
                    </a:moveTo>
                    <a:lnTo>
                      <a:pt x="629819" y="1259637"/>
                    </a:lnTo>
                    <a:lnTo>
                      <a:pt x="0" y="629819"/>
                    </a:lnTo>
                    <a:lnTo>
                      <a:pt x="629819" y="1"/>
                    </a:lnTo>
                    <a:lnTo>
                      <a:pt x="4203815" y="1"/>
                    </a:lnTo>
                    <a:lnTo>
                      <a:pt x="4203815" y="1259637"/>
                    </a:lnTo>
                    <a:close/>
                  </a:path>
                </a:pathLst>
              </a:custGeom>
              <a:solidFill>
                <a:srgbClr val="336600"/>
              </a:solidFill>
              <a:effectLst>
                <a:glow rad="101600">
                  <a:srgbClr val="003300">
                    <a:alpha val="40000"/>
                  </a:srgbClr>
                </a:glow>
              </a:effectLst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779108" tIns="60961" rIns="113793" bIns="60959" spcCol="1270" anchor="ctr"/>
              <a:lstStyle/>
              <a:p>
                <a:pPr algn="ctr" defTabSz="7112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uk-UA" sz="1600" b="1" i="1" dirty="0"/>
                  <a:t>організація самостійної навчально-дослідницької діяльності учнів, як інструмент обробки й аналізу навчальних досягнень школярів</a:t>
                </a:r>
              </a:p>
            </p:txBody>
          </p:sp>
        </p:grpSp>
      </p:grpSp>
      <p:grpSp>
        <p:nvGrpSpPr>
          <p:cNvPr id="2049" name="Группа 2048"/>
          <p:cNvGrpSpPr>
            <a:grpSpLocks/>
          </p:cNvGrpSpPr>
          <p:nvPr/>
        </p:nvGrpSpPr>
        <p:grpSpPr bwMode="auto">
          <a:xfrm>
            <a:off x="138113" y="1196975"/>
            <a:ext cx="4649787" cy="4679950"/>
            <a:chOff x="138457" y="1196752"/>
            <a:chExt cx="4649567" cy="4680520"/>
          </a:xfrm>
        </p:grpSpPr>
        <p:sp>
          <p:nvSpPr>
            <p:cNvPr id="8" name="Rectangle 2"/>
            <p:cNvSpPr txBox="1">
              <a:spLocks noChangeArrowheads="1"/>
            </p:cNvSpPr>
            <p:nvPr/>
          </p:nvSpPr>
          <p:spPr bwMode="auto">
            <a:xfrm>
              <a:off x="217828" y="1196752"/>
              <a:ext cx="3752672" cy="573158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anchor="ctr"/>
            <a:lstStyle>
              <a:lvl1pPr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bg1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+mj-lt"/>
                  <a:ea typeface="+mj-ea"/>
                  <a:cs typeface="+mj-cs"/>
                </a:defRPr>
              </a:lvl1pPr>
              <a:lvl2pPr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bg1"/>
                  </a:solidFill>
                  <a:latin typeface="Arial Black" pitchFamily="34" charset="0"/>
                </a:defRPr>
              </a:lvl2pPr>
              <a:lvl3pPr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bg1"/>
                  </a:solidFill>
                  <a:latin typeface="Arial Black" pitchFamily="34" charset="0"/>
                </a:defRPr>
              </a:lvl3pPr>
              <a:lvl4pPr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bg1"/>
                  </a:solidFill>
                  <a:latin typeface="Arial Black" pitchFamily="34" charset="0"/>
                </a:defRPr>
              </a:lvl4pPr>
              <a:lvl5pPr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bg1"/>
                  </a:solidFill>
                  <a:latin typeface="Arial Black" pitchFamily="34" charset="0"/>
                </a:defRPr>
              </a:lvl5pPr>
              <a:lvl6pPr marL="4572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bg1"/>
                  </a:solidFill>
                  <a:latin typeface="Arial Black" pitchFamily="34" charset="0"/>
                </a:defRPr>
              </a:lvl6pPr>
              <a:lvl7pPr marL="9144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bg1"/>
                  </a:solidFill>
                  <a:latin typeface="Arial Black" pitchFamily="34" charset="0"/>
                </a:defRPr>
              </a:lvl7pPr>
              <a:lvl8pPr marL="13716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bg1"/>
                  </a:solidFill>
                  <a:latin typeface="Arial Black" pitchFamily="34" charset="0"/>
                </a:defRPr>
              </a:lvl8pPr>
              <a:lvl9pPr marL="18288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chemeClr val="bg1"/>
                  </a:solidFill>
                  <a:latin typeface="Arial Black" pitchFamily="34" charset="0"/>
                </a:defRPr>
              </a:lvl9pPr>
            </a:lstStyle>
            <a:p>
              <a:pPr algn="ctr">
                <a:defRPr/>
              </a:pPr>
              <a:r>
                <a:rPr lang="uk-UA" sz="2800" dirty="0" smtClean="0">
                  <a:solidFill>
                    <a:srgbClr val="336600"/>
                  </a:solidFill>
                  <a:effectLst>
                    <a:outerShdw blurRad="38100" dist="38100" dir="2700000" algn="tl">
                      <a:srgbClr val="000000"/>
                    </a:outerShdw>
                    <a:reflection blurRad="6350" stA="50000" endA="300" endPos="50000" dist="60007" dir="5400000" sy="-100000" algn="bl" rotWithShape="0"/>
                  </a:effectLst>
                  <a:latin typeface="Tahoma" pitchFamily="34" charset="0"/>
                </a:rPr>
                <a:t>Зміст проблеми:</a:t>
              </a:r>
              <a:endParaRPr lang="en-US" sz="2800" dirty="0">
                <a:solidFill>
                  <a:srgbClr val="336600"/>
                </a:solidFill>
                <a:effectLst>
                  <a:outerShdw blurRad="38100" dist="38100" dir="2700000" algn="tl">
                    <a:srgbClr val="000000"/>
                  </a:outerShdw>
                  <a:reflection blurRad="6350" stA="50000" endA="300" endPos="50000" dist="60007" dir="5400000" sy="-100000" algn="bl" rotWithShape="0"/>
                </a:effectLst>
                <a:latin typeface="Tahoma" pitchFamily="34" charset="0"/>
              </a:endParaRPr>
            </a:p>
          </p:txBody>
        </p:sp>
        <p:grpSp>
          <p:nvGrpSpPr>
            <p:cNvPr id="19462" name="Группа 17"/>
            <p:cNvGrpSpPr>
              <a:grpSpLocks/>
            </p:cNvGrpSpPr>
            <p:nvPr/>
          </p:nvGrpSpPr>
          <p:grpSpPr bwMode="auto">
            <a:xfrm>
              <a:off x="138457" y="1995370"/>
              <a:ext cx="4649567" cy="3881902"/>
              <a:chOff x="128123" y="1995372"/>
              <a:chExt cx="5258192" cy="2941841"/>
            </a:xfrm>
          </p:grpSpPr>
          <p:sp>
            <p:nvSpPr>
              <p:cNvPr id="19" name="Полилиния 18"/>
              <p:cNvSpPr/>
              <p:nvPr/>
            </p:nvSpPr>
            <p:spPr>
              <a:xfrm>
                <a:off x="217396" y="1995372"/>
                <a:ext cx="4843185" cy="1264863"/>
              </a:xfrm>
              <a:custGeom>
                <a:avLst/>
                <a:gdLst>
                  <a:gd name="connsiteX0" fmla="*/ 0 w 4843185"/>
                  <a:gd name="connsiteY0" fmla="*/ 0 h 1414107"/>
                  <a:gd name="connsiteX1" fmla="*/ 4136132 w 4843185"/>
                  <a:gd name="connsiteY1" fmla="*/ 0 h 1414107"/>
                  <a:gd name="connsiteX2" fmla="*/ 4843185 w 4843185"/>
                  <a:gd name="connsiteY2" fmla="*/ 707054 h 1414107"/>
                  <a:gd name="connsiteX3" fmla="*/ 4136132 w 4843185"/>
                  <a:gd name="connsiteY3" fmla="*/ 1414107 h 1414107"/>
                  <a:gd name="connsiteX4" fmla="*/ 0 w 4843185"/>
                  <a:gd name="connsiteY4" fmla="*/ 1414107 h 1414107"/>
                  <a:gd name="connsiteX5" fmla="*/ 0 w 4843185"/>
                  <a:gd name="connsiteY5" fmla="*/ 0 h 14141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843185" h="1414107">
                    <a:moveTo>
                      <a:pt x="0" y="0"/>
                    </a:moveTo>
                    <a:lnTo>
                      <a:pt x="4136132" y="0"/>
                    </a:lnTo>
                    <a:lnTo>
                      <a:pt x="4843185" y="707054"/>
                    </a:lnTo>
                    <a:lnTo>
                      <a:pt x="4136132" y="1414107"/>
                    </a:lnTo>
                    <a:lnTo>
                      <a:pt x="0" y="14141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6600"/>
              </a:solidFill>
              <a:effectLst>
                <a:glow rad="101600">
                  <a:srgbClr val="003300">
                    <a:alpha val="40000"/>
                  </a:srgbClr>
                </a:glow>
              </a:effectLst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113792" tIns="60960" rIns="817726" bIns="60960" spcCol="1270" anchor="ctr"/>
              <a:lstStyle/>
              <a:p>
                <a:pPr algn="ctr" defTabSz="7112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uk-UA" sz="1700" b="1" i="1" dirty="0"/>
                  <a:t>сприяння формуванню в школярів достовірних уявлень про фізичні явища і процеси у природі, підвищення їх пізнавальних інтересів</a:t>
                </a:r>
                <a:endParaRPr lang="uk-UA" sz="1700" b="1" dirty="0"/>
              </a:p>
            </p:txBody>
          </p:sp>
          <p:sp>
            <p:nvSpPr>
              <p:cNvPr id="21" name="Полилиния 20"/>
              <p:cNvSpPr/>
              <p:nvPr/>
            </p:nvSpPr>
            <p:spPr>
              <a:xfrm>
                <a:off x="128123" y="3412465"/>
                <a:ext cx="5258192" cy="1524748"/>
              </a:xfrm>
              <a:custGeom>
                <a:avLst/>
                <a:gdLst>
                  <a:gd name="connsiteX0" fmla="*/ 0 w 3940295"/>
                  <a:gd name="connsiteY0" fmla="*/ 0 h 944720"/>
                  <a:gd name="connsiteX1" fmla="*/ 3467935 w 3940295"/>
                  <a:gd name="connsiteY1" fmla="*/ 0 h 944720"/>
                  <a:gd name="connsiteX2" fmla="*/ 3940295 w 3940295"/>
                  <a:gd name="connsiteY2" fmla="*/ 472360 h 944720"/>
                  <a:gd name="connsiteX3" fmla="*/ 3467935 w 3940295"/>
                  <a:gd name="connsiteY3" fmla="*/ 944720 h 944720"/>
                  <a:gd name="connsiteX4" fmla="*/ 0 w 3940295"/>
                  <a:gd name="connsiteY4" fmla="*/ 944720 h 944720"/>
                  <a:gd name="connsiteX5" fmla="*/ 0 w 3940295"/>
                  <a:gd name="connsiteY5" fmla="*/ 0 h 944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40295" h="944720">
                    <a:moveTo>
                      <a:pt x="0" y="0"/>
                    </a:moveTo>
                    <a:lnTo>
                      <a:pt x="3467935" y="0"/>
                    </a:lnTo>
                    <a:lnTo>
                      <a:pt x="3940295" y="472360"/>
                    </a:lnTo>
                    <a:lnTo>
                      <a:pt x="3467935" y="944720"/>
                    </a:lnTo>
                    <a:lnTo>
                      <a:pt x="0" y="9447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6600"/>
              </a:solidFill>
              <a:effectLst>
                <a:glow rad="101600">
                  <a:srgbClr val="003300">
                    <a:alpha val="40000"/>
                  </a:srgbClr>
                </a:glow>
              </a:effectLst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113792" tIns="60960" rIns="700379" bIns="60960" spcCol="1270" anchor="ctr"/>
              <a:lstStyle/>
              <a:p>
                <a:pPr algn="ctr" defTabSz="7112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uk-UA" sz="1700" b="1" i="1" dirty="0"/>
                  <a:t>впровадження різних форм і методів роботи: </a:t>
                </a:r>
              </a:p>
              <a:p>
                <a:pPr marL="285750" indent="-285750" algn="ctr" defTabSz="711200">
                  <a:lnSpc>
                    <a:spcPct val="90000"/>
                  </a:lnSpc>
                  <a:spcAft>
                    <a:spcPct val="35000"/>
                  </a:spcAft>
                  <a:buFont typeface="Wingdings" pitchFamily="2" charset="2"/>
                  <a:buChar char="Ø"/>
                  <a:defRPr/>
                </a:pPr>
                <a:r>
                  <a:rPr lang="uk-UA" sz="1700" b="1" i="1" dirty="0"/>
                  <a:t>проблемного навчання</a:t>
                </a:r>
              </a:p>
              <a:p>
                <a:pPr marL="285750" indent="-285750" algn="ctr" defTabSz="711200">
                  <a:lnSpc>
                    <a:spcPct val="90000"/>
                  </a:lnSpc>
                  <a:spcAft>
                    <a:spcPct val="35000"/>
                  </a:spcAft>
                  <a:buFont typeface="Wingdings" pitchFamily="2" charset="2"/>
                  <a:buChar char="Ø"/>
                  <a:defRPr/>
                </a:pPr>
                <a:r>
                  <a:rPr lang="uk-UA" sz="1700" b="1" i="1" dirty="0"/>
                  <a:t>організації самостійної роботи</a:t>
                </a:r>
              </a:p>
              <a:p>
                <a:pPr marL="285750" indent="-285750" algn="ctr" defTabSz="711200">
                  <a:lnSpc>
                    <a:spcPct val="90000"/>
                  </a:lnSpc>
                  <a:spcAft>
                    <a:spcPct val="35000"/>
                  </a:spcAft>
                  <a:buFont typeface="Wingdings" pitchFamily="2" charset="2"/>
                  <a:buChar char="Ø"/>
                  <a:defRPr/>
                </a:pPr>
                <a:r>
                  <a:rPr lang="uk-UA" sz="1700" b="1" i="1" dirty="0"/>
                  <a:t>використання диференційованого підходу </a:t>
                </a:r>
              </a:p>
            </p:txBody>
          </p:sp>
        </p:grp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Z:\newtek\_backgrounds_1.02\Tim\_powerpoint templates\empowered force\mechanical_propeller_trance_lg_blk.gif"/>
          <p:cNvPicPr>
            <a:picLocks noChangeAspect="1" noChangeArrowheads="1" noCrop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 bwMode="auto">
          <a:xfrm>
            <a:off x="8199130" y="12475"/>
            <a:ext cx="936000" cy="936000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17" name="Rectangle 2"/>
          <p:cNvSpPr>
            <a:spLocks noGrp="1" noChangeArrowheads="1"/>
          </p:cNvSpPr>
          <p:nvPr>
            <p:ph type="title"/>
          </p:nvPr>
        </p:nvSpPr>
        <p:spPr>
          <a:xfrm>
            <a:off x="265113" y="250825"/>
            <a:ext cx="7772400" cy="801688"/>
          </a:xfrm>
        </p:spPr>
        <p:txBody>
          <a:bodyPr/>
          <a:lstStyle/>
          <a:p>
            <a:r>
              <a:rPr lang="uk-UA" sz="4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Використання</a:t>
            </a:r>
            <a:endParaRPr lang="en-US" sz="4400" dirty="0" smtClean="0"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  <p:grpSp>
        <p:nvGrpSpPr>
          <p:cNvPr id="14" name="Группа 13"/>
          <p:cNvGrpSpPr>
            <a:grpSpLocks/>
          </p:cNvGrpSpPr>
          <p:nvPr/>
        </p:nvGrpSpPr>
        <p:grpSpPr bwMode="auto">
          <a:xfrm>
            <a:off x="36513" y="1352550"/>
            <a:ext cx="9105900" cy="4727575"/>
            <a:chOff x="36504" y="1353283"/>
            <a:chExt cx="9105284" cy="4726604"/>
          </a:xfrm>
        </p:grpSpPr>
        <p:sp>
          <p:nvSpPr>
            <p:cNvPr id="39" name="Скругленный прямоугольник 38"/>
            <p:cNvSpPr/>
            <p:nvPr/>
          </p:nvSpPr>
          <p:spPr>
            <a:xfrm>
              <a:off x="5340448" y="5248890"/>
              <a:ext cx="3737346" cy="830997"/>
            </a:xfrm>
            <a:prstGeom prst="roundRect">
              <a:avLst/>
            </a:prstGeom>
            <a:solidFill>
              <a:srgbClr val="336600"/>
            </a:solidFill>
            <a:ln>
              <a:solidFill>
                <a:srgbClr val="99CC00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uk-UA"/>
            </a:p>
          </p:txBody>
        </p:sp>
        <p:sp>
          <p:nvSpPr>
            <p:cNvPr id="23" name="Скругленный прямоугольник 22"/>
            <p:cNvSpPr/>
            <p:nvPr/>
          </p:nvSpPr>
          <p:spPr>
            <a:xfrm>
              <a:off x="82936" y="5226075"/>
              <a:ext cx="3642344" cy="830997"/>
            </a:xfrm>
            <a:prstGeom prst="roundRect">
              <a:avLst/>
            </a:prstGeom>
            <a:solidFill>
              <a:srgbClr val="336600"/>
            </a:solidFill>
            <a:ln>
              <a:solidFill>
                <a:srgbClr val="99CC00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uk-UA"/>
            </a:p>
          </p:txBody>
        </p:sp>
        <p:sp>
          <p:nvSpPr>
            <p:cNvPr id="22" name="Скругленный прямоугольник 21"/>
            <p:cNvSpPr/>
            <p:nvPr/>
          </p:nvSpPr>
          <p:spPr>
            <a:xfrm>
              <a:off x="6571824" y="3140968"/>
              <a:ext cx="2505970" cy="1231108"/>
            </a:xfrm>
            <a:prstGeom prst="roundRect">
              <a:avLst/>
            </a:prstGeom>
            <a:solidFill>
              <a:srgbClr val="336600"/>
            </a:solidFill>
            <a:ln>
              <a:solidFill>
                <a:srgbClr val="99CC00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uk-UA"/>
            </a:p>
          </p:txBody>
        </p:sp>
        <p:sp>
          <p:nvSpPr>
            <p:cNvPr id="21" name="Скругленный прямоугольник 20"/>
            <p:cNvSpPr/>
            <p:nvPr/>
          </p:nvSpPr>
          <p:spPr>
            <a:xfrm>
              <a:off x="6156176" y="1414291"/>
              <a:ext cx="2921618" cy="830997"/>
            </a:xfrm>
            <a:prstGeom prst="roundRect">
              <a:avLst/>
            </a:prstGeom>
            <a:solidFill>
              <a:srgbClr val="336600"/>
            </a:solidFill>
            <a:ln>
              <a:solidFill>
                <a:srgbClr val="99CC00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uk-UA"/>
            </a:p>
          </p:txBody>
        </p:sp>
        <p:sp>
          <p:nvSpPr>
            <p:cNvPr id="20" name="Скругленный прямоугольник 19"/>
            <p:cNvSpPr/>
            <p:nvPr/>
          </p:nvSpPr>
          <p:spPr>
            <a:xfrm>
              <a:off x="36504" y="3124704"/>
              <a:ext cx="2505970" cy="1231108"/>
            </a:xfrm>
            <a:prstGeom prst="roundRect">
              <a:avLst/>
            </a:prstGeom>
            <a:solidFill>
              <a:srgbClr val="336600"/>
            </a:solidFill>
            <a:ln>
              <a:solidFill>
                <a:srgbClr val="99CC00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uk-UA"/>
            </a:p>
          </p:txBody>
        </p:sp>
        <p:sp>
          <p:nvSpPr>
            <p:cNvPr id="11" name="Скругленный прямоугольник 10"/>
            <p:cNvSpPr/>
            <p:nvPr/>
          </p:nvSpPr>
          <p:spPr>
            <a:xfrm>
              <a:off x="348433" y="1373867"/>
              <a:ext cx="2711399" cy="830997"/>
            </a:xfrm>
            <a:prstGeom prst="roundRect">
              <a:avLst/>
            </a:prstGeom>
            <a:solidFill>
              <a:srgbClr val="336600"/>
            </a:solidFill>
            <a:ln>
              <a:solidFill>
                <a:srgbClr val="99CC00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uk-UA"/>
            </a:p>
          </p:txBody>
        </p:sp>
        <p:grpSp>
          <p:nvGrpSpPr>
            <p:cNvPr id="20502" name="Группа 4"/>
            <p:cNvGrpSpPr>
              <a:grpSpLocks/>
            </p:cNvGrpSpPr>
            <p:nvPr/>
          </p:nvGrpSpPr>
          <p:grpSpPr bwMode="auto">
            <a:xfrm>
              <a:off x="102408" y="1353283"/>
              <a:ext cx="9039380" cy="4726604"/>
              <a:chOff x="43703" y="1258153"/>
              <a:chExt cx="9039380" cy="4726604"/>
            </a:xfrm>
          </p:grpSpPr>
          <p:sp>
            <p:nvSpPr>
              <p:cNvPr id="3" name="AutoShape 3"/>
              <p:cNvSpPr>
                <a:spLocks noChangeArrowheads="1"/>
              </p:cNvSpPr>
              <p:nvPr/>
            </p:nvSpPr>
            <p:spPr bwMode="gray">
              <a:xfrm rot="3465783">
                <a:off x="4719846" y="4721539"/>
                <a:ext cx="792162" cy="288925"/>
              </a:xfrm>
              <a:prstGeom prst="rightArrow">
                <a:avLst>
                  <a:gd name="adj1" fmla="val 35167"/>
                  <a:gd name="adj2" fmla="val 111028"/>
                </a:avLst>
              </a:prstGeom>
              <a:solidFill>
                <a:srgbClr val="669900"/>
              </a:solidFill>
              <a:ln w="0" algn="ctr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808080"/>
                </a:outerShdw>
              </a:effectLst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uk-UA">
                  <a:latin typeface="Times New Roman" charset="0"/>
                </a:endParaRPr>
              </a:p>
            </p:txBody>
          </p:sp>
          <p:sp>
            <p:nvSpPr>
              <p:cNvPr id="4" name="AutoShape 4"/>
              <p:cNvSpPr>
                <a:spLocks noChangeArrowheads="1"/>
              </p:cNvSpPr>
              <p:nvPr/>
            </p:nvSpPr>
            <p:spPr bwMode="gray">
              <a:xfrm rot="14054420">
                <a:off x="2809722" y="2227088"/>
                <a:ext cx="792163" cy="288925"/>
              </a:xfrm>
              <a:prstGeom prst="rightArrow">
                <a:avLst>
                  <a:gd name="adj1" fmla="val 35167"/>
                  <a:gd name="adj2" fmla="val 111029"/>
                </a:avLst>
              </a:prstGeom>
              <a:solidFill>
                <a:srgbClr val="669900"/>
              </a:solidFill>
              <a:ln w="0" algn="ctr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808080"/>
                </a:outerShdw>
              </a:effectLst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uk-UA">
                  <a:latin typeface="Times New Roman" charset="0"/>
                </a:endParaRPr>
              </a:p>
            </p:txBody>
          </p:sp>
          <p:sp>
            <p:nvSpPr>
              <p:cNvPr id="6" name="AutoShape 5"/>
              <p:cNvSpPr>
                <a:spLocks noChangeArrowheads="1"/>
              </p:cNvSpPr>
              <p:nvPr/>
            </p:nvSpPr>
            <p:spPr bwMode="gray">
              <a:xfrm rot="7535209">
                <a:off x="2579679" y="4603695"/>
                <a:ext cx="792163" cy="288925"/>
              </a:xfrm>
              <a:prstGeom prst="rightArrow">
                <a:avLst>
                  <a:gd name="adj1" fmla="val 35167"/>
                  <a:gd name="adj2" fmla="val 111029"/>
                </a:avLst>
              </a:prstGeom>
              <a:solidFill>
                <a:srgbClr val="669900"/>
              </a:solidFill>
              <a:ln w="0" algn="ctr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808080"/>
                </a:outerShdw>
              </a:effectLst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uk-UA">
                  <a:latin typeface="Times New Roman" charset="0"/>
                </a:endParaRPr>
              </a:p>
            </p:txBody>
          </p:sp>
          <p:sp>
            <p:nvSpPr>
              <p:cNvPr id="8" name="AutoShape 6"/>
              <p:cNvSpPr>
                <a:spLocks noChangeArrowheads="1"/>
              </p:cNvSpPr>
              <p:nvPr/>
            </p:nvSpPr>
            <p:spPr bwMode="gray">
              <a:xfrm>
                <a:off x="5665423" y="3556080"/>
                <a:ext cx="792163" cy="288925"/>
              </a:xfrm>
              <a:prstGeom prst="rightArrow">
                <a:avLst>
                  <a:gd name="adj1" fmla="val 35167"/>
                  <a:gd name="adj2" fmla="val 111029"/>
                </a:avLst>
              </a:prstGeom>
              <a:solidFill>
                <a:srgbClr val="669900"/>
              </a:solidFill>
              <a:ln w="0" algn="ctr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808080"/>
                </a:outerShdw>
              </a:effectLst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uk-UA">
                  <a:latin typeface="Times New Roman" charset="0"/>
                </a:endParaRPr>
              </a:p>
            </p:txBody>
          </p:sp>
          <p:sp>
            <p:nvSpPr>
              <p:cNvPr id="9" name="AutoShape 7"/>
              <p:cNvSpPr>
                <a:spLocks noChangeArrowheads="1"/>
              </p:cNvSpPr>
              <p:nvPr/>
            </p:nvSpPr>
            <p:spPr bwMode="gray">
              <a:xfrm rot="10800000">
                <a:off x="2483769" y="3572122"/>
                <a:ext cx="863600" cy="288925"/>
              </a:xfrm>
              <a:prstGeom prst="rightArrow">
                <a:avLst>
                  <a:gd name="adj1" fmla="val 35167"/>
                  <a:gd name="adj2" fmla="val 121041"/>
                </a:avLst>
              </a:prstGeom>
              <a:solidFill>
                <a:srgbClr val="669900"/>
              </a:solidFill>
              <a:ln w="0" algn="ctr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808080"/>
                </a:outerShdw>
              </a:effectLst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uk-UA">
                  <a:latin typeface="Times New Roman" charset="0"/>
                </a:endParaRPr>
              </a:p>
            </p:txBody>
          </p:sp>
          <p:sp>
            <p:nvSpPr>
              <p:cNvPr id="2" name="AutoShape 2"/>
              <p:cNvSpPr>
                <a:spLocks noChangeArrowheads="1"/>
              </p:cNvSpPr>
              <p:nvPr/>
            </p:nvSpPr>
            <p:spPr bwMode="gray">
              <a:xfrm rot="18963420">
                <a:off x="5439067" y="2188174"/>
                <a:ext cx="792163" cy="288925"/>
              </a:xfrm>
              <a:prstGeom prst="rightArrow">
                <a:avLst>
                  <a:gd name="adj1" fmla="val 35167"/>
                  <a:gd name="adj2" fmla="val 111029"/>
                </a:avLst>
              </a:prstGeom>
              <a:solidFill>
                <a:srgbClr val="669900"/>
              </a:solidFill>
              <a:ln w="0" algn="ctr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808080"/>
                </a:outerShdw>
              </a:effectLst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uk-UA">
                  <a:latin typeface="Times New Roman" charset="0"/>
                </a:endParaRPr>
              </a:p>
            </p:txBody>
          </p:sp>
          <p:sp>
            <p:nvSpPr>
              <p:cNvPr id="4106" name="Text Box 38"/>
              <p:cNvSpPr txBox="1">
                <a:spLocks noChangeArrowheads="1"/>
              </p:cNvSpPr>
              <p:nvPr/>
            </p:nvSpPr>
            <p:spPr bwMode="auto">
              <a:xfrm>
                <a:off x="6062275" y="1318466"/>
                <a:ext cx="2987473" cy="831679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uk-UA" b="1" i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charset="0"/>
                  </a:rPr>
                  <a:t>у демонстраційному</a:t>
                </a:r>
              </a:p>
              <a:p>
                <a:pPr algn="ctr">
                  <a:defRPr/>
                </a:pPr>
                <a:r>
                  <a:rPr lang="uk-UA" b="1" i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charset="0"/>
                  </a:rPr>
                  <a:t> експерименті</a:t>
                </a:r>
              </a:p>
            </p:txBody>
          </p:sp>
          <p:sp>
            <p:nvSpPr>
              <p:cNvPr id="4107" name="Text Box 39"/>
              <p:cNvSpPr txBox="1">
                <a:spLocks noChangeArrowheads="1"/>
              </p:cNvSpPr>
              <p:nvPr/>
            </p:nvSpPr>
            <p:spPr bwMode="auto">
              <a:xfrm>
                <a:off x="473066" y="1258153"/>
                <a:ext cx="2562052" cy="831679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uk-UA" b="1" i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charset="0"/>
                  </a:rPr>
                  <a:t>під час вивчення </a:t>
                </a:r>
              </a:p>
              <a:p>
                <a:pPr>
                  <a:defRPr/>
                </a:pPr>
                <a:r>
                  <a:rPr lang="uk-UA" b="1" i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charset="0"/>
                  </a:rPr>
                  <a:t>нового матеріалу</a:t>
                </a:r>
              </a:p>
            </p:txBody>
          </p:sp>
          <p:sp>
            <p:nvSpPr>
              <p:cNvPr id="4108" name="Text Box 40"/>
              <p:cNvSpPr txBox="1">
                <a:spLocks noChangeArrowheads="1"/>
              </p:cNvSpPr>
              <p:nvPr/>
            </p:nvSpPr>
            <p:spPr bwMode="auto">
              <a:xfrm>
                <a:off x="6805174" y="3061183"/>
                <a:ext cx="2052499" cy="1199904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uk-UA" b="1" i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charset="0"/>
                  </a:rPr>
                  <a:t>під час </a:t>
                </a:r>
              </a:p>
              <a:p>
                <a:pPr algn="ctr">
                  <a:defRPr/>
                </a:pPr>
                <a:r>
                  <a:rPr lang="uk-UA" b="1" i="1" dirty="0" err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charset="0"/>
                  </a:rPr>
                  <a:t>розв</a:t>
                </a:r>
                <a:r>
                  <a:rPr lang="en-US" b="1" i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charset="0"/>
                  </a:rPr>
                  <a:t>’</a:t>
                </a:r>
                <a:r>
                  <a:rPr lang="uk-UA" b="1" i="1" dirty="0" err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charset="0"/>
                  </a:rPr>
                  <a:t>язування</a:t>
                </a:r>
                <a:endParaRPr lang="uk-UA" b="1" i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charset="0"/>
                </a:endParaRPr>
              </a:p>
              <a:p>
                <a:pPr algn="ctr">
                  <a:defRPr/>
                </a:pPr>
                <a:r>
                  <a:rPr lang="uk-UA" b="1" i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charset="0"/>
                  </a:rPr>
                  <a:t> задач</a:t>
                </a:r>
              </a:p>
            </p:txBody>
          </p:sp>
          <p:sp>
            <p:nvSpPr>
              <p:cNvPr id="4109" name="Text Box 41"/>
              <p:cNvSpPr txBox="1">
                <a:spLocks noChangeArrowheads="1"/>
              </p:cNvSpPr>
              <p:nvPr/>
            </p:nvSpPr>
            <p:spPr bwMode="auto">
              <a:xfrm>
                <a:off x="5233656" y="5153078"/>
                <a:ext cx="3849427" cy="831679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uk-UA" b="1" i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charset="0"/>
                  </a:rPr>
                  <a:t>при підготовці школярами</a:t>
                </a:r>
              </a:p>
              <a:p>
                <a:pPr algn="ctr">
                  <a:defRPr/>
                </a:pPr>
                <a:r>
                  <a:rPr lang="uk-UA" b="1" i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charset="0"/>
                  </a:rPr>
                  <a:t> домашніх завдань</a:t>
                </a:r>
              </a:p>
            </p:txBody>
          </p:sp>
          <p:sp>
            <p:nvSpPr>
              <p:cNvPr id="4110" name="Text Box 42"/>
              <p:cNvSpPr txBox="1">
                <a:spLocks noChangeArrowheads="1"/>
              </p:cNvSpPr>
              <p:nvPr/>
            </p:nvSpPr>
            <p:spPr bwMode="auto">
              <a:xfrm>
                <a:off x="44470" y="3061183"/>
                <a:ext cx="2369977" cy="1199904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uk-UA" b="1" i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charset="0"/>
                  </a:rPr>
                  <a:t>при  проведенні </a:t>
                </a:r>
              </a:p>
              <a:p>
                <a:pPr algn="ctr">
                  <a:defRPr/>
                </a:pPr>
                <a:r>
                  <a:rPr lang="uk-UA" b="1" i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charset="0"/>
                  </a:rPr>
                  <a:t>лабораторних </a:t>
                </a:r>
              </a:p>
              <a:p>
                <a:pPr algn="ctr">
                  <a:defRPr/>
                </a:pPr>
                <a:r>
                  <a:rPr lang="uk-UA" b="1" i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charset="0"/>
                  </a:rPr>
                  <a:t>робіт</a:t>
                </a:r>
              </a:p>
            </p:txBody>
          </p:sp>
          <p:sp>
            <p:nvSpPr>
              <p:cNvPr id="4111" name="Text Box 43"/>
              <p:cNvSpPr txBox="1">
                <a:spLocks noChangeArrowheads="1"/>
              </p:cNvSpPr>
              <p:nvPr/>
            </p:nvSpPr>
            <p:spPr bwMode="auto">
              <a:xfrm>
                <a:off x="77805" y="5095940"/>
                <a:ext cx="3643066" cy="830092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uk-UA" b="1" i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charset="0"/>
                  </a:rPr>
                  <a:t>при перевірці навчальних</a:t>
                </a:r>
              </a:p>
              <a:p>
                <a:pPr algn="ctr">
                  <a:defRPr/>
                </a:pPr>
                <a:r>
                  <a:rPr lang="uk-UA" b="1" i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charset="0"/>
                  </a:rPr>
                  <a:t> досягнень школярів</a:t>
                </a:r>
              </a:p>
            </p:txBody>
          </p:sp>
        </p:grpSp>
        <p:sp>
          <p:nvSpPr>
            <p:cNvPr id="13" name="Блок-схема: несколько документов 12"/>
            <p:cNvSpPr/>
            <p:nvPr/>
          </p:nvSpPr>
          <p:spPr>
            <a:xfrm>
              <a:off x="3059832" y="2492896"/>
              <a:ext cx="2750102" cy="2491618"/>
            </a:xfrm>
            <a:prstGeom prst="flowChartMultidocument">
              <a:avLst/>
            </a:prstGeom>
            <a:solidFill>
              <a:srgbClr val="336600"/>
            </a:solidFill>
            <a:ln>
              <a:solidFill>
                <a:srgbClr val="99CC00"/>
              </a:solidFill>
              <a:prstDash val="sysDot"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uk-UA"/>
            </a:p>
          </p:txBody>
        </p:sp>
        <p:sp>
          <p:nvSpPr>
            <p:cNvPr id="4105" name="Text Box 37"/>
            <p:cNvSpPr txBox="1">
              <a:spLocks noChangeArrowheads="1"/>
            </p:cNvSpPr>
            <p:nvPr/>
          </p:nvSpPr>
          <p:spPr bwMode="auto">
            <a:xfrm>
              <a:off x="2757295" y="2949980"/>
              <a:ext cx="3182722" cy="1569716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uk-UA" b="1" i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charset="0"/>
                </a:rPr>
                <a:t>Інформаційно-комунікаційні технології </a:t>
              </a:r>
            </a:p>
            <a:p>
              <a:pPr algn="ctr">
                <a:defRPr/>
              </a:pPr>
              <a:r>
                <a:rPr lang="uk-UA" b="1" i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charset="0"/>
                </a:rPr>
                <a:t>на уроках: </a:t>
              </a: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12713" y="303213"/>
            <a:ext cx="7772400" cy="801687"/>
          </a:xfrm>
        </p:spPr>
        <p:txBody>
          <a:bodyPr/>
          <a:lstStyle/>
          <a:p>
            <a:pPr>
              <a:defRPr/>
            </a:pPr>
            <a:r>
              <a:rPr lang="uk-UA" sz="3200" dirty="0">
                <a:effectLst>
                  <a:outerShdw blurRad="38100" dist="38100" dir="2700000" algn="tl">
                    <a:srgbClr val="000000"/>
                  </a:outerShdw>
                  <a:reflection blurRad="6350" stA="50000" endA="300" endPos="50000" dist="60007" dir="5400000" sy="-100000" algn="bl" rotWithShape="0"/>
                </a:effectLst>
                <a:latin typeface="Tahoma" pitchFamily="34" charset="0"/>
              </a:rPr>
              <a:t>Під час вивчення нового матеріалу</a:t>
            </a:r>
            <a:endParaRPr lang="en-US" sz="3200" dirty="0">
              <a:effectLst>
                <a:outerShdw blurRad="38100" dist="38100" dir="2700000" algn="tl">
                  <a:srgbClr val="000000"/>
                </a:outerShdw>
                <a:reflection blurRad="6350" stA="50000" endA="300" endPos="50000" dist="60007" dir="5400000" sy="-100000" algn="bl" rotWithShape="0"/>
              </a:effectLst>
              <a:latin typeface="Tahoma" pitchFamily="34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17463" y="1341438"/>
            <a:ext cx="9126537" cy="1871662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uk-UA" sz="1500" i="1" dirty="0">
                <a:solidFill>
                  <a:srgbClr val="3366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Використання </a:t>
            </a:r>
            <a:r>
              <a:rPr lang="uk-UA" sz="1500" i="1" dirty="0" smtClean="0">
                <a:solidFill>
                  <a:srgbClr val="3366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ІКТ супроводжує </a:t>
            </a:r>
            <a:r>
              <a:rPr lang="uk-UA" sz="1500" i="1" dirty="0">
                <a:solidFill>
                  <a:srgbClr val="3366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виклад нового матеріалу динамічними ілюстраціями, графічною інформацією, фотографіями, комп’ютерними моделями, текстами і відеофрагментами.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uk-UA" sz="1500" i="1" dirty="0">
                <a:solidFill>
                  <a:srgbClr val="3366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Все це оживляє матеріал, забезпечує демонстрацію того, що не вдається показати в натуральному експерименті чи важко сприймається на статичних малюнках.</a:t>
            </a:r>
          </a:p>
        </p:txBody>
      </p:sp>
      <p:pic>
        <p:nvPicPr>
          <p:cNvPr id="6" name="Picture 4" descr="Z:\newtek\_backgrounds_1.02\Tim\_powerpoint templates\empowered force\rotational_row_trance_lg_blk.gif"/>
          <p:cNvPicPr>
            <a:picLocks noChangeAspect="1" noChangeArrowheads="1" noCrop="1"/>
          </p:cNvPicPr>
          <p:nvPr/>
        </p:nvPicPr>
        <p:blipFill>
          <a:blip r:embed="rId4">
            <a:extLst/>
          </a:blip>
          <a:srcRect/>
          <a:stretch>
            <a:fillRect/>
          </a:stretch>
        </p:blipFill>
        <p:spPr bwMode="auto">
          <a:xfrm>
            <a:off x="8121679" y="0"/>
            <a:ext cx="1022321" cy="936000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2" name="fizika.avi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5">
            <a:extLst/>
          </a:blip>
          <a:srcRect/>
          <a:stretch>
            <a:fillRect/>
          </a:stretch>
        </p:blipFill>
        <p:spPr>
          <a:xfrm>
            <a:off x="251520" y="3284984"/>
            <a:ext cx="4043278" cy="2554263"/>
          </a:xfrm>
          <a:prstGeom prst="rect">
            <a:avLst/>
          </a:prstGeom>
          <a:ln>
            <a:noFill/>
          </a:ln>
          <a:effectLst>
            <a:glow rad="228600">
              <a:srgbClr val="FFFFFF">
                <a:alpha val="40000"/>
              </a:srgbClr>
            </a:glow>
          </a:effectLst>
          <a:scene3d>
            <a:camera prst="orthographicFront"/>
            <a:lightRig rig="threePt" dir="t">
              <a:rot lat="0" lon="0" rev="2100000"/>
            </a:lightRig>
          </a:scene3d>
          <a:sp3d>
            <a:bevelT w="152400" h="101600" prst="slope"/>
          </a:sp3d>
          <a:extLst/>
        </p:spPr>
      </p:pic>
      <p:pic>
        <p:nvPicPr>
          <p:cNvPr id="23" name="4_PripatToday_chunk_1.avi">
            <a:hlinkClick r:id="" action="ppaction://media"/>
          </p:cNvPr>
          <p:cNvPicPr>
            <a:picLocks noRot="1" noChangeAspect="1" noChangeArrowheads="1"/>
          </p:cNvPicPr>
          <p:nvPr>
            <a:videoFile r:link="rId2"/>
          </p:nvPr>
        </p:nvPicPr>
        <p:blipFill>
          <a:blip r:embed="rId6">
            <a:extLst/>
          </a:blip>
          <a:srcRect/>
          <a:stretch>
            <a:fillRect/>
          </a:stretch>
        </p:blipFill>
        <p:spPr>
          <a:xfrm>
            <a:off x="4626540" y="3284984"/>
            <a:ext cx="4006299" cy="2591878"/>
          </a:xfrm>
          <a:prstGeom prst="rect">
            <a:avLst/>
          </a:prstGeom>
          <a:ln>
            <a:noFill/>
          </a:ln>
          <a:effectLst>
            <a:glow rad="228600">
              <a:srgbClr val="FFFFFF">
                <a:alpha val="40000"/>
              </a:srgbClr>
            </a:glow>
          </a:effectLst>
          <a:scene3d>
            <a:camera prst="orthographicFront"/>
            <a:lightRig rig="threePt" dir="t">
              <a:rot lat="0" lon="0" rev="2100000"/>
            </a:lightRig>
          </a:scene3d>
          <a:sp3d>
            <a:bevelT w="152400" h="101600" prst="slope"/>
          </a:sp3d>
          <a:extLst/>
        </p:spPr>
      </p:pic>
      <p:sp>
        <p:nvSpPr>
          <p:cNvPr id="24" name="Rectangle 3"/>
          <p:cNvSpPr txBox="1">
            <a:spLocks noChangeArrowheads="1"/>
          </p:cNvSpPr>
          <p:nvPr/>
        </p:nvSpPr>
        <p:spPr bwMode="auto">
          <a:xfrm>
            <a:off x="-161484" y="5661248"/>
            <a:ext cx="4788024" cy="112474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 Black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 Black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 Black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 Black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 Black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 Black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 Black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 Black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uk-UA" sz="1400" dirty="0" err="1" smtClean="0">
                <a:solidFill>
                  <a:srgbClr val="003300"/>
                </a:solidFill>
              </a:rPr>
              <a:t>Відеофрагмент</a:t>
            </a:r>
            <a:r>
              <a:rPr lang="uk-UA" sz="1400" dirty="0" smtClean="0">
                <a:solidFill>
                  <a:srgbClr val="003300"/>
                </a:solidFill>
              </a:rPr>
              <a:t>, що демонструє </a:t>
            </a:r>
            <a:br>
              <a:rPr lang="uk-UA" sz="1400" dirty="0" smtClean="0">
                <a:solidFill>
                  <a:srgbClr val="003300"/>
                </a:solidFill>
              </a:rPr>
            </a:br>
            <a:r>
              <a:rPr lang="uk-UA" sz="1400" dirty="0" smtClean="0">
                <a:solidFill>
                  <a:srgbClr val="0033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0000" endA="300" endPos="50000" dist="29997" dir="5400000" sy="-100000" algn="bl" rotWithShape="0"/>
                </a:effectLst>
              </a:rPr>
              <a:t>“Принцип </a:t>
            </a:r>
            <a:r>
              <a:rPr lang="uk-UA" sz="1400" dirty="0" err="1" smtClean="0">
                <a:solidFill>
                  <a:srgbClr val="0033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0000" endA="300" endPos="50000" dist="29997" dir="5400000" sy="-100000" algn="bl" rotWithShape="0"/>
                </a:effectLst>
              </a:rPr>
              <a:t>Гюйгенса</a:t>
            </a:r>
            <a:r>
              <a:rPr lang="uk-UA" sz="1400" dirty="0" smtClean="0">
                <a:solidFill>
                  <a:srgbClr val="0033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0000" endA="300" endPos="50000" dist="29997" dir="5400000" sy="-100000" algn="bl" rotWithShape="0"/>
                </a:effectLst>
              </a:rPr>
              <a:t>”</a:t>
            </a:r>
            <a:r>
              <a:rPr lang="en-US" sz="1400" dirty="0" smtClean="0">
                <a:solidFill>
                  <a:srgbClr val="0033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0000" endA="300" endPos="50000" dist="29997" dir="5400000" sy="-100000" algn="bl" rotWithShape="0"/>
                </a:effectLst>
              </a:rPr>
              <a:t> </a:t>
            </a:r>
            <a:r>
              <a:rPr lang="uk-UA" sz="1400" dirty="0" smtClean="0">
                <a:solidFill>
                  <a:srgbClr val="0033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0000" endA="300" endPos="50000" dist="29997" dir="5400000" sy="-100000" algn="bl" rotWithShape="0"/>
                </a:effectLst>
              </a:rPr>
              <a:t/>
            </a:r>
            <a:br>
              <a:rPr lang="uk-UA" sz="1400" dirty="0" smtClean="0">
                <a:solidFill>
                  <a:srgbClr val="0033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0000" endA="300" endPos="50000" dist="29997" dir="5400000" sy="-100000" algn="bl" rotWithShape="0"/>
                </a:effectLst>
              </a:rPr>
            </a:br>
            <a:r>
              <a:rPr lang="en-US" sz="1400" dirty="0" smtClean="0">
                <a:solidFill>
                  <a:srgbClr val="0033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0000" endA="300" endPos="50000" dist="29997" dir="5400000" sy="-100000" algn="bl" rotWithShape="0"/>
                </a:effectLst>
              </a:rPr>
              <a:t>(</a:t>
            </a:r>
            <a:r>
              <a:rPr lang="uk-UA" sz="1400" dirty="0" smtClean="0">
                <a:solidFill>
                  <a:srgbClr val="0033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0000" endA="300" endPos="50000" dist="29997" dir="5400000" sy="-100000" algn="bl" rotWithShape="0"/>
                </a:effectLst>
              </a:rPr>
              <a:t>Фізика, 11 клас)</a:t>
            </a:r>
            <a:endParaRPr lang="ru-RU" sz="1400" dirty="0">
              <a:solidFill>
                <a:srgbClr val="0033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  <a:reflection blurRad="6350" stA="50000" endA="300" endPos="50000" dist="29997" dir="5400000" sy="-100000" algn="bl" rotWithShape="0"/>
              </a:effectLst>
            </a:endParaRPr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3894034" y="5733256"/>
            <a:ext cx="5508104" cy="86489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 Black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 Black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 Black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 Black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 Black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 Black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 Black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 Black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uk-UA" sz="1600" dirty="0">
                <a:solidFill>
                  <a:srgbClr val="0033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0000" endA="300" endPos="50000" dist="29997" dir="5400000" sy="-100000" algn="bl" rotWithShape="0"/>
                </a:effectLst>
              </a:rPr>
              <a:t>Відеофрагменти</a:t>
            </a:r>
            <a:br>
              <a:rPr lang="uk-UA" sz="1600" dirty="0">
                <a:solidFill>
                  <a:srgbClr val="0033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0000" endA="300" endPos="50000" dist="29997" dir="5400000" sy="-100000" algn="bl" rotWithShape="0"/>
                </a:effectLst>
              </a:rPr>
            </a:br>
            <a:r>
              <a:rPr lang="uk-UA" sz="1600" dirty="0">
                <a:solidFill>
                  <a:srgbClr val="0033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0000" endA="300" endPos="50000" dist="29997" dir="5400000" sy="-100000" algn="bl" rotWithShape="0"/>
                </a:effectLst>
              </a:rPr>
              <a:t>  “Наслідки аварії на ЧАЕС”</a:t>
            </a:r>
            <a:endParaRPr lang="ru-RU" sz="1600" dirty="0">
              <a:solidFill>
                <a:srgbClr val="0033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  <a:reflection blurRad="6350" stA="50000" endA="300" endPos="50000" dist="29997" dir="5400000" sy="-100000" algn="bl" rotWithShape="0"/>
              </a:effectLst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71438"/>
            <a:ext cx="9144000" cy="1125537"/>
          </a:xfrm>
        </p:spPr>
        <p:txBody>
          <a:bodyPr/>
          <a:lstStyle/>
          <a:p>
            <a:pPr algn="ctr">
              <a:lnSpc>
                <a:spcPct val="90000"/>
              </a:lnSpc>
              <a:defRPr/>
            </a:pPr>
            <a:r>
              <a:rPr lang="uk-UA" sz="2400" i="1" dirty="0"/>
              <a:t>Для активізації розумової діяльності учнів </a:t>
            </a:r>
            <a:r>
              <a:rPr lang="uk-UA" sz="2400" i="1" dirty="0" smtClean="0"/>
              <a:t>використовую власноруч </a:t>
            </a:r>
            <a:r>
              <a:rPr lang="uk-UA" sz="2400" i="1" dirty="0"/>
              <a:t>створені </a:t>
            </a:r>
            <a:r>
              <a:rPr lang="uk-UA" sz="2400" i="1" dirty="0" smtClean="0"/>
              <a:t>презентації,</a:t>
            </a:r>
            <a:br>
              <a:rPr lang="uk-UA" sz="2400" i="1" dirty="0" smtClean="0"/>
            </a:br>
            <a:r>
              <a:rPr lang="uk-UA" sz="2400" i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</a:rPr>
              <a:t>які </a:t>
            </a:r>
            <a:r>
              <a:rPr lang="uk-UA" sz="2400" i="1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</a:rPr>
              <a:t>мають рубрики: 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2916238" y="1320800"/>
            <a:ext cx="4010025" cy="381635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+mn-lt"/>
              </a:defRPr>
            </a:lvl9pPr>
          </a:lstStyle>
          <a:p>
            <a:pPr marL="342000" lvl="4" indent="-342000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ь"/>
              <a:defRPr/>
            </a:pPr>
            <a:r>
              <a:rPr lang="uk-UA" sz="1800" i="1" dirty="0">
                <a:solidFill>
                  <a:srgbClr val="3366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«Спробуємо поміркувати»</a:t>
            </a:r>
          </a:p>
          <a:p>
            <a:pPr>
              <a:lnSpc>
                <a:spcPct val="150000"/>
              </a:lnSpc>
              <a:buFont typeface="Wingdings" pitchFamily="2" charset="2"/>
              <a:buChar char="ь"/>
              <a:defRPr/>
            </a:pPr>
            <a:r>
              <a:rPr lang="uk-UA" sz="1800" i="1" dirty="0">
                <a:solidFill>
                  <a:srgbClr val="3366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«Пригадаємо»</a:t>
            </a:r>
          </a:p>
          <a:p>
            <a:pPr>
              <a:lnSpc>
                <a:spcPct val="150000"/>
              </a:lnSpc>
              <a:buFont typeface="Wingdings" pitchFamily="2" charset="2"/>
              <a:buChar char="ь"/>
              <a:defRPr/>
            </a:pPr>
            <a:r>
              <a:rPr lang="uk-UA" sz="1800" i="1" dirty="0">
                <a:solidFill>
                  <a:srgbClr val="3366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«Слід пам’ятати»</a:t>
            </a:r>
          </a:p>
          <a:p>
            <a:pPr>
              <a:lnSpc>
                <a:spcPct val="150000"/>
              </a:lnSpc>
              <a:buFont typeface="Wingdings" pitchFamily="2" charset="2"/>
              <a:buChar char="ь"/>
              <a:defRPr/>
            </a:pPr>
            <a:r>
              <a:rPr lang="uk-UA" sz="1800" i="1" dirty="0">
                <a:solidFill>
                  <a:srgbClr val="3366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«Для порівняння»</a:t>
            </a:r>
          </a:p>
          <a:p>
            <a:pPr>
              <a:lnSpc>
                <a:spcPct val="150000"/>
              </a:lnSpc>
              <a:buFont typeface="Wingdings" pitchFamily="2" charset="2"/>
              <a:buChar char="ь"/>
              <a:defRPr/>
            </a:pPr>
            <a:r>
              <a:rPr lang="uk-UA" sz="1800" i="1" dirty="0">
                <a:solidFill>
                  <a:srgbClr val="3366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«До конспекту учня»</a:t>
            </a:r>
          </a:p>
          <a:p>
            <a:pPr>
              <a:lnSpc>
                <a:spcPct val="150000"/>
              </a:lnSpc>
              <a:buFont typeface="Wingdings" pitchFamily="2" charset="2"/>
              <a:buChar char="ь"/>
              <a:defRPr/>
            </a:pPr>
            <a:r>
              <a:rPr lang="uk-UA" sz="1800" i="1" dirty="0">
                <a:solidFill>
                  <a:srgbClr val="3366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«Цікаво знати»</a:t>
            </a:r>
          </a:p>
          <a:p>
            <a:pPr>
              <a:lnSpc>
                <a:spcPct val="150000"/>
              </a:lnSpc>
              <a:buFont typeface="Wingdings" pitchFamily="2" charset="2"/>
              <a:buChar char="ь"/>
              <a:defRPr/>
            </a:pPr>
            <a:r>
              <a:rPr lang="uk-UA" sz="1800" i="1" dirty="0">
                <a:solidFill>
                  <a:srgbClr val="3366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«Підведемо підсумок»</a:t>
            </a:r>
          </a:p>
          <a:p>
            <a:pPr>
              <a:lnSpc>
                <a:spcPct val="150000"/>
              </a:lnSpc>
              <a:buFont typeface="Wingdings" pitchFamily="2" charset="2"/>
              <a:buChar char="ь"/>
              <a:defRPr/>
            </a:pPr>
            <a:r>
              <a:rPr lang="uk-UA" sz="1800" i="1" dirty="0">
                <a:solidFill>
                  <a:srgbClr val="3366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«Домашнє завдання»</a:t>
            </a:r>
            <a:r>
              <a:rPr lang="ru-RU" sz="1800" i="1" dirty="0">
                <a:solidFill>
                  <a:srgbClr val="3366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</a:t>
            </a:r>
          </a:p>
        </p:txBody>
      </p:sp>
      <p:pic>
        <p:nvPicPr>
          <p:cNvPr id="10" name="Picture 25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138" y="1379538"/>
            <a:ext cx="2616200" cy="1695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12" name="Picture 25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2328863"/>
            <a:ext cx="2233613" cy="1492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17" name="Picture 194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138" y="3494088"/>
            <a:ext cx="2616200" cy="1901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grpSp>
        <p:nvGrpSpPr>
          <p:cNvPr id="22534" name="Группа 1"/>
          <p:cNvGrpSpPr>
            <a:grpSpLocks/>
          </p:cNvGrpSpPr>
          <p:nvPr/>
        </p:nvGrpSpPr>
        <p:grpSpPr bwMode="auto">
          <a:xfrm>
            <a:off x="6083300" y="1376363"/>
            <a:ext cx="2816225" cy="1873250"/>
            <a:chOff x="5810472" y="1340768"/>
            <a:chExt cx="2448273" cy="1812990"/>
          </a:xfrm>
        </p:grpSpPr>
        <p:pic>
          <p:nvPicPr>
            <p:cNvPr id="9" name="Picture 255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810472" y="1340768"/>
              <a:ext cx="2448273" cy="181299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/>
          </p:spPr>
        </p:pic>
        <p:sp>
          <p:nvSpPr>
            <p:cNvPr id="19" name="Text Box 31"/>
            <p:cNvSpPr txBox="1">
              <a:spLocks noChangeArrowheads="1"/>
            </p:cNvSpPr>
            <p:nvPr/>
          </p:nvSpPr>
          <p:spPr bwMode="auto">
            <a:xfrm>
              <a:off x="5810472" y="1340768"/>
              <a:ext cx="2448273" cy="194945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xtLst/>
          </p:spPr>
          <p:txBody>
            <a:bodyPr/>
            <a:lstStyle/>
            <a:p>
              <a:pPr algn="ctr">
                <a:defRPr/>
              </a:pPr>
              <a:r>
                <a:rPr lang="ru-RU" sz="1600" b="1" dirty="0" err="1">
                  <a:ln w="12700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Спробуємо</a:t>
              </a:r>
              <a:r>
                <a:rPr lang="ru-RU" sz="1600" b="1" dirty="0">
                  <a:ln w="12700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 </a:t>
              </a:r>
              <a:r>
                <a:rPr lang="ru-RU" sz="1600" b="1" dirty="0" err="1">
                  <a:ln w="12700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поміркувати</a:t>
              </a:r>
              <a:endParaRPr lang="ru-RU" sz="16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charset="0"/>
              </a:endParaRPr>
            </a:p>
          </p:txBody>
        </p:sp>
      </p:grpSp>
      <p:pic>
        <p:nvPicPr>
          <p:cNvPr id="15" name="Picture 18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0338" y="4635500"/>
            <a:ext cx="2395537" cy="1676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18" name="Picture 24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05563" y="2136775"/>
            <a:ext cx="2249487" cy="1684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16" name="Picture 19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083300" y="3590925"/>
            <a:ext cx="2928938" cy="20907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14" name="Picture 187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429375" y="4505325"/>
            <a:ext cx="2308225" cy="17732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20" name="Picture 5" descr="PA100056"/>
          <p:cNvPicPr>
            <a:picLocks noChangeAspect="1" noChangeArrowheads="1"/>
          </p:cNvPicPr>
          <p:nvPr/>
        </p:nvPicPr>
        <p:blipFill>
          <a:blip r:embed="rId10" cstate="print">
            <a:lum bright="6000"/>
            <a:extLst/>
          </a:blip>
          <a:srcRect r="27419" b="18256"/>
          <a:stretch>
            <a:fillRect/>
          </a:stretch>
        </p:blipFill>
        <p:spPr bwMode="auto">
          <a:xfrm>
            <a:off x="2721107" y="5137759"/>
            <a:ext cx="1583349" cy="1337911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21" name="Picture 7" descr="PA100064"/>
          <p:cNvPicPr>
            <a:picLocks noChangeAspect="1" noChangeArrowheads="1"/>
          </p:cNvPicPr>
          <p:nvPr/>
        </p:nvPicPr>
        <p:blipFill>
          <a:blip r:embed="rId11" cstate="print">
            <a:lum bright="12000" contrast="12000"/>
            <a:extLst/>
          </a:blip>
          <a:srcRect/>
          <a:stretch>
            <a:fillRect/>
          </a:stretch>
        </p:blipFill>
        <p:spPr bwMode="auto">
          <a:xfrm>
            <a:off x="4211960" y="5391385"/>
            <a:ext cx="1743837" cy="1307737"/>
          </a:xfrm>
          <a:prstGeom prst="rect">
            <a:avLst/>
          </a:prstGeom>
          <a:ln>
            <a:noFill/>
          </a:ln>
          <a:effectLst>
            <a:reflection stA="70000" endPos="25000" dir="5400000" sy="-100000" algn="bl" rotWithShape="0"/>
            <a:softEdge rad="112500"/>
          </a:effectLst>
          <a:extLst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11967" y="332656"/>
            <a:ext cx="8009711" cy="801960"/>
          </a:xfrm>
        </p:spPr>
        <p:txBody>
          <a:bodyPr/>
          <a:lstStyle/>
          <a:p>
            <a:pPr>
              <a:defRPr/>
            </a:pPr>
            <a:r>
              <a:rPr lang="uk-UA" sz="2800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0000" endA="300" endPos="50000" dist="29997" dir="5400000" sy="-100000" algn="bl" rotWithShape="0"/>
                </a:effectLst>
              </a:rPr>
              <a:t>У демонстраційному </a:t>
            </a:r>
            <a:r>
              <a:rPr lang="uk-UA" sz="2800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0000" endA="300" endPos="50000" dist="29997" dir="5400000" sy="-100000" algn="bl" rotWithShape="0"/>
                </a:effectLst>
              </a:rPr>
              <a:t>експерименті та при  проведенні лабораторних </a:t>
            </a:r>
            <a:r>
              <a:rPr lang="uk-UA" sz="2800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0000" endA="300" endPos="50000" dist="29997" dir="5400000" sy="-100000" algn="bl" rotWithShape="0"/>
                </a:effectLst>
              </a:rPr>
              <a:t>робіт </a:t>
            </a:r>
            <a:endParaRPr lang="en-US" sz="2800" dirty="0">
              <a:effectLst>
                <a:innerShdw blurRad="63500" dist="50800" dir="13500000">
                  <a:prstClr val="black">
                    <a:alpha val="50000"/>
                  </a:prstClr>
                </a:innerShdw>
                <a:reflection blurRad="6350" stA="50000" endA="300" endPos="50000" dist="29997" dir="5400000" sy="-100000" algn="bl" rotWithShape="0"/>
              </a:effectLst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41275" y="1196975"/>
            <a:ext cx="9067800" cy="1295400"/>
          </a:xfrm>
        </p:spPr>
        <p:txBody>
          <a:bodyPr/>
          <a:lstStyle/>
          <a:p>
            <a:pPr marL="0" indent="0" algn="ctr">
              <a:buFontTx/>
              <a:buNone/>
              <a:defRPr/>
            </a:pPr>
            <a:r>
              <a:rPr lang="uk-UA" sz="2000" i="1" dirty="0">
                <a:solidFill>
                  <a:srgbClr val="3366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За умов відсутності окремих приладів, практикую проведення </a:t>
            </a:r>
            <a:r>
              <a:rPr lang="uk-UA" sz="2000" i="1" dirty="0" smtClean="0">
                <a:solidFill>
                  <a:srgbClr val="3366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віртуальних експериментів та  </a:t>
            </a:r>
            <a:r>
              <a:rPr lang="uk-UA" sz="2000" i="1" dirty="0">
                <a:solidFill>
                  <a:srgbClr val="3366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лабораторних робіт, які в певній мірі сприяють засвоєнню школярами програмового матеріал</a:t>
            </a:r>
            <a:r>
              <a:rPr lang="uk-UA" sz="2000" i="1" dirty="0" smtClean="0">
                <a:solidFill>
                  <a:srgbClr val="3366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.</a:t>
            </a:r>
            <a:endParaRPr lang="uk-UA" sz="2000" i="1" dirty="0">
              <a:solidFill>
                <a:srgbClr val="33660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pic>
        <p:nvPicPr>
          <p:cNvPr id="6" name="Picture 4" descr="Z:\newtek\_backgrounds_1.02\Tim\_powerpoint templates\empowered force\rotational_row_trance_lg_blk.gif"/>
          <p:cNvPicPr>
            <a:picLocks noChangeAspect="1" noChangeArrowheads="1" noCrop="1"/>
          </p:cNvPicPr>
          <p:nvPr/>
        </p:nvPicPr>
        <p:blipFill>
          <a:blip r:embed="rId5">
            <a:extLst/>
          </a:blip>
          <a:srcRect/>
          <a:stretch>
            <a:fillRect/>
          </a:stretch>
        </p:blipFill>
        <p:spPr bwMode="auto">
          <a:xfrm>
            <a:off x="8121679" y="0"/>
            <a:ext cx="1022321" cy="936000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2" name="fizs4.avi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6">
            <a:extLst/>
          </a:blip>
          <a:srcRect/>
          <a:stretch>
            <a:fillRect/>
          </a:stretch>
        </p:blipFill>
        <p:spPr>
          <a:xfrm>
            <a:off x="179512" y="2271574"/>
            <a:ext cx="2233115" cy="1965141"/>
          </a:xfrm>
          <a:prstGeom prst="rect">
            <a:avLst/>
          </a:prstGeom>
          <a:ln>
            <a:noFill/>
          </a:ln>
          <a:effectLst>
            <a:glow rad="228600">
              <a:srgbClr val="FFFFFF">
                <a:alpha val="40000"/>
              </a:srgbClr>
            </a:glow>
          </a:effectLst>
          <a:scene3d>
            <a:camera prst="orthographicFront"/>
            <a:lightRig rig="threePt" dir="t">
              <a:rot lat="0" lon="0" rev="2100000"/>
            </a:lightRig>
          </a:scene3d>
          <a:sp3d>
            <a:bevelT w="152400" h="101600" prst="slope"/>
          </a:sp3d>
          <a:extLst/>
        </p:spPr>
      </p:pic>
      <p:pic>
        <p:nvPicPr>
          <p:cNvPr id="13" name="fizs5.avi">
            <a:hlinkClick r:id="" action="ppaction://media"/>
          </p:cNvPr>
          <p:cNvPicPr>
            <a:picLocks noRot="1" noChangeAspect="1" noChangeArrowheads="1"/>
          </p:cNvPicPr>
          <p:nvPr>
            <a:videoFile r:link="rId2"/>
          </p:nvPr>
        </p:nvPicPr>
        <p:blipFill>
          <a:blip r:embed="rId7">
            <a:extLst/>
          </a:blip>
          <a:srcRect/>
          <a:stretch>
            <a:fillRect/>
          </a:stretch>
        </p:blipFill>
        <p:spPr>
          <a:xfrm>
            <a:off x="1484306" y="3457546"/>
            <a:ext cx="2160240" cy="1901243"/>
          </a:xfrm>
          <a:prstGeom prst="rect">
            <a:avLst/>
          </a:prstGeom>
          <a:ln>
            <a:noFill/>
          </a:ln>
          <a:effectLst>
            <a:glow rad="228600">
              <a:srgbClr val="FFFFFF">
                <a:alpha val="40000"/>
              </a:srgbClr>
            </a:glow>
          </a:effectLst>
          <a:scene3d>
            <a:camera prst="orthographicFront"/>
            <a:lightRig rig="threePt" dir="t">
              <a:rot lat="0" lon="0" rev="2100000"/>
            </a:lightRig>
          </a:scene3d>
          <a:sp3d>
            <a:bevelT w="152400" h="101600" prst="slope"/>
          </a:sp3d>
          <a:extLst/>
        </p:spPr>
      </p:pic>
      <p:pic>
        <p:nvPicPr>
          <p:cNvPr id="10" name="fizs1.avi">
            <a:hlinkClick r:id="" action="ppaction://media"/>
          </p:cNvPr>
          <p:cNvPicPr>
            <a:picLocks noRot="1" noChangeAspect="1" noChangeArrowheads="1"/>
          </p:cNvPicPr>
          <p:nvPr>
            <a:videoFile r:link="rId3"/>
          </p:nvPr>
        </p:nvPicPr>
        <p:blipFill>
          <a:blip r:embed="rId8">
            <a:extLst/>
          </a:blip>
          <a:srcRect/>
          <a:stretch>
            <a:fillRect/>
          </a:stretch>
        </p:blipFill>
        <p:spPr>
          <a:xfrm>
            <a:off x="179512" y="4986018"/>
            <a:ext cx="2015357" cy="1695862"/>
          </a:xfrm>
          <a:prstGeom prst="rect">
            <a:avLst/>
          </a:prstGeom>
          <a:ln>
            <a:noFill/>
          </a:ln>
          <a:effectLst>
            <a:glow rad="228600">
              <a:srgbClr val="FFFFFF">
                <a:alpha val="40000"/>
              </a:srgbClr>
            </a:glow>
          </a:effectLst>
          <a:scene3d>
            <a:camera prst="orthographicFront"/>
            <a:lightRig rig="threePt" dir="t">
              <a:rot lat="0" lon="0" rev="2100000"/>
            </a:lightRig>
          </a:scene3d>
          <a:sp3d>
            <a:bevelT w="152400" h="101600" prst="slope"/>
          </a:sp3d>
          <a:extLst/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779838" y="2185988"/>
            <a:ext cx="2952750" cy="25415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011863" y="2773363"/>
            <a:ext cx="2976562" cy="2562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16" name="Picture 7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497388" y="4054475"/>
            <a:ext cx="3028950" cy="26082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vide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  <p:vide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video>
            <p:vide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vide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16dde24f9703cbd7819f046ac19e2f5bd17648"/>
</p:tagLst>
</file>

<file path=ppt/theme/theme1.xml><?xml version="1.0" encoding="utf-8"?>
<a:theme xmlns:a="http://schemas.openxmlformats.org/drawingml/2006/main" name="empowered_force">
  <a:themeElements>
    <a:clrScheme name="Тема Offic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1078</TotalTime>
  <Words>603</Words>
  <Application>Microsoft Office PowerPoint</Application>
  <PresentationFormat>Экран (4:3)</PresentationFormat>
  <Paragraphs>90</Paragraphs>
  <Slides>15</Slides>
  <Notes>2</Notes>
  <HiddenSlides>0</HiddenSlides>
  <MMClips>5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empowered_force</vt:lpstr>
      <vt:lpstr>Диаграмма Microsoft Excel</vt:lpstr>
      <vt:lpstr>Презентація досвіду роботи  Климчук Анни Юріївни</vt:lpstr>
      <vt:lpstr>Автобіографічна довідка</vt:lpstr>
      <vt:lpstr>Кабінет фізики - творча лабораторія</vt:lpstr>
      <vt:lpstr>На базі кабінету проводжу навчальні заняття, організовую індивідуальну роботу з обдарованими школярами,  позакласну роботу з фізики і астрономії, засідання районного методоб’єднань вчителів і школи молодих вчителів фізики району, семінари-практикуми</vt:lpstr>
      <vt:lpstr>Презентация PowerPoint</vt:lpstr>
      <vt:lpstr>Використання</vt:lpstr>
      <vt:lpstr>Під час вивчення нового матеріалу</vt:lpstr>
      <vt:lpstr>Для активізації розумової діяльності учнів використовую власноруч створені презентації, які мають рубрики: </vt:lpstr>
      <vt:lpstr>У демонстраційному експерименті та при  проведенні лабораторних робіт </vt:lpstr>
      <vt:lpstr>Під час  розв’язування задач</vt:lpstr>
      <vt:lpstr>При перевірці навчальних досягнень школярів</vt:lpstr>
      <vt:lpstr>Використання школярами комп’ютера при підготовці домашніх завдань</vt:lpstr>
      <vt:lpstr>Електронне портфоліо, видавнича діяльність та нагороди</vt:lpstr>
      <vt:lpstr>Результативність роботи</vt:lpstr>
      <vt:lpstr>Процес організації навчання учнів із використанням інформаційних технологій дозволяє : </vt:lpstr>
    </vt:vector>
  </TitlesOfParts>
  <Company>NoteBook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Your Title Goes Here</dc:title>
  <dc:creator>Климчук Богдан Аркадійович</dc:creator>
  <cp:lastModifiedBy>Климчук Богдан Аркадійович</cp:lastModifiedBy>
  <cp:revision>140</cp:revision>
  <dcterms:created xsi:type="dcterms:W3CDTF">2013-01-01T09:24:04Z</dcterms:created>
  <dcterms:modified xsi:type="dcterms:W3CDTF">2013-01-16T21:19:02Z</dcterms:modified>
</cp:coreProperties>
</file>