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63" r:id="rId9"/>
    <p:sldId id="269" r:id="rId10"/>
    <p:sldId id="270" r:id="rId11"/>
    <p:sldId id="271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9" autoAdjust="0"/>
    <p:restoredTop sz="94660"/>
  </p:normalViewPr>
  <p:slideViewPr>
    <p:cSldViewPr>
      <p:cViewPr>
        <p:scale>
          <a:sx n="75" d="100"/>
          <a:sy n="75" d="100"/>
        </p:scale>
        <p:origin x="-7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D7C2-D0FB-4F4C-8FF1-CD6F7E980D2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4552F-6B00-4BD6-8467-BE101F148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abriola" pitchFamily="82" charset="0"/>
              </a:rPr>
              <a:t>Японія: у пошуках гармонії</a:t>
            </a:r>
            <a:endParaRPr lang="ru-RU" sz="5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admin\Pictures\саку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Gabriola" pitchFamily="82" charset="0"/>
              </a:rPr>
              <a:t>Традиційна  Японія</a:t>
            </a:r>
            <a:endParaRPr lang="ru-RU" sz="4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27650" name="Picture 2" descr="http://s47.radikal.ru/i118/0912/8a/05c417bfc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352796" cy="3352797"/>
          </a:xfrm>
          <a:prstGeom prst="rect">
            <a:avLst/>
          </a:prstGeom>
          <a:noFill/>
        </p:spPr>
      </p:pic>
      <p:pic>
        <p:nvPicPr>
          <p:cNvPr id="27652" name="Picture 4" descr="http://miry-mir.com/wp-content/uploads/2012/10/%D0%92%D1%8C%D0%B5%D1%82%D0%BD%D0%B0%D0%BC%D1%81%D0%BA%D0%B8%D0%B5-%D1%80%D0%B8%D1%81%D0%BE%D0%B2%D1%8B%D0%B5-%D0%BF%D0%BE%D0%BB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449434" cy="2286016"/>
          </a:xfrm>
          <a:prstGeom prst="rect">
            <a:avLst/>
          </a:prstGeom>
          <a:noFill/>
        </p:spPr>
      </p:pic>
      <p:pic>
        <p:nvPicPr>
          <p:cNvPr id="27654" name="Picture 6" descr="http://img1.liveinternet.ru/images/attach/c/0/30/911/30911910_img003_re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643182"/>
            <a:ext cx="2714625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Gabriola" pitchFamily="82" charset="0"/>
              </a:rPr>
              <a:t>Сучасна  Японія</a:t>
            </a:r>
            <a:endParaRPr lang="ru-RU" sz="4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28674" name="Picture 2" descr="http://vorobus.com/wp-content/uploads/2011/02/su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3238496" cy="2590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76" name="Picture 4" descr="http://ibud.ua/userfiles/image/dizain/japan-style/15-gostinaya-yapon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656862" cy="27146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8678" name="Picture 6" descr="http://vkurse.ua/i/2007-12/magnitnyy-poez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910" y="4143380"/>
            <a:ext cx="4000528" cy="2500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680" name="Picture 8" descr="http://jaff.ru/images/stories/dg_originals/211F59009590-1.jpg"/>
          <p:cNvPicPr>
            <a:picLocks noChangeAspect="1" noChangeArrowheads="1"/>
          </p:cNvPicPr>
          <p:nvPr/>
        </p:nvPicPr>
        <p:blipFill>
          <a:blip r:embed="rId5" cstate="print"/>
          <a:srcRect l="20079"/>
          <a:stretch>
            <a:fillRect/>
          </a:stretch>
        </p:blipFill>
        <p:spPr bwMode="auto">
          <a:xfrm>
            <a:off x="214282" y="4071942"/>
            <a:ext cx="3693748" cy="2599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 err="1" smtClean="0">
                <a:solidFill>
                  <a:srgbClr val="FF0000"/>
                </a:solidFill>
                <a:latin typeface="Gabriola" pitchFamily="82" charset="0"/>
              </a:rPr>
              <a:t>Кацусіко</a:t>
            </a:r>
            <a:r>
              <a:rPr lang="uk-UA" sz="5400" b="1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  <a:r>
              <a:rPr lang="uk-UA" sz="5400" b="1" dirty="0" err="1" smtClean="0">
                <a:solidFill>
                  <a:srgbClr val="FF0000"/>
                </a:solidFill>
                <a:latin typeface="Gabriola" pitchFamily="82" charset="0"/>
              </a:rPr>
              <a:t>Хокусай</a:t>
            </a:r>
            <a:endParaRPr lang="ru-RU" sz="5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admin\Pictures\ono-shindon-in-the-suraga-provi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759589" cy="4509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 err="1" smtClean="0">
                <a:solidFill>
                  <a:srgbClr val="FF0000"/>
                </a:solidFill>
                <a:latin typeface="Gabriola" pitchFamily="82" charset="0"/>
              </a:rPr>
              <a:t>Кацусіко</a:t>
            </a:r>
            <a:r>
              <a:rPr lang="uk-UA" sz="5400" b="1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  <a:r>
              <a:rPr lang="uk-UA" sz="5400" b="1" dirty="0" err="1" smtClean="0">
                <a:solidFill>
                  <a:srgbClr val="FF0000"/>
                </a:solidFill>
                <a:latin typeface="Gabriola" pitchFamily="82" charset="0"/>
              </a:rPr>
              <a:t>Хокусай</a:t>
            </a:r>
            <a:endParaRPr lang="ru-RU" sz="5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4098" name="Picture 2" descr="C:\Users\admin\Pictures\350px-Inume_pass_in_the_Kai_provi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590536" cy="4425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err="1" smtClean="0">
                <a:solidFill>
                  <a:srgbClr val="FF0000"/>
                </a:solidFill>
                <a:latin typeface="Gabriola" pitchFamily="82" charset="0"/>
              </a:rPr>
              <a:t>Утагава</a:t>
            </a:r>
            <a:r>
              <a:rPr lang="uk-UA" sz="4800" b="1" dirty="0" smtClean="0">
                <a:solidFill>
                  <a:srgbClr val="FF0000"/>
                </a:solidFill>
                <a:latin typeface="Gabriola" pitchFamily="82" charset="0"/>
              </a:rPr>
              <a:t>  </a:t>
            </a:r>
            <a:r>
              <a:rPr lang="uk-UA" sz="4800" b="1" dirty="0" err="1" smtClean="0">
                <a:solidFill>
                  <a:srgbClr val="FF0000"/>
                </a:solidFill>
                <a:latin typeface="Gabriola" pitchFamily="82" charset="0"/>
              </a:rPr>
              <a:t>Хіросіге</a:t>
            </a:r>
            <a:endParaRPr lang="ru-RU" sz="4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5122" name="Picture 2" descr="C:\Users\admin\Pictures\Hiroshige_le_Lac_d'Hak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606795" cy="4429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err="1" smtClean="0">
                <a:solidFill>
                  <a:srgbClr val="002060"/>
                </a:solidFill>
                <a:latin typeface="Gabriola" pitchFamily="82" charset="0"/>
              </a:rPr>
              <a:t>Утагава</a:t>
            </a:r>
            <a:r>
              <a:rPr lang="uk-UA" sz="4800" b="1" dirty="0" smtClean="0">
                <a:solidFill>
                  <a:srgbClr val="002060"/>
                </a:solidFill>
                <a:latin typeface="Gabriola" pitchFamily="82" charset="0"/>
              </a:rPr>
              <a:t>  </a:t>
            </a:r>
            <a:r>
              <a:rPr lang="uk-UA" sz="4800" b="1" dirty="0" err="1" smtClean="0">
                <a:solidFill>
                  <a:srgbClr val="002060"/>
                </a:solidFill>
                <a:latin typeface="Gabriola" pitchFamily="82" charset="0"/>
              </a:rPr>
              <a:t>Хіросіге</a:t>
            </a:r>
            <a:endParaRPr lang="ru-RU" sz="4800" b="1" dirty="0">
              <a:solidFill>
                <a:srgbClr val="002060"/>
              </a:solidFill>
              <a:latin typeface="Gabriola" pitchFamily="82" charset="0"/>
            </a:endParaRPr>
          </a:p>
        </p:txBody>
      </p:sp>
      <p:pic>
        <p:nvPicPr>
          <p:cNvPr id="6146" name="Picture 2" descr="C:\Users\admin\Pictures\Хиросигэ_Мост_Осаш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3222334" cy="4905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err="1" smtClean="0">
                <a:latin typeface="Gabriola" pitchFamily="82" charset="0"/>
              </a:rPr>
              <a:t>Утамаро</a:t>
            </a:r>
            <a:r>
              <a:rPr lang="uk-UA" sz="4800" b="1" dirty="0" smtClean="0">
                <a:latin typeface="Gabriola" pitchFamily="82" charset="0"/>
              </a:rPr>
              <a:t>  </a:t>
            </a:r>
            <a:r>
              <a:rPr lang="uk-UA" sz="4800" b="1" dirty="0" err="1" smtClean="0">
                <a:latin typeface="Gabriola" pitchFamily="82" charset="0"/>
              </a:rPr>
              <a:t>Кітагава</a:t>
            </a:r>
            <a:endParaRPr lang="ru-RU" sz="4800" b="1" dirty="0">
              <a:latin typeface="Gabriola" pitchFamily="82" charset="0"/>
            </a:endParaRPr>
          </a:p>
        </p:txBody>
      </p:sp>
      <p:pic>
        <p:nvPicPr>
          <p:cNvPr id="7170" name="Picture 2" descr="C:\Users\admin\Pictures\1354734980-0376567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3225359" cy="4846598"/>
          </a:xfrm>
          <a:prstGeom prst="rect">
            <a:avLst/>
          </a:prstGeom>
          <a:noFill/>
        </p:spPr>
      </p:pic>
      <p:pic>
        <p:nvPicPr>
          <p:cNvPr id="7171" name="Picture 3" descr="C:\Users\admin\Pictures\kitagava-utamaro-4294.jpg"/>
          <p:cNvPicPr>
            <a:picLocks noChangeAspect="1" noChangeArrowheads="1"/>
          </p:cNvPicPr>
          <p:nvPr/>
        </p:nvPicPr>
        <p:blipFill>
          <a:blip r:embed="rId3"/>
          <a:srcRect l="17692" r="18846"/>
          <a:stretch>
            <a:fillRect/>
          </a:stretch>
        </p:blipFill>
        <p:spPr bwMode="auto">
          <a:xfrm>
            <a:off x="5143504" y="1571612"/>
            <a:ext cx="3052623" cy="481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cuments\Японія\10004057_662593623814280_6172369262848980145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19" y="285728"/>
            <a:ext cx="9122581" cy="584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cuments\Японія\10307223_662593600480949_5196382710050069522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78" b="19427"/>
          <a:stretch>
            <a:fillRect/>
          </a:stretch>
        </p:blipFill>
        <p:spPr bwMode="auto">
          <a:xfrm>
            <a:off x="285720" y="142852"/>
            <a:ext cx="8643999" cy="6516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cuments\Японія\10334283_662593603814282_5456368170356904370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237" r="2599"/>
          <a:stretch>
            <a:fillRect/>
          </a:stretch>
        </p:blipFill>
        <p:spPr bwMode="auto">
          <a:xfrm>
            <a:off x="0" y="285728"/>
            <a:ext cx="914400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cuments\Японія\10395855_662593610480948_2815821070607525991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44000" cy="5697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cuments\Японія\аер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abriola" pitchFamily="82" charset="0"/>
              </a:rPr>
              <a:t>Карта Японії</a:t>
            </a:r>
            <a:endParaRPr lang="ru-RU" sz="5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2050" name="Picture 2" descr="C:\Users\admin\Pictures\japan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58008" cy="4812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Gabriola" pitchFamily="82" charset="0"/>
              </a:rPr>
              <a:t>Символи  Японії</a:t>
            </a:r>
            <a:endParaRPr lang="ru-RU" sz="5400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8194" name="Picture 2" descr="C:\Users\admin\Pictures\445667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407043" cy="2857520"/>
          </a:xfrm>
          <a:prstGeom prst="rect">
            <a:avLst/>
          </a:prstGeom>
          <a:noFill/>
        </p:spPr>
      </p:pic>
      <p:pic>
        <p:nvPicPr>
          <p:cNvPr id="8195" name="Picture 3" descr="C:\Users\admin\Pictures\DETAIL_PICTURE_592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2807227" cy="2866737"/>
          </a:xfrm>
          <a:prstGeom prst="rect">
            <a:avLst/>
          </a:prstGeom>
          <a:noFill/>
        </p:spPr>
      </p:pic>
      <p:pic>
        <p:nvPicPr>
          <p:cNvPr id="8197" name="Picture 5" descr="C:\Users\admin\Pictures\0_b_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86190"/>
            <a:ext cx="2847991" cy="2847991"/>
          </a:xfrm>
          <a:prstGeom prst="rect">
            <a:avLst/>
          </a:prstGeom>
          <a:noFill/>
        </p:spPr>
      </p:pic>
      <p:pic>
        <p:nvPicPr>
          <p:cNvPr id="8198" name="Picture 6" descr="C:\Users\admin\Pictures\fuji-san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29066"/>
            <a:ext cx="352307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latin typeface="Gabriola" pitchFamily="82" charset="0"/>
              </a:rPr>
              <a:t>Прапор Японії</a:t>
            </a:r>
            <a:endParaRPr lang="ru-RU" sz="4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146" name="Picture 2" descr="http://geo.24i.com.ua/img/country_flag/jap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886450" cy="3924301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25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Японія: у пошуках гармонії</vt:lpstr>
      <vt:lpstr>Слайд 2</vt:lpstr>
      <vt:lpstr>Слайд 3</vt:lpstr>
      <vt:lpstr>Слайд 4</vt:lpstr>
      <vt:lpstr>Слайд 5</vt:lpstr>
      <vt:lpstr>Слайд 6</vt:lpstr>
      <vt:lpstr>Карта Японії</vt:lpstr>
      <vt:lpstr>Символи  Японії</vt:lpstr>
      <vt:lpstr>Прапор Японії</vt:lpstr>
      <vt:lpstr>Традиційна  Японія</vt:lpstr>
      <vt:lpstr>Сучасна  Японія</vt:lpstr>
      <vt:lpstr>Кацусіко  Хокусай</vt:lpstr>
      <vt:lpstr>Кацусіко  Хокусай</vt:lpstr>
      <vt:lpstr>Утагава  Хіросіге</vt:lpstr>
      <vt:lpstr>Утагава  Хіросіге</vt:lpstr>
      <vt:lpstr>Утамаро  Кітагава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Японія: у пошуках гармонії</dc:title>
  <dc:creator>admin</dc:creator>
  <cp:lastModifiedBy>admin</cp:lastModifiedBy>
  <cp:revision>19</cp:revision>
  <dcterms:created xsi:type="dcterms:W3CDTF">2014-11-23T13:24:56Z</dcterms:created>
  <dcterms:modified xsi:type="dcterms:W3CDTF">2014-11-23T19:15:32Z</dcterms:modified>
</cp:coreProperties>
</file>