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145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3469-294B-425D-B9EA-C2AEC1FE390E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3E1E-52CB-4012-AC2C-3CE24754FD9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школа_2\Мои документы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школа_2\Мои документы\Мои рисунки\Изображение\Изображение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357214"/>
            <a:ext cx="9192566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школа_2\Мои документы\Мои рисунки\Изображение\Изображение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1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школа_2\Мои документы\Мои рисунки\Изображение\Изображение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65" y="0"/>
            <a:ext cx="916476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_2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школа_2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кола_2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школа_2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0" y="0"/>
            <a:ext cx="9126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школа_2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7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школа_2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школа_2\Мои документы\Мои рисунки\Изображение\Изображение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3"/>
            <a:ext cx="9144000" cy="686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школа_2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16" y="0"/>
            <a:ext cx="91591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TopHits.ws™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школа_2</dc:creator>
  <cp:lastModifiedBy>школа_2</cp:lastModifiedBy>
  <cp:revision>22</cp:revision>
  <dcterms:created xsi:type="dcterms:W3CDTF">2015-11-09T08:25:29Z</dcterms:created>
  <dcterms:modified xsi:type="dcterms:W3CDTF">2015-11-11T08:40:24Z</dcterms:modified>
</cp:coreProperties>
</file>