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57" r:id="rId3"/>
    <p:sldId id="262" r:id="rId4"/>
    <p:sldId id="276" r:id="rId5"/>
    <p:sldId id="259" r:id="rId6"/>
    <p:sldId id="278" r:id="rId7"/>
    <p:sldId id="263" r:id="rId8"/>
    <p:sldId id="264" r:id="rId9"/>
    <p:sldId id="261" r:id="rId10"/>
    <p:sldId id="265" r:id="rId11"/>
    <p:sldId id="274" r:id="rId12"/>
    <p:sldId id="275" r:id="rId13"/>
    <p:sldId id="273" r:id="rId14"/>
    <p:sldId id="277" r:id="rId15"/>
    <p:sldId id="27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A04"/>
    <a:srgbClr val="990000"/>
    <a:srgbClr val="CC3300"/>
    <a:srgbClr val="FF9933"/>
    <a:srgbClr val="CD6209"/>
    <a:srgbClr val="FFFF00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0" autoAdjust="0"/>
    <p:restoredTop sz="94660"/>
  </p:normalViewPr>
  <p:slideViewPr>
    <p:cSldViewPr>
      <p:cViewPr varScale="1">
        <p:scale>
          <a:sx n="79" d="100"/>
          <a:sy n="79" d="100"/>
        </p:scale>
        <p:origin x="-4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sz="2800" dirty="0" smtClean="0">
                <a:latin typeface="Comic Sans MS" pitchFamily="66" charset="0"/>
              </a:rPr>
              <a:t>Рівень вихованості учнів</a:t>
            </a:r>
            <a:endParaRPr lang="uk-UA" sz="2800" dirty="0">
              <a:latin typeface="Comic Sans MS" pitchFamily="66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875296528926259"/>
          <c:y val="0.16607440140702442"/>
          <c:w val="0.86874409942270392"/>
          <c:h val="0.549911747664787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Аркуш1!$A$2:$A$7</c:f>
              <c:strCache>
                <c:ptCount val="6"/>
                <c:pt idx="0">
                  <c:v>Працелюбність</c:v>
                </c:pt>
                <c:pt idx="1">
                  <c:v>Чесність</c:v>
                </c:pt>
                <c:pt idx="2">
                  <c:v>Самостійність</c:v>
                </c:pt>
                <c:pt idx="3">
                  <c:v>Колективізм</c:v>
                </c:pt>
                <c:pt idx="4">
                  <c:v>Допитливість</c:v>
                </c:pt>
                <c:pt idx="5">
                  <c:v>Емоційність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068416"/>
        <c:axId val="155368064"/>
      </c:barChart>
      <c:catAx>
        <c:axId val="149068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55368064"/>
        <c:crosses val="autoZero"/>
        <c:auto val="1"/>
        <c:lblAlgn val="ctr"/>
        <c:lblOffset val="100"/>
        <c:noMultiLvlLbl val="0"/>
      </c:catAx>
      <c:valAx>
        <c:axId val="155368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06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EAB33-E16A-4570-AD04-BE63D35E620A}" type="doc">
      <dgm:prSet loTypeId="urn:microsoft.com/office/officeart/2005/8/layout/radial1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677A8A40-488C-4F4D-BB77-855EB21EB959}">
      <dgm:prSet phldrT="[Текст]" custT="1"/>
      <dgm:spPr/>
      <dgm:t>
        <a:bodyPr/>
        <a:lstStyle/>
        <a:p>
          <a:r>
            <a:rPr lang="uk-UA" sz="1600" b="1" i="0" smtClean="0">
              <a:latin typeface="Comic Sans MS" pitchFamily="66" charset="0"/>
            </a:rPr>
            <a:t>Робота класного керівника</a:t>
          </a:r>
          <a:endParaRPr lang="uk-UA" sz="1600" b="1" i="0" dirty="0">
            <a:latin typeface="Comic Sans MS" pitchFamily="66" charset="0"/>
          </a:endParaRPr>
        </a:p>
      </dgm:t>
    </dgm:pt>
    <dgm:pt modelId="{F0D3733F-F286-42C1-9363-653A52DE5513}" type="parTrans" cxnId="{ADEF059D-700F-440A-8C35-C44385DAEC67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6E872DA3-4130-4C81-BA2B-29B55B928550}" type="sibTrans" cxnId="{ADEF059D-700F-440A-8C35-C44385DAEC67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E4A4F652-D6A5-4913-AED5-BB270158299C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Позакласна робота</a:t>
          </a:r>
          <a:endParaRPr lang="uk-UA" sz="1400" dirty="0">
            <a:latin typeface="Comic Sans MS" pitchFamily="66" charset="0"/>
          </a:endParaRPr>
        </a:p>
      </dgm:t>
    </dgm:pt>
    <dgm:pt modelId="{E53D02DD-1466-4848-8DC7-77F98EC1368D}" type="parTrans" cxnId="{8AB1C357-2201-4567-A91F-7ED39CEAAE06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2BC9F50E-0A04-4CE8-BBEE-A1F3FD30769F}" type="sibTrans" cxnId="{8AB1C357-2201-4567-A91F-7ED39CEAAE06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AC86EBB1-ECA9-428B-A27C-1C16374ACCA3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Робота з батьками</a:t>
          </a:r>
          <a:endParaRPr lang="uk-UA" sz="1400" dirty="0">
            <a:latin typeface="Comic Sans MS" pitchFamily="66" charset="0"/>
          </a:endParaRPr>
        </a:p>
      </dgm:t>
    </dgm:pt>
    <dgm:pt modelId="{604657A8-2CC6-4CAE-92D2-B0D2A7778F1C}" type="parTrans" cxnId="{588611E6-E126-4050-9BBC-F914B6A41575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E1E3D924-5995-4CAD-861C-DB0CBE470FA0}" type="sibTrans" cxnId="{588611E6-E126-4050-9BBC-F914B6A41575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664E4678-F3BB-4286-8C8D-D79CE17F9C79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Робота з </a:t>
          </a:r>
          <a:r>
            <a:rPr lang="uk-UA" sz="1200" dirty="0" smtClean="0">
              <a:latin typeface="Comic Sans MS" pitchFamily="66" charset="0"/>
            </a:rPr>
            <a:t>обдарованими</a:t>
          </a:r>
          <a:r>
            <a:rPr lang="uk-UA" sz="1400" dirty="0" smtClean="0">
              <a:latin typeface="Comic Sans MS" pitchFamily="66" charset="0"/>
            </a:rPr>
            <a:t> дітьми</a:t>
          </a:r>
          <a:endParaRPr lang="uk-UA" sz="1400" dirty="0">
            <a:latin typeface="Comic Sans MS" pitchFamily="66" charset="0"/>
          </a:endParaRPr>
        </a:p>
      </dgm:t>
    </dgm:pt>
    <dgm:pt modelId="{A4FC9C40-E944-458F-B03C-6544E76B5370}" type="parTrans" cxnId="{18012B0B-1262-4F28-83BA-CF11576D0458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EC513F89-133A-4636-9A4C-6973BA2D8DD5}" type="sibTrans" cxnId="{18012B0B-1262-4F28-83BA-CF11576D0458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CD3DC7DC-0C27-45DF-ABAC-BF068F773EC2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Робота з учнівським </a:t>
          </a:r>
          <a:r>
            <a:rPr lang="uk-UA" sz="1050" dirty="0" smtClean="0">
              <a:latin typeface="Comic Sans MS" pitchFamily="66" charset="0"/>
            </a:rPr>
            <a:t>самоврядуванням</a:t>
          </a:r>
          <a:endParaRPr lang="uk-UA" sz="1050" dirty="0">
            <a:latin typeface="Comic Sans MS" pitchFamily="66" charset="0"/>
          </a:endParaRPr>
        </a:p>
      </dgm:t>
    </dgm:pt>
    <dgm:pt modelId="{79CA25BD-9C14-400C-85F4-9AFDC4F52252}" type="parTrans" cxnId="{249DED08-90CB-4DB1-826A-43D815AAF3B3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E272FBB4-A9A6-4D19-AE5B-423C4E2ED98F}" type="sibTrans" cxnId="{249DED08-90CB-4DB1-826A-43D815AAF3B3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B43C99FA-3E68-4FBA-9787-5F4E4550E6E9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Індивідуальна робота</a:t>
          </a:r>
          <a:endParaRPr lang="uk-UA" sz="1400" dirty="0">
            <a:latin typeface="Comic Sans MS" pitchFamily="66" charset="0"/>
          </a:endParaRPr>
        </a:p>
      </dgm:t>
    </dgm:pt>
    <dgm:pt modelId="{8A162FE0-74C1-4648-B8FB-5F6AE39A69ED}" type="parTrans" cxnId="{0AD7D514-B367-4AD9-9549-EF3E2A905DB3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622E9237-71B5-423B-8823-DB085E16A10C}" type="sibTrans" cxnId="{0AD7D514-B367-4AD9-9549-EF3E2A905DB3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353A4BC8-6746-42DF-BDF3-BA018C0C4210}">
      <dgm:prSet phldrT="[Текст]" custT="1"/>
      <dgm:spPr/>
      <dgm:t>
        <a:bodyPr/>
        <a:lstStyle/>
        <a:p>
          <a:r>
            <a:rPr lang="uk-UA" sz="1400" dirty="0" smtClean="0">
              <a:latin typeface="Comic Sans MS" pitchFamily="66" charset="0"/>
            </a:rPr>
            <a:t>Виховні заходи</a:t>
          </a:r>
          <a:endParaRPr lang="uk-UA" sz="1400" dirty="0">
            <a:latin typeface="Comic Sans MS" pitchFamily="66" charset="0"/>
          </a:endParaRPr>
        </a:p>
      </dgm:t>
    </dgm:pt>
    <dgm:pt modelId="{C5B8D866-A44C-4F56-97E8-FA9152DFF340}" type="parTrans" cxnId="{07D85185-869C-4A0F-93CD-6D8ACB4B3332}">
      <dgm:prSet custT="1"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BB57CC75-C7F5-4AFE-955B-B8C3F77DB0B8}" type="sibTrans" cxnId="{07D85185-869C-4A0F-93CD-6D8ACB4B3332}">
      <dgm:prSet/>
      <dgm:spPr/>
      <dgm:t>
        <a:bodyPr/>
        <a:lstStyle/>
        <a:p>
          <a:endParaRPr lang="uk-UA" sz="1400">
            <a:latin typeface="Comic Sans MS" pitchFamily="66" charset="0"/>
          </a:endParaRPr>
        </a:p>
      </dgm:t>
    </dgm:pt>
    <dgm:pt modelId="{28B86C69-7F42-4C18-A9F5-0DDD22D4F813}" type="pres">
      <dgm:prSet presAssocID="{901EAB33-E16A-4570-AD04-BE63D35E62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7758052-E9C4-4955-8ADC-7C3AF53BD1D8}" type="pres">
      <dgm:prSet presAssocID="{677A8A40-488C-4F4D-BB77-855EB21EB959}" presName="centerShape" presStyleLbl="node0" presStyleIdx="0" presStyleCnt="1"/>
      <dgm:spPr/>
      <dgm:t>
        <a:bodyPr/>
        <a:lstStyle/>
        <a:p>
          <a:endParaRPr lang="uk-UA"/>
        </a:p>
      </dgm:t>
    </dgm:pt>
    <dgm:pt modelId="{DA5FDE5C-1C7B-4ADF-AA6F-CA59CA8BF376}" type="pres">
      <dgm:prSet presAssocID="{E53D02DD-1466-4848-8DC7-77F98EC1368D}" presName="Name9" presStyleLbl="parChTrans1D2" presStyleIdx="0" presStyleCnt="6"/>
      <dgm:spPr/>
      <dgm:t>
        <a:bodyPr/>
        <a:lstStyle/>
        <a:p>
          <a:endParaRPr lang="uk-UA"/>
        </a:p>
      </dgm:t>
    </dgm:pt>
    <dgm:pt modelId="{34F7DB6E-8BC5-40D6-84F7-D857CA1BB5B9}" type="pres">
      <dgm:prSet presAssocID="{E53D02DD-1466-4848-8DC7-77F98EC1368D}" presName="connTx" presStyleLbl="parChTrans1D2" presStyleIdx="0" presStyleCnt="6"/>
      <dgm:spPr/>
      <dgm:t>
        <a:bodyPr/>
        <a:lstStyle/>
        <a:p>
          <a:endParaRPr lang="uk-UA"/>
        </a:p>
      </dgm:t>
    </dgm:pt>
    <dgm:pt modelId="{DE0AC9A3-C263-4EE2-9D0A-3A11155777FC}" type="pres">
      <dgm:prSet presAssocID="{E4A4F652-D6A5-4913-AED5-BB270158299C}" presName="node" presStyleLbl="node1" presStyleIdx="0" presStyleCnt="6" custScaleX="111959" custScaleY="114727" custRadScaleRad="102779" custRadScaleInc="193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6B9428-59DE-4243-81E5-A507AD532BE3}" type="pres">
      <dgm:prSet presAssocID="{604657A8-2CC6-4CAE-92D2-B0D2A7778F1C}" presName="Name9" presStyleLbl="parChTrans1D2" presStyleIdx="1" presStyleCnt="6"/>
      <dgm:spPr/>
      <dgm:t>
        <a:bodyPr/>
        <a:lstStyle/>
        <a:p>
          <a:endParaRPr lang="uk-UA"/>
        </a:p>
      </dgm:t>
    </dgm:pt>
    <dgm:pt modelId="{81D438E7-CBE0-4F63-A581-38D55E0EEE12}" type="pres">
      <dgm:prSet presAssocID="{604657A8-2CC6-4CAE-92D2-B0D2A7778F1C}" presName="connTx" presStyleLbl="parChTrans1D2" presStyleIdx="1" presStyleCnt="6"/>
      <dgm:spPr/>
      <dgm:t>
        <a:bodyPr/>
        <a:lstStyle/>
        <a:p>
          <a:endParaRPr lang="uk-UA"/>
        </a:p>
      </dgm:t>
    </dgm:pt>
    <dgm:pt modelId="{8FF63F59-20AD-4DFF-88B3-F971B65B0CBC}" type="pres">
      <dgm:prSet presAssocID="{AC86EBB1-ECA9-428B-A27C-1C16374ACCA3}" presName="node" presStyleLbl="node1" presStyleIdx="1" presStyleCnt="6" custScaleX="121212" custScaleY="117595" custRadScaleRad="123060" custRadScaleInc="2308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1BC6E2-A2D5-49C1-B5D8-75E6FBFF9FEE}" type="pres">
      <dgm:prSet presAssocID="{8A162FE0-74C1-4648-B8FB-5F6AE39A69ED}" presName="Name9" presStyleLbl="parChTrans1D2" presStyleIdx="2" presStyleCnt="6"/>
      <dgm:spPr/>
      <dgm:t>
        <a:bodyPr/>
        <a:lstStyle/>
        <a:p>
          <a:endParaRPr lang="uk-UA"/>
        </a:p>
      </dgm:t>
    </dgm:pt>
    <dgm:pt modelId="{B99D1793-199C-4D7F-8AA2-F196001D86E3}" type="pres">
      <dgm:prSet presAssocID="{8A162FE0-74C1-4648-B8FB-5F6AE39A69ED}" presName="connTx" presStyleLbl="parChTrans1D2" presStyleIdx="2" presStyleCnt="6"/>
      <dgm:spPr/>
      <dgm:t>
        <a:bodyPr/>
        <a:lstStyle/>
        <a:p>
          <a:endParaRPr lang="uk-UA"/>
        </a:p>
      </dgm:t>
    </dgm:pt>
    <dgm:pt modelId="{9CDDC4E6-9B8A-4D7E-9ACC-3C2FD3F0F05C}" type="pres">
      <dgm:prSet presAssocID="{B43C99FA-3E68-4FBA-9787-5F4E4550E6E9}" presName="node" presStyleLbl="node1" presStyleIdx="2" presStyleCnt="6" custScaleX="117839" custScaleY="107232" custRadScaleRad="141736" custRadScaleInc="158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56217F-AC9C-4D63-97A3-76DF9B9FAAAD}" type="pres">
      <dgm:prSet presAssocID="{C5B8D866-A44C-4F56-97E8-FA9152DFF340}" presName="Name9" presStyleLbl="parChTrans1D2" presStyleIdx="3" presStyleCnt="6"/>
      <dgm:spPr/>
      <dgm:t>
        <a:bodyPr/>
        <a:lstStyle/>
        <a:p>
          <a:endParaRPr lang="uk-UA"/>
        </a:p>
      </dgm:t>
    </dgm:pt>
    <dgm:pt modelId="{0BB08AB8-340E-4F8B-9FA7-791094965061}" type="pres">
      <dgm:prSet presAssocID="{C5B8D866-A44C-4F56-97E8-FA9152DFF340}" presName="connTx" presStyleLbl="parChTrans1D2" presStyleIdx="3" presStyleCnt="6"/>
      <dgm:spPr/>
      <dgm:t>
        <a:bodyPr/>
        <a:lstStyle/>
        <a:p>
          <a:endParaRPr lang="uk-UA"/>
        </a:p>
      </dgm:t>
    </dgm:pt>
    <dgm:pt modelId="{0690B6DE-FBF3-41A7-86F4-9FE1EB5901F8}" type="pres">
      <dgm:prSet presAssocID="{353A4BC8-6746-42DF-BDF3-BA018C0C4210}" presName="node" presStyleLbl="node1" presStyleIdx="3" presStyleCnt="6" custScaleX="112203" custScaleY="1151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BB1AD7-3D2B-477F-A853-D2AF361AA706}" type="pres">
      <dgm:prSet presAssocID="{A4FC9C40-E944-458F-B03C-6544E76B5370}" presName="Name9" presStyleLbl="parChTrans1D2" presStyleIdx="4" presStyleCnt="6"/>
      <dgm:spPr/>
      <dgm:t>
        <a:bodyPr/>
        <a:lstStyle/>
        <a:p>
          <a:endParaRPr lang="uk-UA"/>
        </a:p>
      </dgm:t>
    </dgm:pt>
    <dgm:pt modelId="{9DED03DF-261F-43AA-A9F1-6E4C85FCEA9A}" type="pres">
      <dgm:prSet presAssocID="{A4FC9C40-E944-458F-B03C-6544E76B5370}" presName="connTx" presStyleLbl="parChTrans1D2" presStyleIdx="4" presStyleCnt="6"/>
      <dgm:spPr/>
      <dgm:t>
        <a:bodyPr/>
        <a:lstStyle/>
        <a:p>
          <a:endParaRPr lang="uk-UA"/>
        </a:p>
      </dgm:t>
    </dgm:pt>
    <dgm:pt modelId="{409B1F39-54DF-4ABE-B1A3-083EB9B33E23}" type="pres">
      <dgm:prSet presAssocID="{664E4678-F3BB-4286-8C8D-D79CE17F9C79}" presName="node" presStyleLbl="node1" presStyleIdx="4" presStyleCnt="6" custScaleX="117839" custScaleY="114794" custRadScaleRad="135373" custRadScaleInc="87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91BD9C-2DD8-473E-8A99-B55021C5865A}" type="pres">
      <dgm:prSet presAssocID="{79CA25BD-9C14-400C-85F4-9AFDC4F52252}" presName="Name9" presStyleLbl="parChTrans1D2" presStyleIdx="5" presStyleCnt="6"/>
      <dgm:spPr/>
      <dgm:t>
        <a:bodyPr/>
        <a:lstStyle/>
        <a:p>
          <a:endParaRPr lang="uk-UA"/>
        </a:p>
      </dgm:t>
    </dgm:pt>
    <dgm:pt modelId="{C42B3071-14E8-4559-87E6-0C628D631A1E}" type="pres">
      <dgm:prSet presAssocID="{79CA25BD-9C14-400C-85F4-9AFDC4F52252}" presName="connTx" presStyleLbl="parChTrans1D2" presStyleIdx="5" presStyleCnt="6"/>
      <dgm:spPr/>
      <dgm:t>
        <a:bodyPr/>
        <a:lstStyle/>
        <a:p>
          <a:endParaRPr lang="uk-UA"/>
        </a:p>
      </dgm:t>
    </dgm:pt>
    <dgm:pt modelId="{E60E1B6A-503B-433F-8903-5E11DC3D56CD}" type="pres">
      <dgm:prSet presAssocID="{CD3DC7DC-0C27-45DF-ABAC-BF068F773EC2}" presName="node" presStyleLbl="node1" presStyleIdx="5" presStyleCnt="6" custScaleX="119282" custScaleY="114794" custRadScaleRad="137412" custRadScaleInc="-72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C0C5322-1FB5-427C-B2F6-25815AB115EA}" type="presOf" srcId="{8A162FE0-74C1-4648-B8FB-5F6AE39A69ED}" destId="{F11BC6E2-A2D5-49C1-B5D8-75E6FBFF9FEE}" srcOrd="0" destOrd="0" presId="urn:microsoft.com/office/officeart/2005/8/layout/radial1"/>
    <dgm:cxn modelId="{F802FEFD-1BAF-4164-8371-6317D0B15F87}" type="presOf" srcId="{79CA25BD-9C14-400C-85F4-9AFDC4F52252}" destId="{A291BD9C-2DD8-473E-8A99-B55021C5865A}" srcOrd="0" destOrd="0" presId="urn:microsoft.com/office/officeart/2005/8/layout/radial1"/>
    <dgm:cxn modelId="{588611E6-E126-4050-9BBC-F914B6A41575}" srcId="{677A8A40-488C-4F4D-BB77-855EB21EB959}" destId="{AC86EBB1-ECA9-428B-A27C-1C16374ACCA3}" srcOrd="1" destOrd="0" parTransId="{604657A8-2CC6-4CAE-92D2-B0D2A7778F1C}" sibTransId="{E1E3D924-5995-4CAD-861C-DB0CBE470FA0}"/>
    <dgm:cxn modelId="{898D4491-833E-4F8C-86B8-9C265E70C1EF}" type="presOf" srcId="{B43C99FA-3E68-4FBA-9787-5F4E4550E6E9}" destId="{9CDDC4E6-9B8A-4D7E-9ACC-3C2FD3F0F05C}" srcOrd="0" destOrd="0" presId="urn:microsoft.com/office/officeart/2005/8/layout/radial1"/>
    <dgm:cxn modelId="{F094360D-BF0F-457A-8B08-F450658067A7}" type="presOf" srcId="{C5B8D866-A44C-4F56-97E8-FA9152DFF340}" destId="{8F56217F-AC9C-4D63-97A3-76DF9B9FAAAD}" srcOrd="0" destOrd="0" presId="urn:microsoft.com/office/officeart/2005/8/layout/radial1"/>
    <dgm:cxn modelId="{482F63B0-C8B0-4917-A458-77A70162D635}" type="presOf" srcId="{E53D02DD-1466-4848-8DC7-77F98EC1368D}" destId="{34F7DB6E-8BC5-40D6-84F7-D857CA1BB5B9}" srcOrd="1" destOrd="0" presId="urn:microsoft.com/office/officeart/2005/8/layout/radial1"/>
    <dgm:cxn modelId="{F77D1B83-B9EF-48BD-B984-7529F0077603}" type="presOf" srcId="{8A162FE0-74C1-4648-B8FB-5F6AE39A69ED}" destId="{B99D1793-199C-4D7F-8AA2-F196001D86E3}" srcOrd="1" destOrd="0" presId="urn:microsoft.com/office/officeart/2005/8/layout/radial1"/>
    <dgm:cxn modelId="{BC08E3CB-EA8E-463C-BA68-B15F8F301B6B}" type="presOf" srcId="{677A8A40-488C-4F4D-BB77-855EB21EB959}" destId="{87758052-E9C4-4955-8ADC-7C3AF53BD1D8}" srcOrd="0" destOrd="0" presId="urn:microsoft.com/office/officeart/2005/8/layout/radial1"/>
    <dgm:cxn modelId="{A84E5DAF-29BD-4702-B5D0-AAED8CF0691C}" type="presOf" srcId="{AC86EBB1-ECA9-428B-A27C-1C16374ACCA3}" destId="{8FF63F59-20AD-4DFF-88B3-F971B65B0CBC}" srcOrd="0" destOrd="0" presId="urn:microsoft.com/office/officeart/2005/8/layout/radial1"/>
    <dgm:cxn modelId="{BF79D24D-8B65-4F89-A591-4EAB6E5DDAAC}" type="presOf" srcId="{A4FC9C40-E944-458F-B03C-6544E76B5370}" destId="{84BB1AD7-3D2B-477F-A853-D2AF361AA706}" srcOrd="0" destOrd="0" presId="urn:microsoft.com/office/officeart/2005/8/layout/radial1"/>
    <dgm:cxn modelId="{44252EB2-50E4-4E0F-B552-7AA59A27A8D9}" type="presOf" srcId="{C5B8D866-A44C-4F56-97E8-FA9152DFF340}" destId="{0BB08AB8-340E-4F8B-9FA7-791094965061}" srcOrd="1" destOrd="0" presId="urn:microsoft.com/office/officeart/2005/8/layout/radial1"/>
    <dgm:cxn modelId="{C8B490EB-66B1-4C47-B890-AEF9F759F22F}" type="presOf" srcId="{604657A8-2CC6-4CAE-92D2-B0D2A7778F1C}" destId="{81D438E7-CBE0-4F63-A581-38D55E0EEE12}" srcOrd="1" destOrd="0" presId="urn:microsoft.com/office/officeart/2005/8/layout/radial1"/>
    <dgm:cxn modelId="{35763DA3-997B-478A-B477-9A1554306D3A}" type="presOf" srcId="{353A4BC8-6746-42DF-BDF3-BA018C0C4210}" destId="{0690B6DE-FBF3-41A7-86F4-9FE1EB5901F8}" srcOrd="0" destOrd="0" presId="urn:microsoft.com/office/officeart/2005/8/layout/radial1"/>
    <dgm:cxn modelId="{E6E7C37E-2A8C-47E0-8001-4BEBD004DF77}" type="presOf" srcId="{901EAB33-E16A-4570-AD04-BE63D35E620A}" destId="{28B86C69-7F42-4C18-A9F5-0DDD22D4F813}" srcOrd="0" destOrd="0" presId="urn:microsoft.com/office/officeart/2005/8/layout/radial1"/>
    <dgm:cxn modelId="{0AD7D514-B367-4AD9-9549-EF3E2A905DB3}" srcId="{677A8A40-488C-4F4D-BB77-855EB21EB959}" destId="{B43C99FA-3E68-4FBA-9787-5F4E4550E6E9}" srcOrd="2" destOrd="0" parTransId="{8A162FE0-74C1-4648-B8FB-5F6AE39A69ED}" sibTransId="{622E9237-71B5-423B-8823-DB085E16A10C}"/>
    <dgm:cxn modelId="{8AB1C357-2201-4567-A91F-7ED39CEAAE06}" srcId="{677A8A40-488C-4F4D-BB77-855EB21EB959}" destId="{E4A4F652-D6A5-4913-AED5-BB270158299C}" srcOrd="0" destOrd="0" parTransId="{E53D02DD-1466-4848-8DC7-77F98EC1368D}" sibTransId="{2BC9F50E-0A04-4CE8-BBEE-A1F3FD30769F}"/>
    <dgm:cxn modelId="{77BD4881-535C-4359-994F-2EAD1160B2DD}" type="presOf" srcId="{CD3DC7DC-0C27-45DF-ABAC-BF068F773EC2}" destId="{E60E1B6A-503B-433F-8903-5E11DC3D56CD}" srcOrd="0" destOrd="0" presId="urn:microsoft.com/office/officeart/2005/8/layout/radial1"/>
    <dgm:cxn modelId="{91DEF8B9-14BD-4880-A4AE-A3E180CD6ABE}" type="presOf" srcId="{E53D02DD-1466-4848-8DC7-77F98EC1368D}" destId="{DA5FDE5C-1C7B-4ADF-AA6F-CA59CA8BF376}" srcOrd="0" destOrd="0" presId="urn:microsoft.com/office/officeart/2005/8/layout/radial1"/>
    <dgm:cxn modelId="{E2356954-22E2-4C7A-98D0-3E64A264CB0A}" type="presOf" srcId="{604657A8-2CC6-4CAE-92D2-B0D2A7778F1C}" destId="{646B9428-59DE-4243-81E5-A507AD532BE3}" srcOrd="0" destOrd="0" presId="urn:microsoft.com/office/officeart/2005/8/layout/radial1"/>
    <dgm:cxn modelId="{ADEF059D-700F-440A-8C35-C44385DAEC67}" srcId="{901EAB33-E16A-4570-AD04-BE63D35E620A}" destId="{677A8A40-488C-4F4D-BB77-855EB21EB959}" srcOrd="0" destOrd="0" parTransId="{F0D3733F-F286-42C1-9363-653A52DE5513}" sibTransId="{6E872DA3-4130-4C81-BA2B-29B55B928550}"/>
    <dgm:cxn modelId="{249DED08-90CB-4DB1-826A-43D815AAF3B3}" srcId="{677A8A40-488C-4F4D-BB77-855EB21EB959}" destId="{CD3DC7DC-0C27-45DF-ABAC-BF068F773EC2}" srcOrd="5" destOrd="0" parTransId="{79CA25BD-9C14-400C-85F4-9AFDC4F52252}" sibTransId="{E272FBB4-A9A6-4D19-AE5B-423C4E2ED98F}"/>
    <dgm:cxn modelId="{18891D36-9F7E-47C7-8531-AAE6475E7547}" type="presOf" srcId="{79CA25BD-9C14-400C-85F4-9AFDC4F52252}" destId="{C42B3071-14E8-4559-87E6-0C628D631A1E}" srcOrd="1" destOrd="0" presId="urn:microsoft.com/office/officeart/2005/8/layout/radial1"/>
    <dgm:cxn modelId="{07D85185-869C-4A0F-93CD-6D8ACB4B3332}" srcId="{677A8A40-488C-4F4D-BB77-855EB21EB959}" destId="{353A4BC8-6746-42DF-BDF3-BA018C0C4210}" srcOrd="3" destOrd="0" parTransId="{C5B8D866-A44C-4F56-97E8-FA9152DFF340}" sibTransId="{BB57CC75-C7F5-4AFE-955B-B8C3F77DB0B8}"/>
    <dgm:cxn modelId="{18012B0B-1262-4F28-83BA-CF11576D0458}" srcId="{677A8A40-488C-4F4D-BB77-855EB21EB959}" destId="{664E4678-F3BB-4286-8C8D-D79CE17F9C79}" srcOrd="4" destOrd="0" parTransId="{A4FC9C40-E944-458F-B03C-6544E76B5370}" sibTransId="{EC513F89-133A-4636-9A4C-6973BA2D8DD5}"/>
    <dgm:cxn modelId="{911BA519-018D-4AF5-92CE-D5FD538C850C}" type="presOf" srcId="{664E4678-F3BB-4286-8C8D-D79CE17F9C79}" destId="{409B1F39-54DF-4ABE-B1A3-083EB9B33E23}" srcOrd="0" destOrd="0" presId="urn:microsoft.com/office/officeart/2005/8/layout/radial1"/>
    <dgm:cxn modelId="{BB316234-CBF2-47F4-9D60-BD659CB7809B}" type="presOf" srcId="{A4FC9C40-E944-458F-B03C-6544E76B5370}" destId="{9DED03DF-261F-43AA-A9F1-6E4C85FCEA9A}" srcOrd="1" destOrd="0" presId="urn:microsoft.com/office/officeart/2005/8/layout/radial1"/>
    <dgm:cxn modelId="{2E09B01E-27CB-40A4-9C37-AB9356106F5C}" type="presOf" srcId="{E4A4F652-D6A5-4913-AED5-BB270158299C}" destId="{DE0AC9A3-C263-4EE2-9D0A-3A11155777FC}" srcOrd="0" destOrd="0" presId="urn:microsoft.com/office/officeart/2005/8/layout/radial1"/>
    <dgm:cxn modelId="{83E266F3-323F-47F4-9406-83788B8F7FCA}" type="presParOf" srcId="{28B86C69-7F42-4C18-A9F5-0DDD22D4F813}" destId="{87758052-E9C4-4955-8ADC-7C3AF53BD1D8}" srcOrd="0" destOrd="0" presId="urn:microsoft.com/office/officeart/2005/8/layout/radial1"/>
    <dgm:cxn modelId="{F9025120-9C67-40A3-8848-22E9DC0615BB}" type="presParOf" srcId="{28B86C69-7F42-4C18-A9F5-0DDD22D4F813}" destId="{DA5FDE5C-1C7B-4ADF-AA6F-CA59CA8BF376}" srcOrd="1" destOrd="0" presId="urn:microsoft.com/office/officeart/2005/8/layout/radial1"/>
    <dgm:cxn modelId="{AE8F30FC-D70E-43B8-B8FA-2766EC7ED1AB}" type="presParOf" srcId="{DA5FDE5C-1C7B-4ADF-AA6F-CA59CA8BF376}" destId="{34F7DB6E-8BC5-40D6-84F7-D857CA1BB5B9}" srcOrd="0" destOrd="0" presId="urn:microsoft.com/office/officeart/2005/8/layout/radial1"/>
    <dgm:cxn modelId="{85C456D8-85DE-415C-981E-4B0E7C313FF9}" type="presParOf" srcId="{28B86C69-7F42-4C18-A9F5-0DDD22D4F813}" destId="{DE0AC9A3-C263-4EE2-9D0A-3A11155777FC}" srcOrd="2" destOrd="0" presId="urn:microsoft.com/office/officeart/2005/8/layout/radial1"/>
    <dgm:cxn modelId="{C0EB3B37-0747-4807-AE92-E3F66211DA86}" type="presParOf" srcId="{28B86C69-7F42-4C18-A9F5-0DDD22D4F813}" destId="{646B9428-59DE-4243-81E5-A507AD532BE3}" srcOrd="3" destOrd="0" presId="urn:microsoft.com/office/officeart/2005/8/layout/radial1"/>
    <dgm:cxn modelId="{E73C3027-F0E9-43F4-BA67-22FAF11EAA02}" type="presParOf" srcId="{646B9428-59DE-4243-81E5-A507AD532BE3}" destId="{81D438E7-CBE0-4F63-A581-38D55E0EEE12}" srcOrd="0" destOrd="0" presId="urn:microsoft.com/office/officeart/2005/8/layout/radial1"/>
    <dgm:cxn modelId="{F0C703F7-57FC-4CF3-BD7D-DD126C3100E2}" type="presParOf" srcId="{28B86C69-7F42-4C18-A9F5-0DDD22D4F813}" destId="{8FF63F59-20AD-4DFF-88B3-F971B65B0CBC}" srcOrd="4" destOrd="0" presId="urn:microsoft.com/office/officeart/2005/8/layout/radial1"/>
    <dgm:cxn modelId="{70E37A77-536D-44EF-9274-4E39C6F2403A}" type="presParOf" srcId="{28B86C69-7F42-4C18-A9F5-0DDD22D4F813}" destId="{F11BC6E2-A2D5-49C1-B5D8-75E6FBFF9FEE}" srcOrd="5" destOrd="0" presId="urn:microsoft.com/office/officeart/2005/8/layout/radial1"/>
    <dgm:cxn modelId="{1ADB9B6D-4F1A-4946-8C8A-6DDA1A691029}" type="presParOf" srcId="{F11BC6E2-A2D5-49C1-B5D8-75E6FBFF9FEE}" destId="{B99D1793-199C-4D7F-8AA2-F196001D86E3}" srcOrd="0" destOrd="0" presId="urn:microsoft.com/office/officeart/2005/8/layout/radial1"/>
    <dgm:cxn modelId="{AFE5E737-7D87-4B9E-BA4D-825C534D7F63}" type="presParOf" srcId="{28B86C69-7F42-4C18-A9F5-0DDD22D4F813}" destId="{9CDDC4E6-9B8A-4D7E-9ACC-3C2FD3F0F05C}" srcOrd="6" destOrd="0" presId="urn:microsoft.com/office/officeart/2005/8/layout/radial1"/>
    <dgm:cxn modelId="{67E0BF6F-945D-4221-A9A3-A20FED063560}" type="presParOf" srcId="{28B86C69-7F42-4C18-A9F5-0DDD22D4F813}" destId="{8F56217F-AC9C-4D63-97A3-76DF9B9FAAAD}" srcOrd="7" destOrd="0" presId="urn:microsoft.com/office/officeart/2005/8/layout/radial1"/>
    <dgm:cxn modelId="{D072249E-E1F5-4687-A49C-158B0FBBADDB}" type="presParOf" srcId="{8F56217F-AC9C-4D63-97A3-76DF9B9FAAAD}" destId="{0BB08AB8-340E-4F8B-9FA7-791094965061}" srcOrd="0" destOrd="0" presId="urn:microsoft.com/office/officeart/2005/8/layout/radial1"/>
    <dgm:cxn modelId="{B094C952-BBBD-4506-85BB-FB36F082D9EB}" type="presParOf" srcId="{28B86C69-7F42-4C18-A9F5-0DDD22D4F813}" destId="{0690B6DE-FBF3-41A7-86F4-9FE1EB5901F8}" srcOrd="8" destOrd="0" presId="urn:microsoft.com/office/officeart/2005/8/layout/radial1"/>
    <dgm:cxn modelId="{368F094C-2969-4AB9-BB97-E509653347E7}" type="presParOf" srcId="{28B86C69-7F42-4C18-A9F5-0DDD22D4F813}" destId="{84BB1AD7-3D2B-477F-A853-D2AF361AA706}" srcOrd="9" destOrd="0" presId="urn:microsoft.com/office/officeart/2005/8/layout/radial1"/>
    <dgm:cxn modelId="{0E557D67-C170-4EFF-B7CA-BF291B85518D}" type="presParOf" srcId="{84BB1AD7-3D2B-477F-A853-D2AF361AA706}" destId="{9DED03DF-261F-43AA-A9F1-6E4C85FCEA9A}" srcOrd="0" destOrd="0" presId="urn:microsoft.com/office/officeart/2005/8/layout/radial1"/>
    <dgm:cxn modelId="{7CCED1E0-74DB-404A-8599-C365D6C18F86}" type="presParOf" srcId="{28B86C69-7F42-4C18-A9F5-0DDD22D4F813}" destId="{409B1F39-54DF-4ABE-B1A3-083EB9B33E23}" srcOrd="10" destOrd="0" presId="urn:microsoft.com/office/officeart/2005/8/layout/radial1"/>
    <dgm:cxn modelId="{81D8439C-0C03-4DCC-BF20-D00C87E9BAD9}" type="presParOf" srcId="{28B86C69-7F42-4C18-A9F5-0DDD22D4F813}" destId="{A291BD9C-2DD8-473E-8A99-B55021C5865A}" srcOrd="11" destOrd="0" presId="urn:microsoft.com/office/officeart/2005/8/layout/radial1"/>
    <dgm:cxn modelId="{8771DD98-9B2C-438D-A550-CA31238AE7DA}" type="presParOf" srcId="{A291BD9C-2DD8-473E-8A99-B55021C5865A}" destId="{C42B3071-14E8-4559-87E6-0C628D631A1E}" srcOrd="0" destOrd="0" presId="urn:microsoft.com/office/officeart/2005/8/layout/radial1"/>
    <dgm:cxn modelId="{F4E2A61A-0FE9-409B-821C-9BDA68E27C4F}" type="presParOf" srcId="{28B86C69-7F42-4C18-A9F5-0DDD22D4F813}" destId="{E60E1B6A-503B-433F-8903-5E11DC3D56CD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AB8786-3956-45C8-892A-18A9E30FC1CD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374830D-B58D-44B8-ACE1-3CABFE312E54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Години спілкування;</a:t>
          </a:r>
          <a:endParaRPr lang="uk-UA" dirty="0">
            <a:latin typeface="Comic Sans MS" pitchFamily="66" charset="0"/>
          </a:endParaRPr>
        </a:p>
      </dgm:t>
    </dgm:pt>
    <dgm:pt modelId="{628FC0EF-B234-4A5E-B43C-4880C9EEF14C}" type="parTrans" cxnId="{36EE0928-77CB-450A-B11A-6D8C9EC801D6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92FF8B17-FB6A-4932-B2FF-AD30F3B7FE67}" type="sibTrans" cxnId="{36EE0928-77CB-450A-B11A-6D8C9EC801D6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09B1AECD-BDD4-4CFA-A730-CF94556CDEA6}">
      <dgm:prSet phldrT="[Текст]"/>
      <dgm:spPr/>
      <dgm:t>
        <a:bodyPr/>
        <a:lstStyle/>
        <a:p>
          <a:r>
            <a:rPr lang="uk-UA" dirty="0" smtClean="0">
              <a:latin typeface="Comic Sans MS" pitchFamily="66" charset="0"/>
            </a:rPr>
            <a:t>Нетрадиційні </a:t>
          </a:r>
          <a:endParaRPr lang="uk-UA" dirty="0">
            <a:latin typeface="Comic Sans MS" pitchFamily="66" charset="0"/>
          </a:endParaRPr>
        </a:p>
      </dgm:t>
    </dgm:pt>
    <dgm:pt modelId="{FF662904-5FFE-4FD6-9A23-4F88B3A3CF83}" type="parTrans" cxnId="{B442F9BC-A7DC-4CC0-8D87-921068DD9F80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E27EA8A3-E914-45B8-BC80-12DD91F3B3F8}" type="sibTrans" cxnId="{B442F9BC-A7DC-4CC0-8D87-921068DD9F80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72A637DA-E7BE-435D-B045-D5A0D8308AA1}">
      <dgm:prSet phldrT="[Текст]"/>
      <dgm:spPr/>
      <dgm:t>
        <a:bodyPr/>
        <a:lstStyle/>
        <a:p>
          <a:r>
            <a:rPr lang="uk-UA" dirty="0" smtClean="0">
              <a:latin typeface="Comic Sans MS" pitchFamily="66" charset="0"/>
            </a:rPr>
            <a:t>Традиційні</a:t>
          </a:r>
          <a:endParaRPr lang="uk-UA" dirty="0">
            <a:latin typeface="Comic Sans MS" pitchFamily="66" charset="0"/>
          </a:endParaRPr>
        </a:p>
      </dgm:t>
    </dgm:pt>
    <dgm:pt modelId="{CFD4928D-78B1-4C25-9178-2F7E4024CF03}" type="sibTrans" cxnId="{648D647B-75A5-4FF5-9440-B01E374F4841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5A761A63-27D0-49C1-9249-DF0E034CE830}" type="parTrans" cxnId="{648D647B-75A5-4FF5-9440-B01E374F4841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C0080278-D6DE-4D67-9413-EC7FF45B51F6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Класні збори;</a:t>
          </a:r>
          <a:endParaRPr lang="uk-UA" dirty="0">
            <a:latin typeface="Comic Sans MS" pitchFamily="66" charset="0"/>
          </a:endParaRPr>
        </a:p>
      </dgm:t>
    </dgm:pt>
    <dgm:pt modelId="{31B4590D-AF55-4706-8E4C-1AD7DBB5F6C9}" type="parTrans" cxnId="{052C7030-C035-498F-B673-ADD4FA8D10B8}">
      <dgm:prSet/>
      <dgm:spPr/>
      <dgm:t>
        <a:bodyPr/>
        <a:lstStyle/>
        <a:p>
          <a:endParaRPr lang="uk-UA"/>
        </a:p>
      </dgm:t>
    </dgm:pt>
    <dgm:pt modelId="{31D64847-338D-43BF-BCC1-5C61A87083E5}" type="sibTrans" cxnId="{052C7030-C035-498F-B673-ADD4FA8D10B8}">
      <dgm:prSet/>
      <dgm:spPr/>
      <dgm:t>
        <a:bodyPr/>
        <a:lstStyle/>
        <a:p>
          <a:endParaRPr lang="uk-UA"/>
        </a:p>
      </dgm:t>
    </dgm:pt>
    <dgm:pt modelId="{1076E213-1352-4D5F-AC9A-955E9D6E551B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Свята;</a:t>
          </a:r>
          <a:endParaRPr lang="uk-UA" dirty="0">
            <a:latin typeface="Comic Sans MS" pitchFamily="66" charset="0"/>
          </a:endParaRPr>
        </a:p>
      </dgm:t>
    </dgm:pt>
    <dgm:pt modelId="{9E2F3ADB-E400-4A72-BF65-C9B5306A5655}" type="parTrans" cxnId="{0B61E51F-8046-43A0-B486-1F816AF625A8}">
      <dgm:prSet/>
      <dgm:spPr/>
      <dgm:t>
        <a:bodyPr/>
        <a:lstStyle/>
        <a:p>
          <a:endParaRPr lang="uk-UA"/>
        </a:p>
      </dgm:t>
    </dgm:pt>
    <dgm:pt modelId="{CD4957FC-06F3-4668-AB02-4A1842386746}" type="sibTrans" cxnId="{0B61E51F-8046-43A0-B486-1F816AF625A8}">
      <dgm:prSet/>
      <dgm:spPr/>
      <dgm:t>
        <a:bodyPr/>
        <a:lstStyle/>
        <a:p>
          <a:endParaRPr lang="uk-UA"/>
        </a:p>
      </dgm:t>
    </dgm:pt>
    <dgm:pt modelId="{3CA026E0-2413-4FDF-9E8C-BAA01328DF48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Акції;</a:t>
          </a:r>
          <a:endParaRPr lang="uk-UA" dirty="0">
            <a:latin typeface="Comic Sans MS" pitchFamily="66" charset="0"/>
          </a:endParaRPr>
        </a:p>
      </dgm:t>
    </dgm:pt>
    <dgm:pt modelId="{6EA59133-EFC3-49CB-BAF9-0D2BD72D7F68}" type="parTrans" cxnId="{A9A65D3A-2FF6-42FA-804F-D418CED42C28}">
      <dgm:prSet/>
      <dgm:spPr/>
      <dgm:t>
        <a:bodyPr/>
        <a:lstStyle/>
        <a:p>
          <a:endParaRPr lang="uk-UA"/>
        </a:p>
      </dgm:t>
    </dgm:pt>
    <dgm:pt modelId="{5F49E5FE-0B5D-4245-AD0E-CD626DB6E0A6}" type="sibTrans" cxnId="{A9A65D3A-2FF6-42FA-804F-D418CED42C28}">
      <dgm:prSet/>
      <dgm:spPr/>
      <dgm:t>
        <a:bodyPr/>
        <a:lstStyle/>
        <a:p>
          <a:endParaRPr lang="uk-UA"/>
        </a:p>
      </dgm:t>
    </dgm:pt>
    <dgm:pt modelId="{ABD1EE18-EDB5-4BAE-A664-22F172366D9D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Виставки-конкурси;</a:t>
          </a:r>
          <a:endParaRPr lang="uk-UA" dirty="0">
            <a:latin typeface="Comic Sans MS" pitchFamily="66" charset="0"/>
          </a:endParaRPr>
        </a:p>
      </dgm:t>
    </dgm:pt>
    <dgm:pt modelId="{8DDDBE7D-CB0A-41F3-9E33-8CA2D6251C3D}" type="parTrans" cxnId="{81A0DED7-C4E6-4421-A768-E7141926AC44}">
      <dgm:prSet/>
      <dgm:spPr/>
      <dgm:t>
        <a:bodyPr/>
        <a:lstStyle/>
        <a:p>
          <a:endParaRPr lang="uk-UA"/>
        </a:p>
      </dgm:t>
    </dgm:pt>
    <dgm:pt modelId="{4414EE5E-0D09-48EC-BE98-74B9F8E42C38}" type="sibTrans" cxnId="{81A0DED7-C4E6-4421-A768-E7141926AC44}">
      <dgm:prSet/>
      <dgm:spPr/>
      <dgm:t>
        <a:bodyPr/>
        <a:lstStyle/>
        <a:p>
          <a:endParaRPr lang="uk-UA"/>
        </a:p>
      </dgm:t>
    </dgm:pt>
    <dgm:pt modelId="{6806422F-4D85-4084-8897-7E6B21DC02DC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Виставки творчих робіт;</a:t>
          </a:r>
          <a:endParaRPr lang="uk-UA" dirty="0">
            <a:latin typeface="Comic Sans MS" pitchFamily="66" charset="0"/>
          </a:endParaRPr>
        </a:p>
      </dgm:t>
    </dgm:pt>
    <dgm:pt modelId="{5199022F-57BC-4D1F-B2A8-504FD1FC8420}" type="parTrans" cxnId="{D40AE164-B547-48C0-8228-B417104D6A97}">
      <dgm:prSet/>
      <dgm:spPr/>
      <dgm:t>
        <a:bodyPr/>
        <a:lstStyle/>
        <a:p>
          <a:endParaRPr lang="uk-UA"/>
        </a:p>
      </dgm:t>
    </dgm:pt>
    <dgm:pt modelId="{49785612-5C6A-4217-8AA7-969B3A59A071}" type="sibTrans" cxnId="{D40AE164-B547-48C0-8228-B417104D6A97}">
      <dgm:prSet/>
      <dgm:spPr/>
      <dgm:t>
        <a:bodyPr/>
        <a:lstStyle/>
        <a:p>
          <a:endParaRPr lang="uk-UA"/>
        </a:p>
      </dgm:t>
    </dgm:pt>
    <dgm:pt modelId="{0CEADDA3-8037-45C8-B420-378B023758A4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Відверті розмови.</a:t>
          </a:r>
          <a:endParaRPr lang="uk-UA" dirty="0">
            <a:latin typeface="Comic Sans MS" pitchFamily="66" charset="0"/>
          </a:endParaRPr>
        </a:p>
      </dgm:t>
    </dgm:pt>
    <dgm:pt modelId="{7A2118A7-A9BB-4CEE-B3C2-70CAEC311417}" type="parTrans" cxnId="{A42C484A-9671-47AB-8EF6-93CAE3748467}">
      <dgm:prSet/>
      <dgm:spPr/>
      <dgm:t>
        <a:bodyPr/>
        <a:lstStyle/>
        <a:p>
          <a:endParaRPr lang="uk-UA"/>
        </a:p>
      </dgm:t>
    </dgm:pt>
    <dgm:pt modelId="{B51801DF-1D6A-4F2F-ACBA-855CFBF3E232}" type="sibTrans" cxnId="{A42C484A-9671-47AB-8EF6-93CAE3748467}">
      <dgm:prSet/>
      <dgm:spPr/>
      <dgm:t>
        <a:bodyPr/>
        <a:lstStyle/>
        <a:p>
          <a:endParaRPr lang="uk-UA"/>
        </a:p>
      </dgm:t>
    </dgm:pt>
    <dgm:pt modelId="{30AE703C-9EC7-4569-914C-8EECF8B8D1D2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Проекти;</a:t>
          </a:r>
          <a:endParaRPr lang="uk-UA" dirty="0">
            <a:latin typeface="Comic Sans MS" pitchFamily="66" charset="0"/>
          </a:endParaRPr>
        </a:p>
      </dgm:t>
    </dgm:pt>
    <dgm:pt modelId="{B208EB02-285C-4FF2-8C97-6A6131B605C2}" type="sibTrans" cxnId="{E3E576B3-CBCD-4BFD-988B-EE7765CDEDFD}">
      <dgm:prSet/>
      <dgm:spPr/>
      <dgm:t>
        <a:bodyPr/>
        <a:lstStyle/>
        <a:p>
          <a:endParaRPr lang="uk-UA"/>
        </a:p>
      </dgm:t>
    </dgm:pt>
    <dgm:pt modelId="{659D0BCD-A963-40C4-B82F-5D20712A99FF}" type="parTrans" cxnId="{E3E576B3-CBCD-4BFD-988B-EE7765CDEDFD}">
      <dgm:prSet/>
      <dgm:spPr/>
      <dgm:t>
        <a:bodyPr/>
        <a:lstStyle/>
        <a:p>
          <a:endParaRPr lang="uk-UA"/>
        </a:p>
      </dgm:t>
    </dgm:pt>
    <dgm:pt modelId="{E5FBD2E2-ACED-483D-ADDF-9D15B5E66857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Тренінги;</a:t>
          </a:r>
          <a:endParaRPr lang="uk-UA" dirty="0">
            <a:latin typeface="Comic Sans MS" pitchFamily="66" charset="0"/>
          </a:endParaRPr>
        </a:p>
      </dgm:t>
    </dgm:pt>
    <dgm:pt modelId="{59B63947-A413-4EA7-AFD5-E403503AC228}" type="sibTrans" cxnId="{5B25D599-CBBF-48EC-8AB9-2F11A4649CF9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4CF8549E-0E21-44B1-965F-E5B8B2E9486E}" type="parTrans" cxnId="{5B25D599-CBBF-48EC-8AB9-2F11A4649CF9}">
      <dgm:prSet/>
      <dgm:spPr/>
      <dgm:t>
        <a:bodyPr/>
        <a:lstStyle/>
        <a:p>
          <a:endParaRPr lang="uk-UA">
            <a:latin typeface="Comic Sans MS" pitchFamily="66" charset="0"/>
          </a:endParaRPr>
        </a:p>
      </dgm:t>
    </dgm:pt>
    <dgm:pt modelId="{EC053447-09C0-4AE2-AAD8-77DB13B5FDC3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Фестивалі;</a:t>
          </a:r>
          <a:endParaRPr lang="uk-UA" dirty="0">
            <a:latin typeface="Comic Sans MS" pitchFamily="66" charset="0"/>
          </a:endParaRPr>
        </a:p>
      </dgm:t>
    </dgm:pt>
    <dgm:pt modelId="{A812B868-9FB8-49F2-8988-D0E71CAC2EEA}" type="parTrans" cxnId="{2485B13C-5B95-4579-B471-5A154B26640F}">
      <dgm:prSet/>
      <dgm:spPr/>
      <dgm:t>
        <a:bodyPr/>
        <a:lstStyle/>
        <a:p>
          <a:endParaRPr lang="uk-UA"/>
        </a:p>
      </dgm:t>
    </dgm:pt>
    <dgm:pt modelId="{C1B4870E-B616-411C-96F0-633AFC8D033E}" type="sibTrans" cxnId="{2485B13C-5B95-4579-B471-5A154B26640F}">
      <dgm:prSet/>
      <dgm:spPr/>
      <dgm:t>
        <a:bodyPr/>
        <a:lstStyle/>
        <a:p>
          <a:endParaRPr lang="uk-UA"/>
        </a:p>
      </dgm:t>
    </dgm:pt>
    <dgm:pt modelId="{07348A81-D822-4281-8661-082CDD272383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Анкети думок;</a:t>
          </a:r>
          <a:endParaRPr lang="uk-UA" dirty="0">
            <a:latin typeface="Comic Sans MS" pitchFamily="66" charset="0"/>
          </a:endParaRPr>
        </a:p>
      </dgm:t>
    </dgm:pt>
    <dgm:pt modelId="{BB8F839D-6155-456A-B645-61BAFED87555}" type="parTrans" cxnId="{6EF21E13-A8F5-4F66-96F2-A378EE0871CA}">
      <dgm:prSet/>
      <dgm:spPr/>
      <dgm:t>
        <a:bodyPr/>
        <a:lstStyle/>
        <a:p>
          <a:endParaRPr lang="uk-UA"/>
        </a:p>
      </dgm:t>
    </dgm:pt>
    <dgm:pt modelId="{48F99AAF-3E43-4668-94B1-3028794EDEED}" type="sibTrans" cxnId="{6EF21E13-A8F5-4F66-96F2-A378EE0871CA}">
      <dgm:prSet/>
      <dgm:spPr/>
      <dgm:t>
        <a:bodyPr/>
        <a:lstStyle/>
        <a:p>
          <a:endParaRPr lang="uk-UA"/>
        </a:p>
      </dgm:t>
    </dgm:pt>
    <dgm:pt modelId="{DE2E908D-FE55-4162-B7BB-C45E1A969E3F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err="1" smtClean="0">
              <a:latin typeface="Comic Sans MS" pitchFamily="66" charset="0"/>
            </a:rPr>
            <a:t>Відеомандрівки</a:t>
          </a:r>
          <a:r>
            <a:rPr lang="uk-UA" dirty="0" smtClean="0">
              <a:latin typeface="Comic Sans MS" pitchFamily="66" charset="0"/>
            </a:rPr>
            <a:t>;</a:t>
          </a:r>
          <a:endParaRPr lang="uk-UA" dirty="0">
            <a:latin typeface="Comic Sans MS" pitchFamily="66" charset="0"/>
          </a:endParaRPr>
        </a:p>
      </dgm:t>
    </dgm:pt>
    <dgm:pt modelId="{F3266385-6CF4-4F2E-A8A6-8A4BB865D58F}" type="parTrans" cxnId="{D37EC62D-C009-4961-B1BB-AFA80CFCF9C2}">
      <dgm:prSet/>
      <dgm:spPr/>
      <dgm:t>
        <a:bodyPr/>
        <a:lstStyle/>
        <a:p>
          <a:endParaRPr lang="uk-UA"/>
        </a:p>
      </dgm:t>
    </dgm:pt>
    <dgm:pt modelId="{D2182307-BE22-447F-B4A7-B21A2A6D304A}" type="sibTrans" cxnId="{D37EC62D-C009-4961-B1BB-AFA80CFCF9C2}">
      <dgm:prSet/>
      <dgm:spPr/>
      <dgm:t>
        <a:bodyPr/>
        <a:lstStyle/>
        <a:p>
          <a:endParaRPr lang="uk-UA"/>
        </a:p>
      </dgm:t>
    </dgm:pt>
    <dgm:pt modelId="{269E4DD5-E678-425D-8757-2DE30CA4D97C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err="1" smtClean="0">
              <a:latin typeface="Comic Sans MS" pitchFamily="66" charset="0"/>
            </a:rPr>
            <a:t>Флеш-моби</a:t>
          </a:r>
          <a:r>
            <a:rPr lang="uk-UA" dirty="0" smtClean="0">
              <a:latin typeface="Comic Sans MS" pitchFamily="66" charset="0"/>
            </a:rPr>
            <a:t>;</a:t>
          </a:r>
          <a:endParaRPr lang="uk-UA" dirty="0">
            <a:latin typeface="Comic Sans MS" pitchFamily="66" charset="0"/>
          </a:endParaRPr>
        </a:p>
      </dgm:t>
    </dgm:pt>
    <dgm:pt modelId="{386E8189-9976-4E58-A3AF-924FAB8609F3}" type="parTrans" cxnId="{D5DB42C0-0CA9-42FF-8F2E-790BE53D6A30}">
      <dgm:prSet/>
      <dgm:spPr/>
      <dgm:t>
        <a:bodyPr/>
        <a:lstStyle/>
        <a:p>
          <a:endParaRPr lang="uk-UA"/>
        </a:p>
      </dgm:t>
    </dgm:pt>
    <dgm:pt modelId="{9FF0E9C2-1322-435A-A570-B718CC06A679}" type="sibTrans" cxnId="{D5DB42C0-0CA9-42FF-8F2E-790BE53D6A30}">
      <dgm:prSet/>
      <dgm:spPr/>
      <dgm:t>
        <a:bodyPr/>
        <a:lstStyle/>
        <a:p>
          <a:endParaRPr lang="uk-UA"/>
        </a:p>
      </dgm:t>
    </dgm:pt>
    <dgm:pt modelId="{A93F7B30-34E3-4626-9CB5-4793E81CEB4F}">
      <dgm:prSet phldrT="[Текст]"/>
      <dgm:spPr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</dgm:spPr>
      <dgm:t>
        <a:bodyPr/>
        <a:lstStyle/>
        <a:p>
          <a:r>
            <a:rPr lang="uk-UA" dirty="0" smtClean="0">
              <a:latin typeface="Comic Sans MS" pitchFamily="66" charset="0"/>
            </a:rPr>
            <a:t>Сократівські бесіди.</a:t>
          </a:r>
          <a:endParaRPr lang="uk-UA" dirty="0">
            <a:latin typeface="Comic Sans MS" pitchFamily="66" charset="0"/>
          </a:endParaRPr>
        </a:p>
      </dgm:t>
    </dgm:pt>
    <dgm:pt modelId="{5CF80A44-EB44-4839-A9DF-E9B15357DBD8}" type="parTrans" cxnId="{5DB1CEAC-0271-417A-AF91-2856E172D03D}">
      <dgm:prSet/>
      <dgm:spPr/>
      <dgm:t>
        <a:bodyPr/>
        <a:lstStyle/>
        <a:p>
          <a:endParaRPr lang="uk-UA"/>
        </a:p>
      </dgm:t>
    </dgm:pt>
    <dgm:pt modelId="{ECFCE9B2-F743-4D6F-BD6A-E99F37A1C9B0}" type="sibTrans" cxnId="{5DB1CEAC-0271-417A-AF91-2856E172D03D}">
      <dgm:prSet/>
      <dgm:spPr/>
      <dgm:t>
        <a:bodyPr/>
        <a:lstStyle/>
        <a:p>
          <a:endParaRPr lang="uk-UA"/>
        </a:p>
      </dgm:t>
    </dgm:pt>
    <dgm:pt modelId="{18F0EB74-A099-44FC-ACEF-8F022822F4E2}" type="pres">
      <dgm:prSet presAssocID="{65AB8786-3956-45C8-892A-18A9E30FC1C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8199BCA-6152-4EF6-BF79-1AEC03CE2E6F}" type="pres">
      <dgm:prSet presAssocID="{72A637DA-E7BE-435D-B045-D5A0D8308AA1}" presName="composite" presStyleCnt="0"/>
      <dgm:spPr/>
    </dgm:pt>
    <dgm:pt modelId="{0F60A4B3-942C-4400-8AC7-4D3CE934431D}" type="pres">
      <dgm:prSet presAssocID="{72A637DA-E7BE-435D-B045-D5A0D8308AA1}" presName="parTx" presStyleLbl="alignNode1" presStyleIdx="0" presStyleCnt="2" custLinFactNeighborX="-939" custLinFactNeighborY="-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B20E7B-E29F-460C-BE09-DA739DA663A2}" type="pres">
      <dgm:prSet presAssocID="{72A637DA-E7BE-435D-B045-D5A0D8308AA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F0A24E0-F3AF-4AB1-AE6F-86E846E1A19C}" type="pres">
      <dgm:prSet presAssocID="{CFD4928D-78B1-4C25-9178-2F7E4024CF03}" presName="space" presStyleCnt="0"/>
      <dgm:spPr/>
    </dgm:pt>
    <dgm:pt modelId="{B765D7A4-56A2-4B52-8D3C-ACA69360E53A}" type="pres">
      <dgm:prSet presAssocID="{09B1AECD-BDD4-4CFA-A730-CF94556CDEA6}" presName="composite" presStyleCnt="0"/>
      <dgm:spPr/>
    </dgm:pt>
    <dgm:pt modelId="{F4793910-DB63-487D-9993-AE76831B45F5}" type="pres">
      <dgm:prSet presAssocID="{09B1AECD-BDD4-4CFA-A730-CF94556CDEA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6B5FA4-1509-4C6E-AEF8-B1A9639EBE7E}" type="pres">
      <dgm:prSet presAssocID="{09B1AECD-BDD4-4CFA-A730-CF94556CDEA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7CF92C-12C4-4989-A993-3335B9EDECE2}" type="presOf" srcId="{0CEADDA3-8037-45C8-B420-378B023758A4}" destId="{5AB20E7B-E29F-460C-BE09-DA739DA663A2}" srcOrd="0" destOrd="6" presId="urn:microsoft.com/office/officeart/2005/8/layout/hList1"/>
    <dgm:cxn modelId="{A9A65D3A-2FF6-42FA-804F-D418CED42C28}" srcId="{72A637DA-E7BE-435D-B045-D5A0D8308AA1}" destId="{3CA026E0-2413-4FDF-9E8C-BAA01328DF48}" srcOrd="3" destOrd="0" parTransId="{6EA59133-EFC3-49CB-BAF9-0D2BD72D7F68}" sibTransId="{5F49E5FE-0B5D-4245-AD0E-CD626DB6E0A6}"/>
    <dgm:cxn modelId="{C35D2D76-0FEC-4041-AD5C-B532A4B14CD3}" type="presOf" srcId="{6806422F-4D85-4084-8897-7E6B21DC02DC}" destId="{5AB20E7B-E29F-460C-BE09-DA739DA663A2}" srcOrd="0" destOrd="5" presId="urn:microsoft.com/office/officeart/2005/8/layout/hList1"/>
    <dgm:cxn modelId="{0B61E51F-8046-43A0-B486-1F816AF625A8}" srcId="{72A637DA-E7BE-435D-B045-D5A0D8308AA1}" destId="{1076E213-1352-4D5F-AC9A-955E9D6E551B}" srcOrd="2" destOrd="0" parTransId="{9E2F3ADB-E400-4A72-BF65-C9B5306A5655}" sibTransId="{CD4957FC-06F3-4668-AB02-4A1842386746}"/>
    <dgm:cxn modelId="{052C7030-C035-498F-B673-ADD4FA8D10B8}" srcId="{72A637DA-E7BE-435D-B045-D5A0D8308AA1}" destId="{C0080278-D6DE-4D67-9413-EC7FF45B51F6}" srcOrd="1" destOrd="0" parTransId="{31B4590D-AF55-4706-8E4C-1AD7DBB5F6C9}" sibTransId="{31D64847-338D-43BF-BCC1-5C61A87083E5}"/>
    <dgm:cxn modelId="{6EF21E13-A8F5-4F66-96F2-A378EE0871CA}" srcId="{09B1AECD-BDD4-4CFA-A730-CF94556CDEA6}" destId="{07348A81-D822-4281-8661-082CDD272383}" srcOrd="3" destOrd="0" parTransId="{BB8F839D-6155-456A-B645-61BAFED87555}" sibTransId="{48F99AAF-3E43-4668-94B1-3028794EDEED}"/>
    <dgm:cxn modelId="{D5DB42C0-0CA9-42FF-8F2E-790BE53D6A30}" srcId="{09B1AECD-BDD4-4CFA-A730-CF94556CDEA6}" destId="{269E4DD5-E678-425D-8757-2DE30CA4D97C}" srcOrd="5" destOrd="0" parTransId="{386E8189-9976-4E58-A3AF-924FAB8609F3}" sibTransId="{9FF0E9C2-1322-435A-A570-B718CC06A679}"/>
    <dgm:cxn modelId="{419E40EE-C1B1-47FE-B0E1-3F39B9FA123E}" type="presOf" srcId="{30AE703C-9EC7-4569-914C-8EECF8B8D1D2}" destId="{896B5FA4-1509-4C6E-AEF8-B1A9639EBE7E}" srcOrd="0" destOrd="1" presId="urn:microsoft.com/office/officeart/2005/8/layout/hList1"/>
    <dgm:cxn modelId="{9EFA0ED5-3032-4F0A-94FB-2800619399C0}" type="presOf" srcId="{6374830D-B58D-44B8-ACE1-3CABFE312E54}" destId="{5AB20E7B-E29F-460C-BE09-DA739DA663A2}" srcOrd="0" destOrd="0" presId="urn:microsoft.com/office/officeart/2005/8/layout/hList1"/>
    <dgm:cxn modelId="{5B25D599-CBBF-48EC-8AB9-2F11A4649CF9}" srcId="{09B1AECD-BDD4-4CFA-A730-CF94556CDEA6}" destId="{E5FBD2E2-ACED-483D-ADDF-9D15B5E66857}" srcOrd="0" destOrd="0" parTransId="{4CF8549E-0E21-44B1-965F-E5B8B2E9486E}" sibTransId="{59B63947-A413-4EA7-AFD5-E403503AC228}"/>
    <dgm:cxn modelId="{9407F062-F747-40B2-BF0B-22DDBC57AB09}" type="presOf" srcId="{DE2E908D-FE55-4162-B7BB-C45E1A969E3F}" destId="{896B5FA4-1509-4C6E-AEF8-B1A9639EBE7E}" srcOrd="0" destOrd="4" presId="urn:microsoft.com/office/officeart/2005/8/layout/hList1"/>
    <dgm:cxn modelId="{A24EB4EF-DFF8-4F02-B4A4-4AAFFD85BA84}" type="presOf" srcId="{E5FBD2E2-ACED-483D-ADDF-9D15B5E66857}" destId="{896B5FA4-1509-4C6E-AEF8-B1A9639EBE7E}" srcOrd="0" destOrd="0" presId="urn:microsoft.com/office/officeart/2005/8/layout/hList1"/>
    <dgm:cxn modelId="{BE6BCDE1-CA30-42DA-94E3-04673EAF6BFD}" type="presOf" srcId="{269E4DD5-E678-425D-8757-2DE30CA4D97C}" destId="{896B5FA4-1509-4C6E-AEF8-B1A9639EBE7E}" srcOrd="0" destOrd="5" presId="urn:microsoft.com/office/officeart/2005/8/layout/hList1"/>
    <dgm:cxn modelId="{D37EC62D-C009-4961-B1BB-AFA80CFCF9C2}" srcId="{09B1AECD-BDD4-4CFA-A730-CF94556CDEA6}" destId="{DE2E908D-FE55-4162-B7BB-C45E1A969E3F}" srcOrd="4" destOrd="0" parTransId="{F3266385-6CF4-4F2E-A8A6-8A4BB865D58F}" sibTransId="{D2182307-BE22-447F-B4A7-B21A2A6D304A}"/>
    <dgm:cxn modelId="{013CBB9C-3598-400F-AEB6-092E7A2099A4}" type="presOf" srcId="{C0080278-D6DE-4D67-9413-EC7FF45B51F6}" destId="{5AB20E7B-E29F-460C-BE09-DA739DA663A2}" srcOrd="0" destOrd="1" presId="urn:microsoft.com/office/officeart/2005/8/layout/hList1"/>
    <dgm:cxn modelId="{D40AE164-B547-48C0-8228-B417104D6A97}" srcId="{72A637DA-E7BE-435D-B045-D5A0D8308AA1}" destId="{6806422F-4D85-4084-8897-7E6B21DC02DC}" srcOrd="5" destOrd="0" parTransId="{5199022F-57BC-4D1F-B2A8-504FD1FC8420}" sibTransId="{49785612-5C6A-4217-8AA7-969B3A59A071}"/>
    <dgm:cxn modelId="{B7347AB7-933E-495D-B941-4EC0FE1B9B7C}" type="presOf" srcId="{EC053447-09C0-4AE2-AAD8-77DB13B5FDC3}" destId="{896B5FA4-1509-4C6E-AEF8-B1A9639EBE7E}" srcOrd="0" destOrd="2" presId="urn:microsoft.com/office/officeart/2005/8/layout/hList1"/>
    <dgm:cxn modelId="{27335CDE-59F5-46F1-8EDA-A263738F0BBE}" type="presOf" srcId="{A93F7B30-34E3-4626-9CB5-4793E81CEB4F}" destId="{896B5FA4-1509-4C6E-AEF8-B1A9639EBE7E}" srcOrd="0" destOrd="6" presId="urn:microsoft.com/office/officeart/2005/8/layout/hList1"/>
    <dgm:cxn modelId="{DE8D6C45-2BF7-425F-B74C-6BAF141C9BF6}" type="presOf" srcId="{65AB8786-3956-45C8-892A-18A9E30FC1CD}" destId="{18F0EB74-A099-44FC-ACEF-8F022822F4E2}" srcOrd="0" destOrd="0" presId="urn:microsoft.com/office/officeart/2005/8/layout/hList1"/>
    <dgm:cxn modelId="{B442F9BC-A7DC-4CC0-8D87-921068DD9F80}" srcId="{65AB8786-3956-45C8-892A-18A9E30FC1CD}" destId="{09B1AECD-BDD4-4CFA-A730-CF94556CDEA6}" srcOrd="1" destOrd="0" parTransId="{FF662904-5FFE-4FD6-9A23-4F88B3A3CF83}" sibTransId="{E27EA8A3-E914-45B8-BC80-12DD91F3B3F8}"/>
    <dgm:cxn modelId="{FFB16E18-5BB7-474F-A634-C3FA1FD9B086}" type="presOf" srcId="{3CA026E0-2413-4FDF-9E8C-BAA01328DF48}" destId="{5AB20E7B-E29F-460C-BE09-DA739DA663A2}" srcOrd="0" destOrd="3" presId="urn:microsoft.com/office/officeart/2005/8/layout/hList1"/>
    <dgm:cxn modelId="{975660DA-718E-45AC-B3DA-4B23BB397FAD}" type="presOf" srcId="{ABD1EE18-EDB5-4BAE-A664-22F172366D9D}" destId="{5AB20E7B-E29F-460C-BE09-DA739DA663A2}" srcOrd="0" destOrd="4" presId="urn:microsoft.com/office/officeart/2005/8/layout/hList1"/>
    <dgm:cxn modelId="{720CDA78-8887-4178-BEA8-D7C6FDEB7B77}" type="presOf" srcId="{72A637DA-E7BE-435D-B045-D5A0D8308AA1}" destId="{0F60A4B3-942C-4400-8AC7-4D3CE934431D}" srcOrd="0" destOrd="0" presId="urn:microsoft.com/office/officeart/2005/8/layout/hList1"/>
    <dgm:cxn modelId="{81A0DED7-C4E6-4421-A768-E7141926AC44}" srcId="{72A637DA-E7BE-435D-B045-D5A0D8308AA1}" destId="{ABD1EE18-EDB5-4BAE-A664-22F172366D9D}" srcOrd="4" destOrd="0" parTransId="{8DDDBE7D-CB0A-41F3-9E33-8CA2D6251C3D}" sibTransId="{4414EE5E-0D09-48EC-BE98-74B9F8E42C38}"/>
    <dgm:cxn modelId="{5DB1CEAC-0271-417A-AF91-2856E172D03D}" srcId="{09B1AECD-BDD4-4CFA-A730-CF94556CDEA6}" destId="{A93F7B30-34E3-4626-9CB5-4793E81CEB4F}" srcOrd="6" destOrd="0" parTransId="{5CF80A44-EB44-4839-A9DF-E9B15357DBD8}" sibTransId="{ECFCE9B2-F743-4D6F-BD6A-E99F37A1C9B0}"/>
    <dgm:cxn modelId="{36EE0928-77CB-450A-B11A-6D8C9EC801D6}" srcId="{72A637DA-E7BE-435D-B045-D5A0D8308AA1}" destId="{6374830D-B58D-44B8-ACE1-3CABFE312E54}" srcOrd="0" destOrd="0" parTransId="{628FC0EF-B234-4A5E-B43C-4880C9EEF14C}" sibTransId="{92FF8B17-FB6A-4932-B2FF-AD30F3B7FE67}"/>
    <dgm:cxn modelId="{648D647B-75A5-4FF5-9440-B01E374F4841}" srcId="{65AB8786-3956-45C8-892A-18A9E30FC1CD}" destId="{72A637DA-E7BE-435D-B045-D5A0D8308AA1}" srcOrd="0" destOrd="0" parTransId="{5A761A63-27D0-49C1-9249-DF0E034CE830}" sibTransId="{CFD4928D-78B1-4C25-9178-2F7E4024CF03}"/>
    <dgm:cxn modelId="{79505271-F560-43A6-9F7D-9021760DC462}" type="presOf" srcId="{1076E213-1352-4D5F-AC9A-955E9D6E551B}" destId="{5AB20E7B-E29F-460C-BE09-DA739DA663A2}" srcOrd="0" destOrd="2" presId="urn:microsoft.com/office/officeart/2005/8/layout/hList1"/>
    <dgm:cxn modelId="{E3E576B3-CBCD-4BFD-988B-EE7765CDEDFD}" srcId="{09B1AECD-BDD4-4CFA-A730-CF94556CDEA6}" destId="{30AE703C-9EC7-4569-914C-8EECF8B8D1D2}" srcOrd="1" destOrd="0" parTransId="{659D0BCD-A963-40C4-B82F-5D20712A99FF}" sibTransId="{B208EB02-285C-4FF2-8C97-6A6131B605C2}"/>
    <dgm:cxn modelId="{F3DBB1FB-E488-48B8-B72C-64AE5C6564AA}" type="presOf" srcId="{09B1AECD-BDD4-4CFA-A730-CF94556CDEA6}" destId="{F4793910-DB63-487D-9993-AE76831B45F5}" srcOrd="0" destOrd="0" presId="urn:microsoft.com/office/officeart/2005/8/layout/hList1"/>
    <dgm:cxn modelId="{5D9CD1E5-3A5A-47BE-88AC-80A029739324}" type="presOf" srcId="{07348A81-D822-4281-8661-082CDD272383}" destId="{896B5FA4-1509-4C6E-AEF8-B1A9639EBE7E}" srcOrd="0" destOrd="3" presId="urn:microsoft.com/office/officeart/2005/8/layout/hList1"/>
    <dgm:cxn modelId="{2485B13C-5B95-4579-B471-5A154B26640F}" srcId="{09B1AECD-BDD4-4CFA-A730-CF94556CDEA6}" destId="{EC053447-09C0-4AE2-AAD8-77DB13B5FDC3}" srcOrd="2" destOrd="0" parTransId="{A812B868-9FB8-49F2-8988-D0E71CAC2EEA}" sibTransId="{C1B4870E-B616-411C-96F0-633AFC8D033E}"/>
    <dgm:cxn modelId="{A42C484A-9671-47AB-8EF6-93CAE3748467}" srcId="{72A637DA-E7BE-435D-B045-D5A0D8308AA1}" destId="{0CEADDA3-8037-45C8-B420-378B023758A4}" srcOrd="6" destOrd="0" parTransId="{7A2118A7-A9BB-4CEE-B3C2-70CAEC311417}" sibTransId="{B51801DF-1D6A-4F2F-ACBA-855CFBF3E232}"/>
    <dgm:cxn modelId="{413C863E-0037-486E-B1DB-67AC66C4EF24}" type="presParOf" srcId="{18F0EB74-A099-44FC-ACEF-8F022822F4E2}" destId="{D8199BCA-6152-4EF6-BF79-1AEC03CE2E6F}" srcOrd="0" destOrd="0" presId="urn:microsoft.com/office/officeart/2005/8/layout/hList1"/>
    <dgm:cxn modelId="{98AD4650-31FB-42AE-B95F-121CDE17E10F}" type="presParOf" srcId="{D8199BCA-6152-4EF6-BF79-1AEC03CE2E6F}" destId="{0F60A4B3-942C-4400-8AC7-4D3CE934431D}" srcOrd="0" destOrd="0" presId="urn:microsoft.com/office/officeart/2005/8/layout/hList1"/>
    <dgm:cxn modelId="{9888E94A-4F43-4A0F-A0CD-F03385F61449}" type="presParOf" srcId="{D8199BCA-6152-4EF6-BF79-1AEC03CE2E6F}" destId="{5AB20E7B-E29F-460C-BE09-DA739DA663A2}" srcOrd="1" destOrd="0" presId="urn:microsoft.com/office/officeart/2005/8/layout/hList1"/>
    <dgm:cxn modelId="{973F83FA-07ED-4093-B9F8-2900FD0AB1BF}" type="presParOf" srcId="{18F0EB74-A099-44FC-ACEF-8F022822F4E2}" destId="{CF0A24E0-F3AF-4AB1-AE6F-86E846E1A19C}" srcOrd="1" destOrd="0" presId="urn:microsoft.com/office/officeart/2005/8/layout/hList1"/>
    <dgm:cxn modelId="{BDB96BFF-898D-4485-BEA8-617059A03807}" type="presParOf" srcId="{18F0EB74-A099-44FC-ACEF-8F022822F4E2}" destId="{B765D7A4-56A2-4B52-8D3C-ACA69360E53A}" srcOrd="2" destOrd="0" presId="urn:microsoft.com/office/officeart/2005/8/layout/hList1"/>
    <dgm:cxn modelId="{BB19541F-EBC3-448B-BB57-114217C08D0B}" type="presParOf" srcId="{B765D7A4-56A2-4B52-8D3C-ACA69360E53A}" destId="{F4793910-DB63-487D-9993-AE76831B45F5}" srcOrd="0" destOrd="0" presId="urn:microsoft.com/office/officeart/2005/8/layout/hList1"/>
    <dgm:cxn modelId="{02CAF546-E61E-402F-843D-E73384655205}" type="presParOf" srcId="{B765D7A4-56A2-4B52-8D3C-ACA69360E53A}" destId="{896B5FA4-1509-4C6E-AEF8-B1A9639EBE7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B7003E-53EE-493B-822C-3D98633CAF23}" type="doc">
      <dgm:prSet loTypeId="urn:microsoft.com/office/officeart/2008/layout/RadialCluster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FC79478-152C-4106-9739-5E0B4FD70C37}">
      <dgm:prSet phldrT="[Текст]"/>
      <dgm:spPr/>
      <dgm:t>
        <a:bodyPr/>
        <a:lstStyle/>
        <a:p>
          <a:r>
            <a:rPr lang="uk-UA" dirty="0" smtClean="0"/>
            <a:t>Класний керівник</a:t>
          </a:r>
          <a:endParaRPr lang="uk-UA" dirty="0"/>
        </a:p>
      </dgm:t>
    </dgm:pt>
    <dgm:pt modelId="{D35F4507-6BA3-499E-A5B2-DB1FF6752299}" type="parTrans" cxnId="{7D4D4DA3-5CC3-4B0E-9BFC-7CFA1EAD8BD6}">
      <dgm:prSet/>
      <dgm:spPr/>
      <dgm:t>
        <a:bodyPr/>
        <a:lstStyle/>
        <a:p>
          <a:endParaRPr lang="uk-UA"/>
        </a:p>
      </dgm:t>
    </dgm:pt>
    <dgm:pt modelId="{49814AF2-C3E5-4875-B7D5-BB8C3AE2ED1C}" type="sibTrans" cxnId="{7D4D4DA3-5CC3-4B0E-9BFC-7CFA1EAD8BD6}">
      <dgm:prSet/>
      <dgm:spPr/>
      <dgm:t>
        <a:bodyPr/>
        <a:lstStyle/>
        <a:p>
          <a:endParaRPr lang="uk-UA"/>
        </a:p>
      </dgm:t>
    </dgm:pt>
    <dgm:pt modelId="{4B0D4EBA-0C5D-4B75-BAE5-2BCAE98F7B6E}">
      <dgm:prSet phldrT="[Текст]" custT="1"/>
      <dgm:spPr/>
      <dgm:t>
        <a:bodyPr/>
        <a:lstStyle/>
        <a:p>
          <a:r>
            <a:rPr lang="uk-UA" sz="1800" dirty="0" smtClean="0"/>
            <a:t>Форми роботи</a:t>
          </a:r>
          <a:endParaRPr lang="uk-UA" sz="1800" dirty="0"/>
        </a:p>
      </dgm:t>
    </dgm:pt>
    <dgm:pt modelId="{31CF4824-E488-4E67-8C43-5E66FBE10A6D}" type="parTrans" cxnId="{1333F2B1-2EF4-4AA1-97DE-7533F1276626}">
      <dgm:prSet/>
      <dgm:spPr/>
      <dgm:t>
        <a:bodyPr/>
        <a:lstStyle/>
        <a:p>
          <a:endParaRPr lang="uk-UA"/>
        </a:p>
      </dgm:t>
    </dgm:pt>
    <dgm:pt modelId="{E908DF9E-9D3F-4A1E-BF86-1F4144F86CE5}" type="sibTrans" cxnId="{1333F2B1-2EF4-4AA1-97DE-7533F1276626}">
      <dgm:prSet/>
      <dgm:spPr/>
      <dgm:t>
        <a:bodyPr/>
        <a:lstStyle/>
        <a:p>
          <a:endParaRPr lang="uk-UA"/>
        </a:p>
      </dgm:t>
    </dgm:pt>
    <dgm:pt modelId="{E12B027C-3395-4096-86E3-121938ACC623}">
      <dgm:prSet phldrT="[Текст]" custT="1"/>
      <dgm:spPr/>
      <dgm:t>
        <a:bodyPr/>
        <a:lstStyle/>
        <a:p>
          <a:r>
            <a:rPr lang="uk-UA" sz="2000" dirty="0" smtClean="0"/>
            <a:t>Співпраця</a:t>
          </a:r>
          <a:endParaRPr lang="uk-UA" sz="2000" dirty="0"/>
        </a:p>
      </dgm:t>
    </dgm:pt>
    <dgm:pt modelId="{DAA221FE-28D2-40CA-B2A8-007A84319D31}" type="parTrans" cxnId="{4949E6EC-48AC-4ECF-B24C-02FBC0F9DCC3}">
      <dgm:prSet/>
      <dgm:spPr/>
      <dgm:t>
        <a:bodyPr/>
        <a:lstStyle/>
        <a:p>
          <a:endParaRPr lang="uk-UA"/>
        </a:p>
      </dgm:t>
    </dgm:pt>
    <dgm:pt modelId="{711A3DA0-327D-4410-9937-77BF2B52006C}" type="sibTrans" cxnId="{4949E6EC-48AC-4ECF-B24C-02FBC0F9DCC3}">
      <dgm:prSet/>
      <dgm:spPr/>
      <dgm:t>
        <a:bodyPr/>
        <a:lstStyle/>
        <a:p>
          <a:endParaRPr lang="uk-UA"/>
        </a:p>
      </dgm:t>
    </dgm:pt>
    <dgm:pt modelId="{6D5AF291-5C09-437E-9A2E-7414BB7DA878}" type="pres">
      <dgm:prSet presAssocID="{80B7003E-53EE-493B-822C-3D98633CAF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1DE00B02-2EE5-4046-83A0-70088F9D74DC}" type="pres">
      <dgm:prSet presAssocID="{DFC79478-152C-4106-9739-5E0B4FD70C37}" presName="singleCycle" presStyleCnt="0"/>
      <dgm:spPr/>
    </dgm:pt>
    <dgm:pt modelId="{D2F255D2-797D-4EB0-81CC-CE7E14702B39}" type="pres">
      <dgm:prSet presAssocID="{DFC79478-152C-4106-9739-5E0B4FD70C37}" presName="singleCenter" presStyleLbl="node1" presStyleIdx="0" presStyleCnt="3" custScaleX="232744" custScaleY="52147" custLinFactNeighborX="-341" custLinFactNeighborY="-49408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5BC53FE0-963E-428C-84FE-7A6A32552B5E}" type="pres">
      <dgm:prSet presAssocID="{31CF4824-E488-4E67-8C43-5E66FBE10A6D}" presName="Name56" presStyleLbl="parChTrans1D2" presStyleIdx="0" presStyleCnt="2"/>
      <dgm:spPr/>
      <dgm:t>
        <a:bodyPr/>
        <a:lstStyle/>
        <a:p>
          <a:endParaRPr lang="uk-UA"/>
        </a:p>
      </dgm:t>
    </dgm:pt>
    <dgm:pt modelId="{704B6563-FBF1-4F3D-B07F-48FFCBC009E7}" type="pres">
      <dgm:prSet presAssocID="{4B0D4EBA-0C5D-4B75-BAE5-2BCAE98F7B6E}" presName="text0" presStyleLbl="node1" presStyleIdx="1" presStyleCnt="3" custScaleX="327160" custScaleY="74910" custRadScaleRad="123029" custRadScaleInc="-782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CEAE26-3D2F-4A13-A24B-1CDA4B5D521A}" type="pres">
      <dgm:prSet presAssocID="{DAA221FE-28D2-40CA-B2A8-007A84319D31}" presName="Name56" presStyleLbl="parChTrans1D2" presStyleIdx="1" presStyleCnt="2"/>
      <dgm:spPr/>
      <dgm:t>
        <a:bodyPr/>
        <a:lstStyle/>
        <a:p>
          <a:endParaRPr lang="uk-UA"/>
        </a:p>
      </dgm:t>
    </dgm:pt>
    <dgm:pt modelId="{BDE3AD89-FB35-4535-8BEC-6A94F0B32D96}" type="pres">
      <dgm:prSet presAssocID="{E12B027C-3395-4096-86E3-121938ACC623}" presName="text0" presStyleLbl="node1" presStyleIdx="2" presStyleCnt="3" custScaleX="262272" custScaleY="72131" custRadScaleRad="146704" custRadScaleInc="-1213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BD3CB9A-EAC8-4DF7-A1F7-9658F911335B}" type="presOf" srcId="{DAA221FE-28D2-40CA-B2A8-007A84319D31}" destId="{2CCEAE26-3D2F-4A13-A24B-1CDA4B5D521A}" srcOrd="0" destOrd="0" presId="urn:microsoft.com/office/officeart/2008/layout/RadialCluster"/>
    <dgm:cxn modelId="{FB52B670-9907-4593-802F-5B3AC0AE10A0}" type="presOf" srcId="{DFC79478-152C-4106-9739-5E0B4FD70C37}" destId="{D2F255D2-797D-4EB0-81CC-CE7E14702B39}" srcOrd="0" destOrd="0" presId="urn:microsoft.com/office/officeart/2008/layout/RadialCluster"/>
    <dgm:cxn modelId="{7DBF601D-2436-4AA6-A598-415F3FF306CF}" type="presOf" srcId="{31CF4824-E488-4E67-8C43-5E66FBE10A6D}" destId="{5BC53FE0-963E-428C-84FE-7A6A32552B5E}" srcOrd="0" destOrd="0" presId="urn:microsoft.com/office/officeart/2008/layout/RadialCluster"/>
    <dgm:cxn modelId="{1333F2B1-2EF4-4AA1-97DE-7533F1276626}" srcId="{DFC79478-152C-4106-9739-5E0B4FD70C37}" destId="{4B0D4EBA-0C5D-4B75-BAE5-2BCAE98F7B6E}" srcOrd="0" destOrd="0" parTransId="{31CF4824-E488-4E67-8C43-5E66FBE10A6D}" sibTransId="{E908DF9E-9D3F-4A1E-BF86-1F4144F86CE5}"/>
    <dgm:cxn modelId="{B19EBD70-4FBF-467B-83DE-30E43DC1C0ED}" type="presOf" srcId="{E12B027C-3395-4096-86E3-121938ACC623}" destId="{BDE3AD89-FB35-4535-8BEC-6A94F0B32D96}" srcOrd="0" destOrd="0" presId="urn:microsoft.com/office/officeart/2008/layout/RadialCluster"/>
    <dgm:cxn modelId="{D86A93C1-5EFC-4C53-AA87-70C6ED89F570}" type="presOf" srcId="{80B7003E-53EE-493B-822C-3D98633CAF23}" destId="{6D5AF291-5C09-437E-9A2E-7414BB7DA878}" srcOrd="0" destOrd="0" presId="urn:microsoft.com/office/officeart/2008/layout/RadialCluster"/>
    <dgm:cxn modelId="{4949E6EC-48AC-4ECF-B24C-02FBC0F9DCC3}" srcId="{DFC79478-152C-4106-9739-5E0B4FD70C37}" destId="{E12B027C-3395-4096-86E3-121938ACC623}" srcOrd="1" destOrd="0" parTransId="{DAA221FE-28D2-40CA-B2A8-007A84319D31}" sibTransId="{711A3DA0-327D-4410-9937-77BF2B52006C}"/>
    <dgm:cxn modelId="{7D4D4DA3-5CC3-4B0E-9BFC-7CFA1EAD8BD6}" srcId="{80B7003E-53EE-493B-822C-3D98633CAF23}" destId="{DFC79478-152C-4106-9739-5E0B4FD70C37}" srcOrd="0" destOrd="0" parTransId="{D35F4507-6BA3-499E-A5B2-DB1FF6752299}" sibTransId="{49814AF2-C3E5-4875-B7D5-BB8C3AE2ED1C}"/>
    <dgm:cxn modelId="{EA4CA83A-7914-49C6-A978-B803B245C171}" type="presOf" srcId="{4B0D4EBA-0C5D-4B75-BAE5-2BCAE98F7B6E}" destId="{704B6563-FBF1-4F3D-B07F-48FFCBC009E7}" srcOrd="0" destOrd="0" presId="urn:microsoft.com/office/officeart/2008/layout/RadialCluster"/>
    <dgm:cxn modelId="{752420EC-F967-42A5-BE25-3B5BC43AFB56}" type="presParOf" srcId="{6D5AF291-5C09-437E-9A2E-7414BB7DA878}" destId="{1DE00B02-2EE5-4046-83A0-70088F9D74DC}" srcOrd="0" destOrd="0" presId="urn:microsoft.com/office/officeart/2008/layout/RadialCluster"/>
    <dgm:cxn modelId="{89E3D0B9-25C6-44DD-A0ED-D9BA467F7179}" type="presParOf" srcId="{1DE00B02-2EE5-4046-83A0-70088F9D74DC}" destId="{D2F255D2-797D-4EB0-81CC-CE7E14702B39}" srcOrd="0" destOrd="0" presId="urn:microsoft.com/office/officeart/2008/layout/RadialCluster"/>
    <dgm:cxn modelId="{8BEFA8D9-9A6E-4123-9E7E-81F56776DA9E}" type="presParOf" srcId="{1DE00B02-2EE5-4046-83A0-70088F9D74DC}" destId="{5BC53FE0-963E-428C-84FE-7A6A32552B5E}" srcOrd="1" destOrd="0" presId="urn:microsoft.com/office/officeart/2008/layout/RadialCluster"/>
    <dgm:cxn modelId="{7711FBF4-6134-4E3E-B938-9CB0202EFB4E}" type="presParOf" srcId="{1DE00B02-2EE5-4046-83A0-70088F9D74DC}" destId="{704B6563-FBF1-4F3D-B07F-48FFCBC009E7}" srcOrd="2" destOrd="0" presId="urn:microsoft.com/office/officeart/2008/layout/RadialCluster"/>
    <dgm:cxn modelId="{E16672CE-14BB-4D87-9281-96167525E2C0}" type="presParOf" srcId="{1DE00B02-2EE5-4046-83A0-70088F9D74DC}" destId="{2CCEAE26-3D2F-4A13-A24B-1CDA4B5D521A}" srcOrd="3" destOrd="0" presId="urn:microsoft.com/office/officeart/2008/layout/RadialCluster"/>
    <dgm:cxn modelId="{4300EA9D-70AC-4184-B82A-0DD19C05815F}" type="presParOf" srcId="{1DE00B02-2EE5-4046-83A0-70088F9D74DC}" destId="{BDE3AD89-FB35-4535-8BEC-6A94F0B32D96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0DF2EB-7355-4AF8-B073-8F4D6FA470E7}" type="doc">
      <dgm:prSet loTypeId="urn:microsoft.com/office/officeart/2008/layout/PictureStrip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B7F799B-09F0-4CF1-AAD6-DF84EC4B5373}">
      <dgm:prSet phldrT="[Текст]"/>
      <dgm:spPr/>
      <dgm:t>
        <a:bodyPr/>
        <a:lstStyle/>
        <a:p>
          <a:pPr algn="ctr"/>
          <a:r>
            <a:rPr lang="uk-UA" dirty="0" smtClean="0">
              <a:latin typeface="Comic Sans MS" pitchFamily="66" charset="0"/>
            </a:rPr>
            <a:t>Власну ініціативу;</a:t>
          </a:r>
          <a:endParaRPr lang="uk-UA" dirty="0">
            <a:latin typeface="Comic Sans MS" pitchFamily="66" charset="0"/>
          </a:endParaRPr>
        </a:p>
      </dgm:t>
    </dgm:pt>
    <dgm:pt modelId="{41812168-552D-4ABE-911A-493379685DA4}" type="parTrans" cxnId="{C8E3C08B-8B46-491A-8D17-DEC09A5A0E3D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A0CD0775-2157-42FC-B6BC-671814586839}" type="sibTrans" cxnId="{C8E3C08B-8B46-491A-8D17-DEC09A5A0E3D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427612EE-72B8-400F-AA61-3EF1860CA554}">
      <dgm:prSet phldrT="[Текст]"/>
      <dgm:spPr/>
      <dgm:t>
        <a:bodyPr/>
        <a:lstStyle/>
        <a:p>
          <a:pPr algn="ctr"/>
          <a:r>
            <a:rPr lang="uk-UA" dirty="0" smtClean="0">
              <a:latin typeface="Comic Sans MS" pitchFamily="66" charset="0"/>
            </a:rPr>
            <a:t>Творчий підхід;</a:t>
          </a:r>
          <a:endParaRPr lang="uk-UA" dirty="0">
            <a:latin typeface="Comic Sans MS" pitchFamily="66" charset="0"/>
          </a:endParaRPr>
        </a:p>
      </dgm:t>
    </dgm:pt>
    <dgm:pt modelId="{CACEDA9F-7D7F-4FF8-977E-9254953BC402}" type="parTrans" cxnId="{910BB357-3B0C-4A7D-97DE-B228EDEDA857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9305752D-40F2-4758-AA8E-6A0DA100F701}" type="sibTrans" cxnId="{910BB357-3B0C-4A7D-97DE-B228EDEDA857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CD14DF36-7988-4B8D-9AF8-75E8DA052628}">
      <dgm:prSet phldrT="[Текст]"/>
      <dgm:spPr/>
      <dgm:t>
        <a:bodyPr/>
        <a:lstStyle/>
        <a:p>
          <a:pPr algn="ctr"/>
          <a:r>
            <a:rPr lang="uk-UA" dirty="0" smtClean="0">
              <a:latin typeface="Comic Sans MS" pitchFamily="66" charset="0"/>
            </a:rPr>
            <a:t>Вміння знайти раціональне місце кожній  формі навчання, кожному прийому роботи;</a:t>
          </a:r>
          <a:endParaRPr lang="uk-UA" dirty="0">
            <a:latin typeface="Comic Sans MS" pitchFamily="66" charset="0"/>
          </a:endParaRPr>
        </a:p>
      </dgm:t>
    </dgm:pt>
    <dgm:pt modelId="{328B0D7C-DBEE-4301-B68F-66943D3546AE}" type="parTrans" cxnId="{1059B4FA-03A7-4366-8E28-CFF4EF4BA89B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30AE74B7-53EA-4B85-8C9C-A6D70CC779A7}" type="sibTrans" cxnId="{1059B4FA-03A7-4366-8E28-CFF4EF4BA89B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51130A75-0102-4137-BB09-47480EBB93E1}">
      <dgm:prSet phldrT="[Текст]"/>
      <dgm:spPr/>
      <dgm:t>
        <a:bodyPr/>
        <a:lstStyle/>
        <a:p>
          <a:pPr algn="ctr"/>
          <a:r>
            <a:rPr lang="uk-UA" dirty="0" smtClean="0">
              <a:latin typeface="Comic Sans MS" pitchFamily="66" charset="0"/>
            </a:rPr>
            <a:t>Вміння знайти краще педагогічне рішення.</a:t>
          </a:r>
          <a:endParaRPr lang="uk-UA" dirty="0">
            <a:latin typeface="Comic Sans MS" pitchFamily="66" charset="0"/>
          </a:endParaRPr>
        </a:p>
      </dgm:t>
    </dgm:pt>
    <dgm:pt modelId="{34E36C71-78F2-4EEB-9B46-938397E19333}" type="parTrans" cxnId="{0A48F71E-7105-4FAD-A67C-93675F3106D8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9173791A-FDF7-4B8E-A6EC-FCDC6E8E5BE3}" type="sibTrans" cxnId="{0A48F71E-7105-4FAD-A67C-93675F3106D8}">
      <dgm:prSet/>
      <dgm:spPr/>
      <dgm:t>
        <a:bodyPr/>
        <a:lstStyle/>
        <a:p>
          <a:pPr algn="ctr"/>
          <a:endParaRPr lang="uk-UA">
            <a:latin typeface="Comic Sans MS" pitchFamily="66" charset="0"/>
          </a:endParaRPr>
        </a:p>
      </dgm:t>
    </dgm:pt>
    <dgm:pt modelId="{463C6F9C-D402-4363-B6A7-443F4905B285}" type="pres">
      <dgm:prSet presAssocID="{520DF2EB-7355-4AF8-B073-8F4D6FA470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52F4211-AE81-40A9-8BA9-893D957D79F6}" type="pres">
      <dgm:prSet presAssocID="{3B7F799B-09F0-4CF1-AAD6-DF84EC4B5373}" presName="composite" presStyleCnt="0"/>
      <dgm:spPr/>
    </dgm:pt>
    <dgm:pt modelId="{8BE562D1-4424-438B-8CB4-E33EEFCE7C84}" type="pres">
      <dgm:prSet presAssocID="{3B7F799B-09F0-4CF1-AAD6-DF84EC4B5373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C33728-F139-4398-8F10-F95A54727CC0}" type="pres">
      <dgm:prSet presAssocID="{3B7F799B-09F0-4CF1-AAD6-DF84EC4B5373}" presName="rect2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1B739C-374D-43A2-ADA4-B7A64899D724}" type="pres">
      <dgm:prSet presAssocID="{A0CD0775-2157-42FC-B6BC-671814586839}" presName="sibTrans" presStyleCnt="0"/>
      <dgm:spPr/>
    </dgm:pt>
    <dgm:pt modelId="{B50E5BC3-C397-46FF-A26B-C58B4F0A9F32}" type="pres">
      <dgm:prSet presAssocID="{427612EE-72B8-400F-AA61-3EF1860CA554}" presName="composite" presStyleCnt="0"/>
      <dgm:spPr/>
    </dgm:pt>
    <dgm:pt modelId="{2C23CFB4-9122-48FA-B624-887172E049CE}" type="pres">
      <dgm:prSet presAssocID="{427612EE-72B8-400F-AA61-3EF1860CA554}" presName="rect1" presStyleLbl="trAlignAcc1" presStyleIdx="1" presStyleCnt="4" custLinFactNeighborX="495" custLinFactNeighborY="33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1B1205-61E9-4EC2-8260-0B197B3139A8}" type="pres">
      <dgm:prSet presAssocID="{427612EE-72B8-400F-AA61-3EF1860CA554}" presName="rect2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2A144BE-8845-4BA8-9846-E95D4DEA30D7}" type="pres">
      <dgm:prSet presAssocID="{9305752D-40F2-4758-AA8E-6A0DA100F701}" presName="sibTrans" presStyleCnt="0"/>
      <dgm:spPr/>
    </dgm:pt>
    <dgm:pt modelId="{68170C95-26AC-4911-9618-8F30B31ADFA9}" type="pres">
      <dgm:prSet presAssocID="{CD14DF36-7988-4B8D-9AF8-75E8DA052628}" presName="composite" presStyleCnt="0"/>
      <dgm:spPr/>
    </dgm:pt>
    <dgm:pt modelId="{AC6E9D3C-D687-488E-AAB4-3A50A168F87A}" type="pres">
      <dgm:prSet presAssocID="{CD14DF36-7988-4B8D-9AF8-75E8DA052628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B8F522-4150-4612-BF4F-C94A2C32BD66}" type="pres">
      <dgm:prSet presAssocID="{CD14DF36-7988-4B8D-9AF8-75E8DA052628}" presName="rect2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2873E28-483D-4715-852A-D37D7BB9BB0D}" type="pres">
      <dgm:prSet presAssocID="{30AE74B7-53EA-4B85-8C9C-A6D70CC779A7}" presName="sibTrans" presStyleCnt="0"/>
      <dgm:spPr/>
    </dgm:pt>
    <dgm:pt modelId="{64CCC48B-819F-4AE8-8165-F6917D38E650}" type="pres">
      <dgm:prSet presAssocID="{51130A75-0102-4137-BB09-47480EBB93E1}" presName="composite" presStyleCnt="0"/>
      <dgm:spPr/>
    </dgm:pt>
    <dgm:pt modelId="{67E42F72-9B24-4D18-9AFA-CF9F7A1BE946}" type="pres">
      <dgm:prSet presAssocID="{51130A75-0102-4137-BB09-47480EBB93E1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145ACE-4FF1-480C-BD29-C558891058BF}" type="pres">
      <dgm:prSet presAssocID="{51130A75-0102-4137-BB09-47480EBB93E1}" presName="rect2" presStyleLbl="fgImgPlac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8E3C08B-8B46-491A-8D17-DEC09A5A0E3D}" srcId="{520DF2EB-7355-4AF8-B073-8F4D6FA470E7}" destId="{3B7F799B-09F0-4CF1-AAD6-DF84EC4B5373}" srcOrd="0" destOrd="0" parTransId="{41812168-552D-4ABE-911A-493379685DA4}" sibTransId="{A0CD0775-2157-42FC-B6BC-671814586839}"/>
    <dgm:cxn modelId="{1059B4FA-03A7-4366-8E28-CFF4EF4BA89B}" srcId="{520DF2EB-7355-4AF8-B073-8F4D6FA470E7}" destId="{CD14DF36-7988-4B8D-9AF8-75E8DA052628}" srcOrd="2" destOrd="0" parTransId="{328B0D7C-DBEE-4301-B68F-66943D3546AE}" sibTransId="{30AE74B7-53EA-4B85-8C9C-A6D70CC779A7}"/>
    <dgm:cxn modelId="{0A48F71E-7105-4FAD-A67C-93675F3106D8}" srcId="{520DF2EB-7355-4AF8-B073-8F4D6FA470E7}" destId="{51130A75-0102-4137-BB09-47480EBB93E1}" srcOrd="3" destOrd="0" parTransId="{34E36C71-78F2-4EEB-9B46-938397E19333}" sibTransId="{9173791A-FDF7-4B8E-A6EC-FCDC6E8E5BE3}"/>
    <dgm:cxn modelId="{FBA4ED40-BDE5-44EB-B13B-4F89E382010A}" type="presOf" srcId="{3B7F799B-09F0-4CF1-AAD6-DF84EC4B5373}" destId="{8BE562D1-4424-438B-8CB4-E33EEFCE7C84}" srcOrd="0" destOrd="0" presId="urn:microsoft.com/office/officeart/2008/layout/PictureStrips"/>
    <dgm:cxn modelId="{B81D1C65-390C-42B4-9EF8-35C3A02D012A}" type="presOf" srcId="{CD14DF36-7988-4B8D-9AF8-75E8DA052628}" destId="{AC6E9D3C-D687-488E-AAB4-3A50A168F87A}" srcOrd="0" destOrd="0" presId="urn:microsoft.com/office/officeart/2008/layout/PictureStrips"/>
    <dgm:cxn modelId="{910BB357-3B0C-4A7D-97DE-B228EDEDA857}" srcId="{520DF2EB-7355-4AF8-B073-8F4D6FA470E7}" destId="{427612EE-72B8-400F-AA61-3EF1860CA554}" srcOrd="1" destOrd="0" parTransId="{CACEDA9F-7D7F-4FF8-977E-9254953BC402}" sibTransId="{9305752D-40F2-4758-AA8E-6A0DA100F701}"/>
    <dgm:cxn modelId="{E49618F7-2CA8-4E70-AA20-6E2EE538EE1B}" type="presOf" srcId="{51130A75-0102-4137-BB09-47480EBB93E1}" destId="{67E42F72-9B24-4D18-9AFA-CF9F7A1BE946}" srcOrd="0" destOrd="0" presId="urn:microsoft.com/office/officeart/2008/layout/PictureStrips"/>
    <dgm:cxn modelId="{BED1F443-5D76-4B58-AEF9-628CE823ADB6}" type="presOf" srcId="{520DF2EB-7355-4AF8-B073-8F4D6FA470E7}" destId="{463C6F9C-D402-4363-B6A7-443F4905B285}" srcOrd="0" destOrd="0" presId="urn:microsoft.com/office/officeart/2008/layout/PictureStrips"/>
    <dgm:cxn modelId="{A3EE332D-4195-4A23-B7F4-A2CD5E5D3E9A}" type="presOf" srcId="{427612EE-72B8-400F-AA61-3EF1860CA554}" destId="{2C23CFB4-9122-48FA-B624-887172E049CE}" srcOrd="0" destOrd="0" presId="urn:microsoft.com/office/officeart/2008/layout/PictureStrips"/>
    <dgm:cxn modelId="{934F7DD7-660D-4A0C-9E5A-FCA216923535}" type="presParOf" srcId="{463C6F9C-D402-4363-B6A7-443F4905B285}" destId="{C52F4211-AE81-40A9-8BA9-893D957D79F6}" srcOrd="0" destOrd="0" presId="urn:microsoft.com/office/officeart/2008/layout/PictureStrips"/>
    <dgm:cxn modelId="{D6970EA2-07AC-4E2A-9DEF-3F6F6780ED95}" type="presParOf" srcId="{C52F4211-AE81-40A9-8BA9-893D957D79F6}" destId="{8BE562D1-4424-438B-8CB4-E33EEFCE7C84}" srcOrd="0" destOrd="0" presId="urn:microsoft.com/office/officeart/2008/layout/PictureStrips"/>
    <dgm:cxn modelId="{395CDC7E-DDE1-4F0C-BEBE-C04277AA211A}" type="presParOf" srcId="{C52F4211-AE81-40A9-8BA9-893D957D79F6}" destId="{56C33728-F139-4398-8F10-F95A54727CC0}" srcOrd="1" destOrd="0" presId="urn:microsoft.com/office/officeart/2008/layout/PictureStrips"/>
    <dgm:cxn modelId="{DCE4869B-2E22-4364-8E82-57C0EA58F5FF}" type="presParOf" srcId="{463C6F9C-D402-4363-B6A7-443F4905B285}" destId="{771B739C-374D-43A2-ADA4-B7A64899D724}" srcOrd="1" destOrd="0" presId="urn:microsoft.com/office/officeart/2008/layout/PictureStrips"/>
    <dgm:cxn modelId="{C21F494B-B4D1-4705-B214-50E49322F125}" type="presParOf" srcId="{463C6F9C-D402-4363-B6A7-443F4905B285}" destId="{B50E5BC3-C397-46FF-A26B-C58B4F0A9F32}" srcOrd="2" destOrd="0" presId="urn:microsoft.com/office/officeart/2008/layout/PictureStrips"/>
    <dgm:cxn modelId="{CAD0F0AD-190E-42F6-AE05-232112100D01}" type="presParOf" srcId="{B50E5BC3-C397-46FF-A26B-C58B4F0A9F32}" destId="{2C23CFB4-9122-48FA-B624-887172E049CE}" srcOrd="0" destOrd="0" presId="urn:microsoft.com/office/officeart/2008/layout/PictureStrips"/>
    <dgm:cxn modelId="{B3BA3A22-5B5F-4713-9107-32F787E98C56}" type="presParOf" srcId="{B50E5BC3-C397-46FF-A26B-C58B4F0A9F32}" destId="{2F1B1205-61E9-4EC2-8260-0B197B3139A8}" srcOrd="1" destOrd="0" presId="urn:microsoft.com/office/officeart/2008/layout/PictureStrips"/>
    <dgm:cxn modelId="{28D9F942-1574-485D-B708-680F861E2C57}" type="presParOf" srcId="{463C6F9C-D402-4363-B6A7-443F4905B285}" destId="{52A144BE-8845-4BA8-9846-E95D4DEA30D7}" srcOrd="3" destOrd="0" presId="urn:microsoft.com/office/officeart/2008/layout/PictureStrips"/>
    <dgm:cxn modelId="{B7C235C7-86D2-4F7F-98ED-536773DD492D}" type="presParOf" srcId="{463C6F9C-D402-4363-B6A7-443F4905B285}" destId="{68170C95-26AC-4911-9618-8F30B31ADFA9}" srcOrd="4" destOrd="0" presId="urn:microsoft.com/office/officeart/2008/layout/PictureStrips"/>
    <dgm:cxn modelId="{ECBF9A4F-4DCE-481D-A1D2-B7455C777AAE}" type="presParOf" srcId="{68170C95-26AC-4911-9618-8F30B31ADFA9}" destId="{AC6E9D3C-D687-488E-AAB4-3A50A168F87A}" srcOrd="0" destOrd="0" presId="urn:microsoft.com/office/officeart/2008/layout/PictureStrips"/>
    <dgm:cxn modelId="{C1DE36B8-5F79-43C1-844C-BFE44E38CD46}" type="presParOf" srcId="{68170C95-26AC-4911-9618-8F30B31ADFA9}" destId="{9BB8F522-4150-4612-BF4F-C94A2C32BD66}" srcOrd="1" destOrd="0" presId="urn:microsoft.com/office/officeart/2008/layout/PictureStrips"/>
    <dgm:cxn modelId="{4F927075-F597-4467-9DA2-794ECF80ABD6}" type="presParOf" srcId="{463C6F9C-D402-4363-B6A7-443F4905B285}" destId="{F2873E28-483D-4715-852A-D37D7BB9BB0D}" srcOrd="5" destOrd="0" presId="urn:microsoft.com/office/officeart/2008/layout/PictureStrips"/>
    <dgm:cxn modelId="{F9C44771-5E17-46E3-952A-28FB67B3F7A4}" type="presParOf" srcId="{463C6F9C-D402-4363-B6A7-443F4905B285}" destId="{64CCC48B-819F-4AE8-8165-F6917D38E650}" srcOrd="6" destOrd="0" presId="urn:microsoft.com/office/officeart/2008/layout/PictureStrips"/>
    <dgm:cxn modelId="{940DCFD6-98F7-45E8-91F0-04D4C40B8374}" type="presParOf" srcId="{64CCC48B-819F-4AE8-8165-F6917D38E650}" destId="{67E42F72-9B24-4D18-9AFA-CF9F7A1BE946}" srcOrd="0" destOrd="0" presId="urn:microsoft.com/office/officeart/2008/layout/PictureStrips"/>
    <dgm:cxn modelId="{D91C68F8-5890-447A-9182-3B61EBFB3526}" type="presParOf" srcId="{64CCC48B-819F-4AE8-8165-F6917D38E650}" destId="{16145ACE-4FF1-480C-BD29-C558891058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58052-E9C4-4955-8ADC-7C3AF53BD1D8}">
      <dsp:nvSpPr>
        <dsp:cNvPr id="0" name=""/>
        <dsp:cNvSpPr/>
      </dsp:nvSpPr>
      <dsp:spPr>
        <a:xfrm>
          <a:off x="3396799" y="1828437"/>
          <a:ext cx="1389894" cy="1389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smtClean="0">
              <a:latin typeface="Comic Sans MS" pitchFamily="66" charset="0"/>
            </a:rPr>
            <a:t>Робота класного керівника</a:t>
          </a:r>
          <a:endParaRPr lang="uk-UA" sz="1600" b="1" i="0" kern="1200" dirty="0">
            <a:latin typeface="Comic Sans MS" pitchFamily="66" charset="0"/>
          </a:endParaRPr>
        </a:p>
      </dsp:txBody>
      <dsp:txXfrm>
        <a:off x="3600344" y="2031982"/>
        <a:ext cx="982804" cy="982804"/>
      </dsp:txXfrm>
    </dsp:sp>
    <dsp:sp modelId="{DA5FDE5C-1C7B-4ADF-AA6F-CA59CA8BF376}">
      <dsp:nvSpPr>
        <dsp:cNvPr id="0" name=""/>
        <dsp:cNvSpPr/>
      </dsp:nvSpPr>
      <dsp:spPr>
        <a:xfrm rot="16555742">
          <a:off x="4016659" y="1653978"/>
          <a:ext cx="327584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327584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>
        <a:off x="4172262" y="1661049"/>
        <a:ext cx="16379" cy="16379"/>
      </dsp:txXfrm>
    </dsp:sp>
    <dsp:sp modelId="{DE0AC9A3-C263-4EE2-9D0A-3A11155777FC}">
      <dsp:nvSpPr>
        <dsp:cNvPr id="0" name=""/>
        <dsp:cNvSpPr/>
      </dsp:nvSpPr>
      <dsp:spPr>
        <a:xfrm>
          <a:off x="3501650" y="-83784"/>
          <a:ext cx="1556112" cy="159458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Позакласна робота</a:t>
          </a:r>
          <a:endParaRPr lang="uk-UA" sz="1400" kern="1200" dirty="0">
            <a:latin typeface="Comic Sans MS" pitchFamily="66" charset="0"/>
          </a:endParaRPr>
        </a:p>
      </dsp:txBody>
      <dsp:txXfrm>
        <a:off x="3729537" y="149737"/>
        <a:ext cx="1100338" cy="1127542"/>
      </dsp:txXfrm>
    </dsp:sp>
    <dsp:sp modelId="{646B9428-59DE-4243-81E5-A507AD532BE3}">
      <dsp:nvSpPr>
        <dsp:cNvPr id="0" name=""/>
        <dsp:cNvSpPr/>
      </dsp:nvSpPr>
      <dsp:spPr>
        <a:xfrm rot="20215602">
          <a:off x="4703345" y="2099788"/>
          <a:ext cx="693940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693940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>
        <a:off x="5032967" y="2097700"/>
        <a:ext cx="34697" cy="34697"/>
      </dsp:txXfrm>
    </dsp:sp>
    <dsp:sp modelId="{8FF63F59-20AD-4DFF-88B3-F971B65B0CBC}">
      <dsp:nvSpPr>
        <dsp:cNvPr id="0" name=""/>
        <dsp:cNvSpPr/>
      </dsp:nvSpPr>
      <dsp:spPr>
        <a:xfrm>
          <a:off x="5298453" y="833289"/>
          <a:ext cx="1684718" cy="16344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Робота з батьками</a:t>
          </a:r>
          <a:endParaRPr lang="uk-UA" sz="1400" kern="1200" dirty="0">
            <a:latin typeface="Comic Sans MS" pitchFamily="66" charset="0"/>
          </a:endParaRPr>
        </a:p>
      </dsp:txBody>
      <dsp:txXfrm>
        <a:off x="5545174" y="1072648"/>
        <a:ext cx="1191276" cy="1155728"/>
      </dsp:txXfrm>
    </dsp:sp>
    <dsp:sp modelId="{F11BC6E2-A2D5-49C1-B5D8-75E6FBFF9FEE}">
      <dsp:nvSpPr>
        <dsp:cNvPr id="0" name=""/>
        <dsp:cNvSpPr/>
      </dsp:nvSpPr>
      <dsp:spPr>
        <a:xfrm rot="2084994">
          <a:off x="4566646" y="3211376"/>
          <a:ext cx="1077678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1077678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>
        <a:off x="5078543" y="3199695"/>
        <a:ext cx="53883" cy="53883"/>
      </dsp:txXfrm>
    </dsp:sp>
    <dsp:sp modelId="{9CDDC4E6-9B8A-4D7E-9ACC-3C2FD3F0F05C}">
      <dsp:nvSpPr>
        <dsp:cNvPr id="0" name=""/>
        <dsp:cNvSpPr/>
      </dsp:nvSpPr>
      <dsp:spPr>
        <a:xfrm>
          <a:off x="5380559" y="3240358"/>
          <a:ext cx="1637837" cy="149041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Індивідуальна робота</a:t>
          </a:r>
          <a:endParaRPr lang="uk-UA" sz="1400" kern="1200" dirty="0">
            <a:latin typeface="Comic Sans MS" pitchFamily="66" charset="0"/>
          </a:endParaRPr>
        </a:p>
      </dsp:txBody>
      <dsp:txXfrm>
        <a:off x="5620415" y="3458624"/>
        <a:ext cx="1158125" cy="1053879"/>
      </dsp:txXfrm>
    </dsp:sp>
    <dsp:sp modelId="{8F56217F-AC9C-4D63-97A3-76DF9B9FAAAD}">
      <dsp:nvSpPr>
        <dsp:cNvPr id="0" name=""/>
        <dsp:cNvSpPr/>
      </dsp:nvSpPr>
      <dsp:spPr>
        <a:xfrm rot="5400000">
          <a:off x="3934300" y="3360518"/>
          <a:ext cx="314893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314893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>
        <a:off x="4083874" y="3367906"/>
        <a:ext cx="15744" cy="15744"/>
      </dsp:txXfrm>
    </dsp:sp>
    <dsp:sp modelId="{0690B6DE-FBF3-41A7-86F4-9FE1EB5901F8}">
      <dsp:nvSpPr>
        <dsp:cNvPr id="0" name=""/>
        <dsp:cNvSpPr/>
      </dsp:nvSpPr>
      <dsp:spPr>
        <a:xfrm>
          <a:off x="3311995" y="3533225"/>
          <a:ext cx="1559503" cy="16000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Виховні заходи</a:t>
          </a:r>
          <a:endParaRPr lang="uk-UA" sz="1400" kern="1200" dirty="0">
            <a:latin typeface="Comic Sans MS" pitchFamily="66" charset="0"/>
          </a:endParaRPr>
        </a:p>
      </dsp:txBody>
      <dsp:txXfrm>
        <a:off x="3540379" y="3767550"/>
        <a:ext cx="1102735" cy="1131424"/>
      </dsp:txXfrm>
    </dsp:sp>
    <dsp:sp modelId="{84BB1AD7-3D2B-477F-A853-D2AF361AA706}">
      <dsp:nvSpPr>
        <dsp:cNvPr id="0" name=""/>
        <dsp:cNvSpPr/>
      </dsp:nvSpPr>
      <dsp:spPr>
        <a:xfrm rot="9015660">
          <a:off x="2608752" y="3086388"/>
          <a:ext cx="941582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941582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 rot="10800000">
        <a:off x="3056003" y="3078109"/>
        <a:ext cx="47079" cy="47079"/>
      </dsp:txXfrm>
    </dsp:sp>
    <dsp:sp modelId="{409B1F39-54DF-4ABE-B1A3-083EB9B33E23}">
      <dsp:nvSpPr>
        <dsp:cNvPr id="0" name=""/>
        <dsp:cNvSpPr/>
      </dsp:nvSpPr>
      <dsp:spPr>
        <a:xfrm>
          <a:off x="1145433" y="2940991"/>
          <a:ext cx="1637837" cy="159551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Робота з </a:t>
          </a:r>
          <a:r>
            <a:rPr lang="uk-UA" sz="1200" kern="1200" dirty="0" smtClean="0">
              <a:latin typeface="Comic Sans MS" pitchFamily="66" charset="0"/>
            </a:rPr>
            <a:t>обдарованими</a:t>
          </a:r>
          <a:r>
            <a:rPr lang="uk-UA" sz="1400" kern="1200" dirty="0" smtClean="0">
              <a:latin typeface="Comic Sans MS" pitchFamily="66" charset="0"/>
            </a:rPr>
            <a:t> дітьми</a:t>
          </a:r>
          <a:endParaRPr lang="uk-UA" sz="1400" kern="1200" dirty="0">
            <a:latin typeface="Comic Sans MS" pitchFamily="66" charset="0"/>
          </a:endParaRPr>
        </a:p>
      </dsp:txBody>
      <dsp:txXfrm>
        <a:off x="1385289" y="3174649"/>
        <a:ext cx="1158125" cy="1128199"/>
      </dsp:txXfrm>
    </dsp:sp>
    <dsp:sp modelId="{A291BD9C-2DD8-473E-8A99-B55021C5865A}">
      <dsp:nvSpPr>
        <dsp:cNvPr id="0" name=""/>
        <dsp:cNvSpPr/>
      </dsp:nvSpPr>
      <dsp:spPr>
        <a:xfrm rot="12469572">
          <a:off x="2563049" y="1957288"/>
          <a:ext cx="970201" cy="30521"/>
        </a:xfrm>
        <a:custGeom>
          <a:avLst/>
          <a:gdLst/>
          <a:ahLst/>
          <a:cxnLst/>
          <a:rect l="0" t="0" r="0" b="0"/>
          <a:pathLst>
            <a:path>
              <a:moveTo>
                <a:pt x="0" y="15260"/>
              </a:moveTo>
              <a:lnTo>
                <a:pt x="970201" y="1526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>
            <a:latin typeface="Comic Sans MS" pitchFamily="66" charset="0"/>
          </a:endParaRPr>
        </a:p>
      </dsp:txBody>
      <dsp:txXfrm rot="10800000">
        <a:off x="3023895" y="1948293"/>
        <a:ext cx="48510" cy="48510"/>
      </dsp:txXfrm>
    </dsp:sp>
    <dsp:sp modelId="{E60E1B6A-503B-433F-8903-5E11DC3D56CD}">
      <dsp:nvSpPr>
        <dsp:cNvPr id="0" name=""/>
        <dsp:cNvSpPr/>
      </dsp:nvSpPr>
      <dsp:spPr>
        <a:xfrm>
          <a:off x="1063387" y="564722"/>
          <a:ext cx="1657894" cy="159551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latin typeface="Comic Sans MS" pitchFamily="66" charset="0"/>
            </a:rPr>
            <a:t>Робота з учнівським </a:t>
          </a:r>
          <a:r>
            <a:rPr lang="uk-UA" sz="1050" kern="1200" dirty="0" smtClean="0">
              <a:latin typeface="Comic Sans MS" pitchFamily="66" charset="0"/>
            </a:rPr>
            <a:t>самоврядуванням</a:t>
          </a:r>
          <a:endParaRPr lang="uk-UA" sz="1050" kern="1200" dirty="0">
            <a:latin typeface="Comic Sans MS" pitchFamily="66" charset="0"/>
          </a:endParaRPr>
        </a:p>
      </dsp:txBody>
      <dsp:txXfrm>
        <a:off x="1306180" y="798380"/>
        <a:ext cx="1172308" cy="1128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0A4B3-942C-4400-8AC7-4D3CE934431D}">
      <dsp:nvSpPr>
        <dsp:cNvPr id="0" name=""/>
        <dsp:cNvSpPr/>
      </dsp:nvSpPr>
      <dsp:spPr>
        <a:xfrm>
          <a:off x="0" y="2859"/>
          <a:ext cx="2848570" cy="518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Comic Sans MS" pitchFamily="66" charset="0"/>
            </a:rPr>
            <a:t>Традиційні</a:t>
          </a:r>
          <a:endParaRPr lang="uk-UA" sz="1800" kern="1200" dirty="0">
            <a:latin typeface="Comic Sans MS" pitchFamily="66" charset="0"/>
          </a:endParaRPr>
        </a:p>
      </dsp:txBody>
      <dsp:txXfrm>
        <a:off x="0" y="2859"/>
        <a:ext cx="2848570" cy="518400"/>
      </dsp:txXfrm>
    </dsp:sp>
    <dsp:sp modelId="{5AB20E7B-E29F-460C-BE09-DA739DA663A2}">
      <dsp:nvSpPr>
        <dsp:cNvPr id="0" name=""/>
        <dsp:cNvSpPr/>
      </dsp:nvSpPr>
      <dsp:spPr>
        <a:xfrm>
          <a:off x="29" y="526386"/>
          <a:ext cx="2848570" cy="2865779"/>
        </a:xfrm>
        <a:prstGeom prst="rect">
          <a:avLst/>
        </a:prstGeom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Години спілкування;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Класні збори;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Свята;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Акції;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Виставки-конкурси;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Виставки творчих робіт;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Відверті розмови.</a:t>
          </a:r>
          <a:endParaRPr lang="uk-UA" sz="1800" kern="1200" dirty="0">
            <a:latin typeface="Comic Sans MS" pitchFamily="66" charset="0"/>
          </a:endParaRPr>
        </a:p>
      </dsp:txBody>
      <dsp:txXfrm>
        <a:off x="29" y="526386"/>
        <a:ext cx="2848570" cy="2865779"/>
      </dsp:txXfrm>
    </dsp:sp>
    <dsp:sp modelId="{F4793910-DB63-487D-9993-AE76831B45F5}">
      <dsp:nvSpPr>
        <dsp:cNvPr id="0" name=""/>
        <dsp:cNvSpPr/>
      </dsp:nvSpPr>
      <dsp:spPr>
        <a:xfrm>
          <a:off x="3247399" y="7986"/>
          <a:ext cx="2848570" cy="518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Comic Sans MS" pitchFamily="66" charset="0"/>
            </a:rPr>
            <a:t>Нетрадиційні </a:t>
          </a:r>
          <a:endParaRPr lang="uk-UA" sz="1800" kern="1200" dirty="0">
            <a:latin typeface="Comic Sans MS" pitchFamily="66" charset="0"/>
          </a:endParaRPr>
        </a:p>
      </dsp:txBody>
      <dsp:txXfrm>
        <a:off x="3247399" y="7986"/>
        <a:ext cx="2848570" cy="518400"/>
      </dsp:txXfrm>
    </dsp:sp>
    <dsp:sp modelId="{896B5FA4-1509-4C6E-AEF8-B1A9639EBE7E}">
      <dsp:nvSpPr>
        <dsp:cNvPr id="0" name=""/>
        <dsp:cNvSpPr/>
      </dsp:nvSpPr>
      <dsp:spPr>
        <a:xfrm>
          <a:off x="3247399" y="526386"/>
          <a:ext cx="2848570" cy="2865779"/>
        </a:xfrm>
        <a:prstGeom prst="rect">
          <a:avLst/>
        </a:prstGeom>
        <a:gradFill rotWithShape="0">
          <a:gsLst>
            <a:gs pos="27920">
              <a:srgbClr val="8EC5FC"/>
            </a:gs>
            <a:gs pos="0">
              <a:schemeClr val="accent1">
                <a:lumMod val="59000"/>
              </a:schemeClr>
            </a:gs>
            <a:gs pos="19584">
              <a:srgbClr val="74ACE5"/>
            </a:gs>
            <a:gs pos="24000">
              <a:srgbClr val="85C2FF"/>
            </a:gs>
            <a:gs pos="52000">
              <a:srgbClr val="C4D6EB"/>
            </a:gs>
            <a:gs pos="100000">
              <a:srgbClr val="FFEBFA"/>
            </a:gs>
          </a:gsLst>
          <a:lin ang="2700000" scaled="1"/>
        </a:gra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Тренінги;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Проекти;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Фестивалі;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Анкети думок;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latin typeface="Comic Sans MS" pitchFamily="66" charset="0"/>
            </a:rPr>
            <a:t>Відеомандрівки</a:t>
          </a:r>
          <a:r>
            <a:rPr lang="uk-UA" sz="1800" kern="1200" dirty="0" smtClean="0">
              <a:latin typeface="Comic Sans MS" pitchFamily="66" charset="0"/>
            </a:rPr>
            <a:t>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err="1" smtClean="0">
              <a:latin typeface="Comic Sans MS" pitchFamily="66" charset="0"/>
            </a:rPr>
            <a:t>Флеш-моби</a:t>
          </a:r>
          <a:r>
            <a:rPr lang="uk-UA" sz="1800" kern="1200" dirty="0" smtClean="0">
              <a:latin typeface="Comic Sans MS" pitchFamily="66" charset="0"/>
            </a:rPr>
            <a:t>;</a:t>
          </a:r>
          <a:endParaRPr lang="uk-UA" sz="1800" kern="1200" dirty="0">
            <a:latin typeface="Comic Sans MS" pitchFamily="66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Comic Sans MS" pitchFamily="66" charset="0"/>
            </a:rPr>
            <a:t>Сократівські бесіди.</a:t>
          </a:r>
          <a:endParaRPr lang="uk-UA" sz="1800" kern="1200" dirty="0">
            <a:latin typeface="Comic Sans MS" pitchFamily="66" charset="0"/>
          </a:endParaRPr>
        </a:p>
      </dsp:txBody>
      <dsp:txXfrm>
        <a:off x="3247399" y="526386"/>
        <a:ext cx="2848570" cy="2865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255D2-797D-4EB0-81CC-CE7E14702B39}">
      <dsp:nvSpPr>
        <dsp:cNvPr id="0" name=""/>
        <dsp:cNvSpPr/>
      </dsp:nvSpPr>
      <dsp:spPr>
        <a:xfrm>
          <a:off x="2065239" y="111920"/>
          <a:ext cx="2742846" cy="6145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Класний керівник</a:t>
          </a:r>
          <a:endParaRPr lang="uk-UA" sz="2600" kern="1200" dirty="0"/>
        </a:p>
      </dsp:txBody>
      <dsp:txXfrm>
        <a:off x="2095239" y="141920"/>
        <a:ext cx="2682846" cy="554543"/>
      </dsp:txXfrm>
    </dsp:sp>
    <dsp:sp modelId="{5BC53FE0-963E-428C-84FE-7A6A32552B5E}">
      <dsp:nvSpPr>
        <dsp:cNvPr id="0" name=""/>
        <dsp:cNvSpPr/>
      </dsp:nvSpPr>
      <dsp:spPr>
        <a:xfrm rot="9206834">
          <a:off x="2184996" y="876717"/>
          <a:ext cx="672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2247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4B6563-FBF1-4F3D-B07F-48FFCBC009E7}">
      <dsp:nvSpPr>
        <dsp:cNvPr id="0" name=""/>
        <dsp:cNvSpPr/>
      </dsp:nvSpPr>
      <dsp:spPr>
        <a:xfrm>
          <a:off x="337055" y="1026972"/>
          <a:ext cx="2583199" cy="5914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Форми роботи</a:t>
          </a:r>
          <a:endParaRPr lang="uk-UA" sz="1800" kern="1200" dirty="0"/>
        </a:p>
      </dsp:txBody>
      <dsp:txXfrm>
        <a:off x="365928" y="1055845"/>
        <a:ext cx="2525453" cy="533730"/>
      </dsp:txXfrm>
    </dsp:sp>
    <dsp:sp modelId="{2CCEAE26-3D2F-4A13-A24B-1CDA4B5D521A}">
      <dsp:nvSpPr>
        <dsp:cNvPr id="0" name=""/>
        <dsp:cNvSpPr/>
      </dsp:nvSpPr>
      <dsp:spPr>
        <a:xfrm rot="1197163">
          <a:off x="4265384" y="826933"/>
          <a:ext cx="5888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884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3AD89-FB35-4535-8BEC-6A94F0B32D96}">
      <dsp:nvSpPr>
        <dsp:cNvPr id="0" name=""/>
        <dsp:cNvSpPr/>
      </dsp:nvSpPr>
      <dsp:spPr>
        <a:xfrm>
          <a:off x="4585536" y="927404"/>
          <a:ext cx="2070855" cy="56953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Співпраця</a:t>
          </a:r>
          <a:endParaRPr lang="uk-UA" sz="2000" kern="1200" dirty="0"/>
        </a:p>
      </dsp:txBody>
      <dsp:txXfrm>
        <a:off x="4613338" y="955206"/>
        <a:ext cx="2015251" cy="513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562D1-4424-438B-8CB4-E33EEFCE7C84}">
      <dsp:nvSpPr>
        <dsp:cNvPr id="0" name=""/>
        <dsp:cNvSpPr/>
      </dsp:nvSpPr>
      <dsp:spPr>
        <a:xfrm>
          <a:off x="132492" y="364205"/>
          <a:ext cx="3107328" cy="97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57718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Comic Sans MS" pitchFamily="66" charset="0"/>
            </a:rPr>
            <a:t>Власну ініціативу;</a:t>
          </a:r>
          <a:endParaRPr lang="uk-UA" sz="1300" kern="1200" dirty="0">
            <a:latin typeface="Comic Sans MS" pitchFamily="66" charset="0"/>
          </a:endParaRPr>
        </a:p>
      </dsp:txBody>
      <dsp:txXfrm>
        <a:off x="132492" y="364205"/>
        <a:ext cx="3107328" cy="971040"/>
      </dsp:txXfrm>
    </dsp:sp>
    <dsp:sp modelId="{56C33728-F139-4398-8F10-F95A54727CC0}">
      <dsp:nvSpPr>
        <dsp:cNvPr id="0" name=""/>
        <dsp:cNvSpPr/>
      </dsp:nvSpPr>
      <dsp:spPr>
        <a:xfrm>
          <a:off x="3020" y="223944"/>
          <a:ext cx="679728" cy="10195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23CFB4-9122-48FA-B624-887172E049CE}">
      <dsp:nvSpPr>
        <dsp:cNvPr id="0" name=""/>
        <dsp:cNvSpPr/>
      </dsp:nvSpPr>
      <dsp:spPr>
        <a:xfrm>
          <a:off x="3508406" y="397017"/>
          <a:ext cx="3107328" cy="97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57718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Comic Sans MS" pitchFamily="66" charset="0"/>
            </a:rPr>
            <a:t>Творчий підхід;</a:t>
          </a:r>
          <a:endParaRPr lang="uk-UA" sz="1300" kern="1200" dirty="0">
            <a:latin typeface="Comic Sans MS" pitchFamily="66" charset="0"/>
          </a:endParaRPr>
        </a:p>
      </dsp:txBody>
      <dsp:txXfrm>
        <a:off x="3508406" y="397017"/>
        <a:ext cx="3107328" cy="971040"/>
      </dsp:txXfrm>
    </dsp:sp>
    <dsp:sp modelId="{2F1B1205-61E9-4EC2-8260-0B197B3139A8}">
      <dsp:nvSpPr>
        <dsp:cNvPr id="0" name=""/>
        <dsp:cNvSpPr/>
      </dsp:nvSpPr>
      <dsp:spPr>
        <a:xfrm>
          <a:off x="3375914" y="223944"/>
          <a:ext cx="679728" cy="10195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6E9D3C-D687-488E-AAB4-3A50A168F87A}">
      <dsp:nvSpPr>
        <dsp:cNvPr id="0" name=""/>
        <dsp:cNvSpPr/>
      </dsp:nvSpPr>
      <dsp:spPr>
        <a:xfrm>
          <a:off x="132492" y="1586637"/>
          <a:ext cx="3107328" cy="97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57718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Comic Sans MS" pitchFamily="66" charset="0"/>
            </a:rPr>
            <a:t>Вміння знайти раціональне місце кожній  формі навчання, кожному прийому роботи;</a:t>
          </a:r>
          <a:endParaRPr lang="uk-UA" sz="1300" kern="1200" dirty="0">
            <a:latin typeface="Comic Sans MS" pitchFamily="66" charset="0"/>
          </a:endParaRPr>
        </a:p>
      </dsp:txBody>
      <dsp:txXfrm>
        <a:off x="132492" y="1586637"/>
        <a:ext cx="3107328" cy="971040"/>
      </dsp:txXfrm>
    </dsp:sp>
    <dsp:sp modelId="{9BB8F522-4150-4612-BF4F-C94A2C32BD66}">
      <dsp:nvSpPr>
        <dsp:cNvPr id="0" name=""/>
        <dsp:cNvSpPr/>
      </dsp:nvSpPr>
      <dsp:spPr>
        <a:xfrm>
          <a:off x="3020" y="1446376"/>
          <a:ext cx="679728" cy="10195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E42F72-9B24-4D18-9AFA-CF9F7A1BE946}">
      <dsp:nvSpPr>
        <dsp:cNvPr id="0" name=""/>
        <dsp:cNvSpPr/>
      </dsp:nvSpPr>
      <dsp:spPr>
        <a:xfrm>
          <a:off x="3505386" y="1586637"/>
          <a:ext cx="3107328" cy="97104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57718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latin typeface="Comic Sans MS" pitchFamily="66" charset="0"/>
            </a:rPr>
            <a:t>Вміння знайти краще педагогічне рішення.</a:t>
          </a:r>
          <a:endParaRPr lang="uk-UA" sz="1300" kern="1200" dirty="0">
            <a:latin typeface="Comic Sans MS" pitchFamily="66" charset="0"/>
          </a:endParaRPr>
        </a:p>
      </dsp:txBody>
      <dsp:txXfrm>
        <a:off x="3505386" y="1586637"/>
        <a:ext cx="3107328" cy="971040"/>
      </dsp:txXfrm>
    </dsp:sp>
    <dsp:sp modelId="{16145ACE-4FF1-480C-BD29-C558891058BF}">
      <dsp:nvSpPr>
        <dsp:cNvPr id="0" name=""/>
        <dsp:cNvSpPr/>
      </dsp:nvSpPr>
      <dsp:spPr>
        <a:xfrm>
          <a:off x="3375914" y="1446376"/>
          <a:ext cx="679728" cy="101959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03A83-6985-4C48-9F7B-6AFF742E16B3}" type="datetimeFigureOut">
              <a:rPr lang="uk-UA" smtClean="0"/>
              <a:t>27.10.2015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A7261-3D84-45C2-AFB0-5F6C09415E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870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A7261-3D84-45C2-AFB0-5F6C09415E8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02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99ABD-DD45-446E-B95A-9E20B71336A9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01FFA-30DB-41AB-896B-09CCB017C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7143-1CE2-4D05-839E-AE3653FE4C94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84221-9FCA-4B83-B0C2-AD2E6DC02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58DFB-AE44-4E7E-8A03-B17EE8E96274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1A5DA-A0C2-468D-8AFB-80ED370AF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5A1D0-C166-4573-8A44-02E36EFC25A7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12758-E5B3-4F48-BFE4-350C399C3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EB61-A41E-4E66-AE69-BC205DCA1BE9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33EF-F79D-4D66-9066-0983C6D33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76C3-6EE0-4164-AE69-64C843CED41F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B5CD-EBE9-4FDF-AEA5-FD727B4E2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89B97-4B6B-49D3-8DFA-8A929D6D1291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EE7B0-D84B-49FC-8C32-926AB645B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C1CAC-1995-4E79-9741-9B4902278B89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E194-7671-4821-846E-853C8ED63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E6EF-DECB-48A6-97D7-1E08BB1CA011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95128-6F69-4CEC-BE7D-74D03F2D7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0DCE8-0617-47D7-ABCC-2C1E7EE0FFD4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1E9F-BE21-42EC-8100-20D82B6DC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667B1-A498-4259-A8B4-8C047383F7C9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18B1-337F-45D2-80F8-425CEA601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физика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FE529D-AF1A-4739-B65C-7B626012FD7D}" type="datetimeFigureOut">
              <a:rPr lang="ru-RU"/>
              <a:pPr>
                <a:defRPr/>
              </a:pPr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5F7715-4067-4486-B346-A3A7DA0979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7088" y="836613"/>
            <a:ext cx="3240087" cy="2276475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i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досвіду роботи</a:t>
            </a:r>
            <a:br>
              <a:rPr lang="uk-UA" sz="3200" i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i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класного керівника</a:t>
            </a:r>
            <a:endParaRPr lang="ru-RU" sz="3200" i="1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315" name="WordArt 1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187450" y="3284538"/>
            <a:ext cx="2520950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Міленко </a:t>
            </a:r>
          </a:p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Марії Іванівни</a:t>
            </a: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7775" y="1233488"/>
            <a:ext cx="325278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іаграма 7"/>
          <p:cNvGraphicFramePr/>
          <p:nvPr>
            <p:extLst>
              <p:ext uri="{D42A27DB-BD31-4B8C-83A1-F6EECF244321}">
                <p14:modId xmlns:p14="http://schemas.microsoft.com/office/powerpoint/2010/main" val="3624771651"/>
              </p:ext>
            </p:extLst>
          </p:nvPr>
        </p:nvGraphicFramePr>
        <p:xfrm>
          <a:off x="1388256" y="1048794"/>
          <a:ext cx="6208079" cy="490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/>
          <p:cNvSpPr/>
          <p:nvPr/>
        </p:nvSpPr>
        <p:spPr>
          <a:xfrm>
            <a:off x="1104575" y="856961"/>
            <a:ext cx="4781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solidFill>
                  <a:srgbClr val="582A0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люблю свою справу</a:t>
            </a:r>
            <a:endParaRPr lang="uk-UA" sz="3200" b="1" cap="none" spc="0" dirty="0">
              <a:ln w="11430"/>
              <a:solidFill>
                <a:srgbClr val="582A0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700808"/>
            <a:ext cx="4032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Акції: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400" b="1" dirty="0" smtClean="0">
                <a:latin typeface="Comic Sans MS" pitchFamily="66" charset="0"/>
              </a:rPr>
              <a:t>«Запали свічку </a:t>
            </a:r>
            <a:r>
              <a:rPr lang="uk-UA" sz="1400" b="1" dirty="0" err="1" smtClean="0">
                <a:latin typeface="Comic Sans MS" pitchFamily="66" charset="0"/>
              </a:rPr>
              <a:t>пам</a:t>
            </a:r>
            <a:r>
              <a:rPr lang="en-US" sz="1400" b="1" dirty="0" smtClean="0">
                <a:latin typeface="Comic Sans MS" pitchFamily="66" charset="0"/>
              </a:rPr>
              <a:t>’</a:t>
            </a:r>
            <a:r>
              <a:rPr lang="uk-UA" sz="1400" b="1" dirty="0" smtClean="0">
                <a:latin typeface="Comic Sans MS" pitchFamily="66" charset="0"/>
              </a:rPr>
              <a:t>яті»;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400" b="1" dirty="0" smtClean="0">
                <a:latin typeface="Comic Sans MS" pitchFamily="66" charset="0"/>
              </a:rPr>
              <a:t>«</a:t>
            </a:r>
            <a:r>
              <a:rPr lang="uk-UA" sz="1400" b="1" dirty="0" err="1" smtClean="0">
                <a:latin typeface="Comic Sans MS" pitchFamily="66" charset="0"/>
              </a:rPr>
              <a:t>Поспішймо</a:t>
            </a:r>
            <a:r>
              <a:rPr lang="uk-UA" sz="1400" b="1" dirty="0" smtClean="0">
                <a:latin typeface="Comic Sans MS" pitchFamily="66" charset="0"/>
              </a:rPr>
              <a:t> до оселі одинокої людини»;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uk-UA" sz="1400" b="1" dirty="0" smtClean="0">
                <a:latin typeface="Comic Sans MS" pitchFamily="66" charset="0"/>
              </a:rPr>
              <a:t>«Подаруй людині книгу»;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Конкурси: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 smtClean="0">
                <a:latin typeface="Comic Sans MS" pitchFamily="66" charset="0"/>
              </a:rPr>
              <a:t>«Чисте місто – чиста земля»;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 smtClean="0">
                <a:latin typeface="Comic Sans MS" pitchFamily="66" charset="0"/>
              </a:rPr>
              <a:t>«Замість ялинки – зимовий букет»;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 smtClean="0">
                <a:latin typeface="Comic Sans MS" pitchFamily="66" charset="0"/>
              </a:rPr>
              <a:t>«Найкращий читач школи»;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 smtClean="0">
                <a:latin typeface="Comic Sans MS" pitchFamily="66" charset="0"/>
              </a:rPr>
              <a:t>«Осінній </a:t>
            </a:r>
            <a:r>
              <a:rPr lang="uk-UA" sz="1400" b="1" dirty="0" err="1" smtClean="0">
                <a:latin typeface="Comic Sans MS" pitchFamily="66" charset="0"/>
              </a:rPr>
              <a:t>дивограй</a:t>
            </a:r>
            <a:r>
              <a:rPr lang="uk-UA" sz="1400" b="1" dirty="0" smtClean="0">
                <a:latin typeface="Comic Sans MS" pitchFamily="66" charset="0"/>
              </a:rPr>
              <a:t>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400" b="1" dirty="0" smtClean="0">
                <a:latin typeface="Comic Sans MS" pitchFamily="66" charset="0"/>
              </a:rPr>
              <a:t>«Українкою я народилася»  та інші.</a:t>
            </a:r>
            <a:endParaRPr lang="uk-UA" sz="1400" b="1" dirty="0" smtClean="0">
              <a:latin typeface="Comic Sans MS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uk-UA" sz="1400" b="1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97152"/>
            <a:ext cx="1620742" cy="121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/>
          <a:stretch/>
        </p:blipFill>
        <p:spPr>
          <a:xfrm>
            <a:off x="4780715" y="3212977"/>
            <a:ext cx="1602888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2396782"/>
            <a:ext cx="1472302" cy="1104226"/>
          </a:xfrm>
          <a:prstGeom prst="roundRect">
            <a:avLst>
              <a:gd name="adj" fmla="val 523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66" y="1535733"/>
            <a:ext cx="1584174" cy="1181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89" y="4149080"/>
            <a:ext cx="1503500" cy="112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19350"/>
          <a:stretch/>
        </p:blipFill>
        <p:spPr>
          <a:xfrm>
            <a:off x="4714825" y="1521353"/>
            <a:ext cx="1631783" cy="120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r="14914"/>
          <a:stretch/>
        </p:blipFill>
        <p:spPr>
          <a:xfrm>
            <a:off x="6186836" y="2492896"/>
            <a:ext cx="1498526" cy="106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кутник 10"/>
          <p:cNvSpPr/>
          <p:nvPr/>
        </p:nvSpPr>
        <p:spPr>
          <a:xfrm>
            <a:off x="1115616" y="895777"/>
            <a:ext cx="4781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solidFill>
                  <a:srgbClr val="582A0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люблю свою справу</a:t>
            </a:r>
            <a:endParaRPr lang="uk-UA" sz="3200" b="1" cap="none" spc="0" dirty="0">
              <a:ln w="11430"/>
              <a:solidFill>
                <a:srgbClr val="582A0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8886" y="1505893"/>
            <a:ext cx="33843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Волонтерська робота: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1400" b="1" dirty="0" smtClean="0">
                <a:latin typeface="Comic Sans MS" pitchFamily="66" charset="0"/>
              </a:rPr>
              <a:t>«Сильні духом»;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1400" b="1" dirty="0" smtClean="0">
                <a:latin typeface="Comic Sans MS" pitchFamily="66" charset="0"/>
              </a:rPr>
              <a:t>Благодійні ярмарки;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1400" b="1" dirty="0" smtClean="0">
                <a:latin typeface="Comic Sans MS" pitchFamily="66" charset="0"/>
              </a:rPr>
              <a:t>Виготовлення оберегів.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Шкільні та позашкільні заходи: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1400" b="1" dirty="0" smtClean="0">
                <a:latin typeface="Comic Sans MS" pitchFamily="66" charset="0"/>
              </a:rPr>
              <a:t>Фестиваль патріотичної пісні, прози та поезії;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1400" b="1" dirty="0" smtClean="0">
                <a:latin typeface="Comic Sans MS" pitchFamily="66" charset="0"/>
              </a:rPr>
              <a:t>Чортків має таланти;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1400" b="1" dirty="0" smtClean="0">
                <a:latin typeface="Comic Sans MS" pitchFamily="66" charset="0"/>
              </a:rPr>
              <a:t>Свято коляди.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Участь у майстер-класах.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Участь у </a:t>
            </a:r>
            <a:r>
              <a:rPr lang="uk-UA" sz="1400" b="1" dirty="0" err="1" smtClean="0">
                <a:solidFill>
                  <a:srgbClr val="990000"/>
                </a:solidFill>
                <a:latin typeface="Comic Sans MS" pitchFamily="66" charset="0"/>
              </a:rPr>
              <a:t>флеш-мобах</a:t>
            </a: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uk-UA" sz="1400" b="1" dirty="0" smtClean="0">
                <a:solidFill>
                  <a:srgbClr val="990000"/>
                </a:solidFill>
                <a:latin typeface="Comic Sans MS" pitchFamily="66" charset="0"/>
              </a:rPr>
              <a:t>Екскурсії.</a:t>
            </a:r>
            <a:endParaRPr lang="uk-UA" sz="1400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25" y="3212976"/>
            <a:ext cx="1698606" cy="1128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" r="17398"/>
          <a:stretch/>
        </p:blipFill>
        <p:spPr>
          <a:xfrm>
            <a:off x="6167583" y="4055350"/>
            <a:ext cx="1791731" cy="121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25" y="990583"/>
            <a:ext cx="1415387" cy="1061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61889"/>
            <a:ext cx="1897911" cy="141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34844381"/>
              </p:ext>
            </p:extLst>
          </p:nvPr>
        </p:nvGraphicFramePr>
        <p:xfrm>
          <a:off x="1043608" y="2807618"/>
          <a:ext cx="6615735" cy="278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94514"/>
            <a:ext cx="3114675" cy="146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1094514"/>
            <a:ext cx="3240360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582A04"/>
                </a:solidFill>
                <a:latin typeface="Comic Sans MS" pitchFamily="66" charset="0"/>
              </a:rPr>
              <a:t>При виборі організаційних форм роботи </a:t>
            </a:r>
          </a:p>
          <a:p>
            <a:pPr algn="ctr"/>
            <a:r>
              <a:rPr lang="uk-UA" sz="2400" b="1" dirty="0" smtClean="0">
                <a:solidFill>
                  <a:srgbClr val="582A04"/>
                </a:solidFill>
                <a:latin typeface="Comic Sans MS" pitchFamily="66" charset="0"/>
              </a:rPr>
              <a:t>я виявляю:</a:t>
            </a:r>
            <a:endParaRPr lang="uk-UA" sz="2400" b="1" dirty="0">
              <a:solidFill>
                <a:srgbClr val="582A04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2135090"/>
            <a:ext cx="662473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Віддано любила свій народ, свою Батьківщину;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З повагою ставилася до символів держави;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Знала і вивчала історію України та її традиції, звичаї;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Добре володіла основами наук;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Удосконалювала свою особистість, розвивала позитивні якості, творила добро заради добра;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З любов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</a:rPr>
              <a:t>`</a:t>
            </a: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ю і повагою ставилася до батьків;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Оберігала природу, турбувалася про неї, примножувала її;</a:t>
            </a:r>
          </a:p>
          <a:p>
            <a:pPr marL="285750" indent="-285750" algn="just">
              <a:spcBef>
                <a:spcPts val="1200"/>
              </a:spcBef>
              <a:buFont typeface="Wingdings" pitchFamily="2" charset="2"/>
              <a:buChar char="v"/>
            </a:pP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</a:rPr>
              <a:t>Сповідувала здоровий спосіб життя.</a:t>
            </a:r>
            <a:endParaRPr lang="uk-UA" sz="1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899592" y="908720"/>
            <a:ext cx="57884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dirty="0" smtClean="0"/>
              <a:t>  Як </a:t>
            </a:r>
            <a:r>
              <a:rPr lang="uk-UA" sz="2400" b="1" dirty="0" smtClean="0"/>
              <a:t>сучасний класний керівник, </a:t>
            </a:r>
            <a:r>
              <a:rPr lang="uk-UA" sz="2400" b="1" dirty="0"/>
              <a:t>я </a:t>
            </a:r>
            <a:r>
              <a:rPr lang="uk-UA" sz="2400" b="1" dirty="0" smtClean="0"/>
              <a:t>ставлю перед собою </a:t>
            </a:r>
            <a:r>
              <a:rPr lang="uk-UA" sz="2400" b="1" dirty="0"/>
              <a:t>завдання виховувати особистість, яка б</a:t>
            </a:r>
            <a:r>
              <a:rPr lang="uk-UA" sz="2400" b="1" dirty="0" smtClean="0"/>
              <a:t>:</a:t>
            </a:r>
            <a:endParaRPr lang="uk-UA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16" y="909007"/>
            <a:ext cx="1900572" cy="1380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872" y="1104257"/>
            <a:ext cx="45365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>
                <a:latin typeface="Comic Sans MS" pitchFamily="66" charset="0"/>
              </a:rPr>
              <a:t>	</a:t>
            </a:r>
            <a:r>
              <a:rPr lang="uk-UA" b="1" dirty="0" smtClean="0">
                <a:latin typeface="Comic Sans MS" pitchFamily="66" charset="0"/>
              </a:rPr>
              <a:t>Чому я вчитель? </a:t>
            </a:r>
            <a:r>
              <a:rPr lang="uk-UA" dirty="0" smtClean="0">
                <a:solidFill>
                  <a:srgbClr val="582A04"/>
                </a:solidFill>
                <a:latin typeface="Comic Sans MS" pitchFamily="66" charset="0"/>
              </a:rPr>
              <a:t>Неможливо дати на це питання однозначної відповіді. Але я точно знаю – ніким іншим я не стала б працювати! Завтра буде новий шкільний день, і ось уже завтра в класі на мене знову дивитимуться очі моїх дітлахів.</a:t>
            </a:r>
          </a:p>
          <a:p>
            <a:pPr algn="just">
              <a:lnSpc>
                <a:spcPct val="150000"/>
              </a:lnSpc>
            </a:pPr>
            <a:r>
              <a:rPr lang="uk-UA" b="1" dirty="0" smtClean="0">
                <a:latin typeface="Comic Sans MS" pitchFamily="66" charset="0"/>
              </a:rPr>
              <a:t>	Чому я вчитель? </a:t>
            </a:r>
            <a:r>
              <a:rPr lang="uk-UA" dirty="0" smtClean="0">
                <a:solidFill>
                  <a:srgbClr val="582A04"/>
                </a:solidFill>
                <a:latin typeface="Comic Sans MS" pitchFamily="66" charset="0"/>
              </a:rPr>
              <a:t>Я просто люблю свою роботу.  Адже мене підтримує найбільша сила серця моїх учнів.</a:t>
            </a:r>
            <a:endParaRPr lang="uk-UA" dirty="0">
              <a:solidFill>
                <a:srgbClr val="582A04"/>
              </a:solidFill>
              <a:latin typeface="Comic Sans MS" pitchFamily="66" charset="0"/>
            </a:endParaRPr>
          </a:p>
        </p:txBody>
      </p:sp>
      <p:pic>
        <p:nvPicPr>
          <p:cNvPr id="1032" name="Picture 8" descr="http://www.yrok.net.ua/_ld/49/784980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5" y="1412776"/>
            <a:ext cx="2590661" cy="40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2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/>
          </p:cNvSpPr>
          <p:nvPr/>
        </p:nvSpPr>
        <p:spPr bwMode="auto">
          <a:xfrm>
            <a:off x="1042988" y="1844675"/>
            <a:ext cx="38163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628650" indent="-628650">
              <a:defRPr/>
            </a:pPr>
            <a:r>
              <a:rPr lang="uk-UA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Освіта: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US" sz="1600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628650" indent="-628650">
              <a:defRPr/>
            </a:pPr>
            <a:r>
              <a:rPr lang="en-US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вища</a:t>
            </a:r>
          </a:p>
          <a:p>
            <a:pPr marL="628650" indent="-628650">
              <a:defRPr/>
            </a:pPr>
            <a:r>
              <a:rPr lang="uk-UA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Стаж: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endParaRPr lang="en-US" sz="1600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628650" indent="-628650">
              <a:defRPr/>
            </a:pPr>
            <a:r>
              <a:rPr lang="en-US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9 років, з них 7 років - класний керівник</a:t>
            </a:r>
          </a:p>
          <a:p>
            <a:pPr marL="628650" indent="-628650">
              <a:defRPr/>
            </a:pPr>
            <a:r>
              <a:rPr lang="uk-UA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Посада: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US" sz="1600" b="1" i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628650" indent="-628650" algn="just">
              <a:defRPr/>
            </a:pPr>
            <a:r>
              <a:rPr lang="en-US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вчитель образотворчого мистецтва та трудового навчання</a:t>
            </a:r>
            <a:endParaRPr lang="uk-UA" sz="1600" b="1" i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628650" indent="-628650" algn="just">
              <a:defRPr/>
            </a:pPr>
            <a:r>
              <a:rPr lang="uk-UA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Категорія:</a:t>
            </a: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628650" indent="-628650">
              <a:defRPr/>
            </a:pPr>
            <a:r>
              <a:rPr lang="uk-UA" sz="16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спеціаліст ІІ-ої кваліфікаційної категорії</a:t>
            </a:r>
          </a:p>
          <a:p>
            <a:pPr marL="628650" indent="-628650">
              <a:defRPr/>
            </a:pPr>
            <a:r>
              <a:rPr lang="uk-UA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Сертифікати:</a:t>
            </a:r>
            <a:r>
              <a:rPr lang="uk-UA" sz="16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marL="628650" indent="-628650">
              <a:defRPr/>
            </a:pPr>
            <a:r>
              <a:rPr lang="uk-UA" sz="1600" b="1" i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</a:t>
            </a:r>
            <a:r>
              <a:rPr lang="en-US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Intel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</a:t>
            </a:r>
            <a:r>
              <a:rPr lang="en-US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Web 2.0, </a:t>
            </a:r>
            <a:r>
              <a:rPr lang="uk-UA" sz="1600" b="1" i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Міжнародної науково-практичної конференції “Дитинство без насилля”</a:t>
            </a:r>
            <a:endParaRPr lang="ru-RU" sz="1600" b="1" i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44" name="Picture 8" descr="IMG_2681"/>
          <p:cNvPicPr>
            <a:picLocks noChangeAspect="1" noChangeArrowheads="1"/>
          </p:cNvPicPr>
          <p:nvPr/>
        </p:nvPicPr>
        <p:blipFill>
          <a:blip r:embed="rId2"/>
          <a:srcRect l="20514" t="23660" r="10023" b="11617"/>
          <a:stretch>
            <a:fillRect/>
          </a:stretch>
        </p:blipFill>
        <p:spPr bwMode="auto">
          <a:xfrm rot="-360948">
            <a:off x="5298851" y="1583381"/>
            <a:ext cx="2475381" cy="3075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4339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17311">
            <a:off x="6804025" y="1497013"/>
            <a:ext cx="804863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076" y="692696"/>
            <a:ext cx="7888339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i="1" dirty="0" err="1">
                <a:ln/>
                <a:solidFill>
                  <a:srgbClr val="582A04"/>
                </a:solidFill>
                <a:latin typeface="Comic Sans MS" pitchFamily="66" charset="0"/>
              </a:rPr>
              <a:t>Міленко</a:t>
            </a:r>
            <a:r>
              <a:rPr lang="uk-UA" sz="4400" b="1" i="1" dirty="0">
                <a:ln/>
                <a:solidFill>
                  <a:srgbClr val="582A04"/>
                </a:solidFill>
                <a:latin typeface="Comic Sans MS" pitchFamily="66" charset="0"/>
              </a:rPr>
              <a:t> Марія Іванівна</a:t>
            </a:r>
            <a:endParaRPr lang="uk-UA" sz="4400" b="1" dirty="0">
              <a:ln/>
              <a:solidFill>
                <a:srgbClr val="582A0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6" descr="IMG_26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700213"/>
            <a:ext cx="208438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13" descr="IMG_26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852738"/>
            <a:ext cx="19145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4" descr="IMG_26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1700213"/>
            <a:ext cx="19732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5" descr="IMG_26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2781300"/>
            <a:ext cx="20272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2" descr="IMG_26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1700213"/>
            <a:ext cx="18732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26991">
            <a:off x="468313" y="1700213"/>
            <a:ext cx="6715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26991">
            <a:off x="6372225" y="1700213"/>
            <a:ext cx="6715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87619">
            <a:off x="5867400" y="2781300"/>
            <a:ext cx="6746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26991">
            <a:off x="3708400" y="1700213"/>
            <a:ext cx="6508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Рисунок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26991">
            <a:off x="2916238" y="2636838"/>
            <a:ext cx="7207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2"/>
          <p:cNvSpPr/>
          <p:nvPr/>
        </p:nvSpPr>
        <p:spPr>
          <a:xfrm>
            <a:off x="600459" y="764704"/>
            <a:ext cx="7888339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i="1" dirty="0" smtClean="0">
                <a:ln/>
                <a:solidFill>
                  <a:srgbClr val="582A04"/>
                </a:solidFill>
                <a:latin typeface="Comic Sans MS" pitchFamily="66" charset="0"/>
              </a:rPr>
              <a:t>Мої нагороди</a:t>
            </a:r>
            <a:endParaRPr lang="uk-UA" sz="4400" b="1" dirty="0">
              <a:ln/>
              <a:solidFill>
                <a:srgbClr val="582A0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IMG_26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484313"/>
            <a:ext cx="1849437" cy="27606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897" name="Picture 9" descr="IMG_26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3213100"/>
            <a:ext cx="1708150" cy="24209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901" name="Picture 13" descr="IMG_26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1484313"/>
            <a:ext cx="1695450" cy="2397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898" name="Picture 10" descr="IMG_26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284538"/>
            <a:ext cx="1571625" cy="2254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900" name="Picture 12" descr="IMG_268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112" y="1484313"/>
            <a:ext cx="1555750" cy="2247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902" name="Picture 14" descr="IMG_269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3284538"/>
            <a:ext cx="1581150" cy="2259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893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3348038" y="1484313"/>
            <a:ext cx="6715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1116013" y="1341438"/>
            <a:ext cx="6715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1908175" y="3141663"/>
            <a:ext cx="6715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4356100" y="3284538"/>
            <a:ext cx="6715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6659563" y="3284538"/>
            <a:ext cx="671512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26991">
            <a:off x="5724525" y="1484313"/>
            <a:ext cx="6715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2"/>
          <p:cNvSpPr/>
          <p:nvPr/>
        </p:nvSpPr>
        <p:spPr>
          <a:xfrm>
            <a:off x="428076" y="692696"/>
            <a:ext cx="7888339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i="1" dirty="0" smtClean="0">
                <a:ln/>
                <a:solidFill>
                  <a:srgbClr val="582A04"/>
                </a:solidFill>
                <a:latin typeface="Comic Sans MS" pitchFamily="66" charset="0"/>
              </a:rPr>
              <a:t>Досягнення класу</a:t>
            </a:r>
            <a:endParaRPr lang="uk-UA" sz="4400" b="1" dirty="0">
              <a:ln/>
              <a:solidFill>
                <a:srgbClr val="582A0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2060575"/>
            <a:ext cx="762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/>
          </p:cNvSpPr>
          <p:nvPr/>
        </p:nvSpPr>
        <p:spPr bwMode="auto">
          <a:xfrm>
            <a:off x="1370700" y="1550191"/>
            <a:ext cx="640873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“</a:t>
            </a:r>
            <a:r>
              <a:rPr lang="uk-UA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Виховання в учнів національної гідності через використання інтерактивних технологій”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1548" y="3140968"/>
            <a:ext cx="2900697" cy="2176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90" name="Picture 6" descr="IMG_25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7" y="3622013"/>
            <a:ext cx="2726931" cy="204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2"/>
          <p:cNvSpPr/>
          <p:nvPr/>
        </p:nvSpPr>
        <p:spPr>
          <a:xfrm>
            <a:off x="428076" y="836712"/>
            <a:ext cx="7888339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000" b="1" i="1" dirty="0" smtClean="0">
                <a:ln/>
                <a:solidFill>
                  <a:srgbClr val="582A04"/>
                </a:solidFill>
                <a:latin typeface="Comic Sans MS" pitchFamily="66" charset="0"/>
              </a:rPr>
              <a:t>Моя методична проблема</a:t>
            </a:r>
            <a:endParaRPr lang="uk-UA" sz="4000" b="1" dirty="0">
              <a:ln/>
              <a:solidFill>
                <a:srgbClr val="582A0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1620" y="1052736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582A04"/>
                </a:solidFill>
                <a:latin typeface="Comic Sans MS" pitchFamily="66" charset="0"/>
              </a:rPr>
              <a:t>В рамках науково-методичної проблеми працюємо над проектом </a:t>
            </a:r>
          </a:p>
          <a:p>
            <a:pPr algn="ctr"/>
            <a:r>
              <a:rPr lang="uk-UA" sz="2400" b="1" dirty="0" smtClean="0">
                <a:solidFill>
                  <a:srgbClr val="CC3300"/>
                </a:solidFill>
                <a:latin typeface="Comic Sans MS" pitchFamily="66" charset="0"/>
              </a:rPr>
              <a:t>«Ми є. Й Вітчизна наша з нами»</a:t>
            </a:r>
          </a:p>
        </p:txBody>
      </p:sp>
      <p:pic>
        <p:nvPicPr>
          <p:cNvPr id="11" name="Рисунок 10" descr="H:\фотошки\IMG_20150508_1323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2592288" cy="1731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H:\фотографії виховна\IMG_2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05064"/>
            <a:ext cx="2448271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H:\фотографії виховна\IMG_20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93242"/>
            <a:ext cx="2488523" cy="16752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H:\фотографії виховна\IMG_20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005064"/>
            <a:ext cx="2448272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61285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5288" y="608013"/>
            <a:ext cx="865187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10738021"/>
              </p:ext>
            </p:extLst>
          </p:nvPr>
        </p:nvGraphicFramePr>
        <p:xfrm>
          <a:off x="703602" y="908720"/>
          <a:ext cx="8196907" cy="50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5125" y="1916113"/>
            <a:ext cx="9461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41825762"/>
              </p:ext>
            </p:extLst>
          </p:nvPr>
        </p:nvGraphicFramePr>
        <p:xfrm>
          <a:off x="1574377" y="2628780"/>
          <a:ext cx="6096000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кутник 11"/>
          <p:cNvSpPr/>
          <p:nvPr/>
        </p:nvSpPr>
        <p:spPr>
          <a:xfrm>
            <a:off x="1259631" y="994235"/>
            <a:ext cx="672549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Виховна робота у класі – </a:t>
            </a:r>
          </a:p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цікава та різноманітна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3064216" y="2044005"/>
            <a:ext cx="30155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omic Sans MS" pitchFamily="66" charset="0"/>
              </a:rPr>
              <a:t>Форми роботи</a:t>
            </a:r>
            <a:endParaRPr lang="uk-UA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2920212"/>
              </p:ext>
            </p:extLst>
          </p:nvPr>
        </p:nvGraphicFramePr>
        <p:xfrm>
          <a:off x="922570" y="1565503"/>
          <a:ext cx="6894727" cy="392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кутник 4"/>
          <p:cNvSpPr/>
          <p:nvPr/>
        </p:nvSpPr>
        <p:spPr>
          <a:xfrm>
            <a:off x="922570" y="980728"/>
            <a:ext cx="72988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solidFill>
                  <a:srgbClr val="582A0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Структура виховної роботи в класі</a:t>
            </a:r>
            <a:endParaRPr lang="uk-UA" sz="3200" b="1" cap="none" spc="0" dirty="0">
              <a:ln w="11430"/>
              <a:solidFill>
                <a:srgbClr val="582A0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429000"/>
            <a:ext cx="30963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Адміністрація школи;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Практичний психолог;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Батьки</a:t>
            </a:r>
            <a:r>
              <a:rPr lang="uk-UA" dirty="0" smtClean="0">
                <a:latin typeface="Comic Sans MS" pitchFamily="66" charset="0"/>
              </a:rPr>
              <a:t>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err="1" smtClean="0">
                <a:latin typeface="Comic Sans MS" pitchFamily="66" charset="0"/>
              </a:rPr>
              <a:t>Вчителі-предметники</a:t>
            </a:r>
            <a:r>
              <a:rPr lang="uk-UA" dirty="0" smtClean="0">
                <a:latin typeface="Comic Sans MS" pitchFamily="66" charset="0"/>
              </a:rPr>
              <a:t>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Педагог-організатор.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endParaRPr lang="uk-UA" dirty="0" smtClean="0"/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331640" y="3645024"/>
            <a:ext cx="2376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Індивідуальні;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Масові;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ü"/>
            </a:pPr>
            <a:r>
              <a:rPr lang="uk-UA" dirty="0" smtClean="0">
                <a:latin typeface="Comic Sans MS" pitchFamily="66" charset="0"/>
              </a:rPr>
              <a:t>Групові.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изика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физика 1</Template>
  <TotalTime>1472</TotalTime>
  <Words>415</Words>
  <Application>Microsoft Office PowerPoint</Application>
  <PresentationFormat>Экран (4:3)</PresentationFormat>
  <Paragraphs>100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физика 1</vt:lpstr>
      <vt:lpstr>З досвіду роботи класного керівника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User</cp:lastModifiedBy>
  <cp:revision>116</cp:revision>
  <dcterms:created xsi:type="dcterms:W3CDTF">2011-07-29T16:53:57Z</dcterms:created>
  <dcterms:modified xsi:type="dcterms:W3CDTF">2015-10-27T10:17:30Z</dcterms:modified>
</cp:coreProperties>
</file>