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1" r:id="rId4"/>
    <p:sldId id="260" r:id="rId5"/>
    <p:sldId id="276" r:id="rId6"/>
    <p:sldId id="262" r:id="rId7"/>
    <p:sldId id="272" r:id="rId8"/>
    <p:sldId id="263" r:id="rId9"/>
    <p:sldId id="265" r:id="rId10"/>
    <p:sldId id="266" r:id="rId11"/>
    <p:sldId id="271" r:id="rId12"/>
    <p:sldId id="282" r:id="rId13"/>
    <p:sldId id="288" r:id="rId14"/>
    <p:sldId id="287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79211" autoAdjust="0"/>
  </p:normalViewPr>
  <p:slideViewPr>
    <p:cSldViewPr>
      <p:cViewPr varScale="1">
        <p:scale>
          <a:sx n="57" d="100"/>
          <a:sy n="57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1DC1-B5E8-4939-AADE-40ED61E5BB22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4F5DC-F608-4EFD-9EC1-34434BFD9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38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4F5DC-F608-4EFD-9EC1-34434BFD9B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4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6F45-229C-4F3F-9D5E-22E960D1CB1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0CD27-EA40-4F79-9BD4-D0ED2F833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аля\Desktop\1ca5b2eb321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01490"/>
            <a:ext cx="5854452" cy="5322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124744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2800" i="1" dirty="0" smtClean="0">
                <a:solidFill>
                  <a:srgbClr val="FF0000"/>
                </a:solidFill>
                <a:latin typeface="Bookman Old Style" pitchFamily="18" charset="0"/>
              </a:rPr>
              <a:t>«Вчитель готується до гарного уроку все життя»    </a:t>
            </a:r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uk-UA" sz="2800" i="1" dirty="0" smtClean="0">
                <a:solidFill>
                  <a:srgbClr val="FF0000"/>
                </a:solidFill>
                <a:latin typeface="Bookman Old Style" pitchFamily="18" charset="0"/>
              </a:rPr>
              <a:t> В.О.Сухомлинський</a:t>
            </a:r>
            <a:r>
              <a:rPr lang="ru-RU" sz="4800" i="1" dirty="0" smtClean="0">
                <a:latin typeface="Bookman Old Style" pitchFamily="18" charset="0"/>
              </a:rPr>
              <a:t/>
            </a:r>
            <a:br>
              <a:rPr lang="ru-RU" sz="4800" i="1" dirty="0" smtClean="0">
                <a:latin typeface="Bookman Old Style" pitchFamily="18" charset="0"/>
              </a:rPr>
            </a:br>
            <a:endParaRPr lang="ru-RU" sz="54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3214678" cy="416905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З досвіду роботи вчителя образотворчого мистецтва Тернопільської загальноосвітньої школи І-ІІІ ступенів №4</a:t>
            </a:r>
          </a:p>
          <a:p>
            <a:r>
              <a:rPr lang="uk-UA" sz="2800" b="1" i="1" dirty="0" err="1" smtClean="0">
                <a:solidFill>
                  <a:srgbClr val="FF0000"/>
                </a:solidFill>
              </a:rPr>
              <a:t>Кізілової</a:t>
            </a:r>
            <a:r>
              <a:rPr lang="uk-UA" sz="2800" b="1" i="1" dirty="0" smtClean="0">
                <a:solidFill>
                  <a:srgbClr val="FF0000"/>
                </a:solidFill>
              </a:rPr>
              <a:t> Г.О.</a:t>
            </a:r>
          </a:p>
          <a:p>
            <a:r>
              <a:rPr lang="uk-UA" sz="2000" b="1" i="1" dirty="0" smtClean="0">
                <a:solidFill>
                  <a:srgbClr val="0070C0"/>
                </a:solidFill>
              </a:rPr>
              <a:t> 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Красивые фоны для презентаций\Abstract-backgrounds\1680colourback_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Зустріч з М.</a:t>
            </a:r>
            <a:r>
              <a:rPr lang="uk-UA" sz="6000" dirty="0" err="1" smtClean="0">
                <a:latin typeface="Monotype Corsiva" pitchFamily="66" charset="0"/>
              </a:rPr>
              <a:t>Більчуком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1267" name="Picture 3" descr="C:\Users\Галя\Desktop\Зустріч з К.Більчуком\IMG_8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798440" cy="3731253"/>
          </a:xfrm>
          <a:prstGeom prst="rect">
            <a:avLst/>
          </a:prstGeom>
          <a:noFill/>
        </p:spPr>
      </p:pic>
      <p:pic>
        <p:nvPicPr>
          <p:cNvPr id="11270" name="Picture 6" descr="C:\Users\Галя\Desktop\Зустріч з К.Більчуком\IMG_8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736304" cy="3648405"/>
          </a:xfrm>
          <a:prstGeom prst="rect">
            <a:avLst/>
          </a:prstGeom>
          <a:noFill/>
        </p:spPr>
      </p:pic>
      <p:pic>
        <p:nvPicPr>
          <p:cNvPr id="11268" name="Picture 4" descr="C:\Users\Галя\Desktop\Зустріч з К.Більчуком\IMG_8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789040"/>
            <a:ext cx="3833846" cy="287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я\Desktop\Красивые фоны для презентаций\5___\126 фоны для презентаций\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C00000"/>
                </a:solidFill>
                <a:latin typeface="Bookman Old Style" pitchFamily="18" charset="0"/>
              </a:rPr>
              <a:t>Зустріч у майстерні з художником Миколою </a:t>
            </a:r>
            <a:r>
              <a:rPr lang="uk-UA" sz="3600" i="1" dirty="0" err="1" smtClean="0">
                <a:solidFill>
                  <a:srgbClr val="C00000"/>
                </a:solidFill>
                <a:latin typeface="Bookman Old Style" pitchFamily="18" charset="0"/>
              </a:rPr>
              <a:t>Кафтаном</a:t>
            </a: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Галя\Desktop\Зустріч з Миколою Кафтаном 24.01.2014\IMG_4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320480" cy="324036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C:\Users\Галя\Desktop\Зустріч з Миколою Кафтаном 24.01.2014\IMG_4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4121877" cy="309140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Образотворче мистецтво\Красивые фоны для презентаций\Abstract-backgrounds\1680colourback_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7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29576" cy="10001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Виставкова 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діяльність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 рамках</a:t>
            </a:r>
            <a:b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арт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– об'єднання </a:t>
            </a:r>
            <a:r>
              <a:rPr lang="uk-UA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“Сновиди”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8915" name="Picture 3" descr="D:\фото\Мамине\Виставка  Присутність  07.12.2013\1455937_662555643795697_1934550083_n.jpg"/>
          <p:cNvPicPr>
            <a:picLocks noChangeAspect="1" noChangeArrowheads="1"/>
          </p:cNvPicPr>
          <p:nvPr/>
        </p:nvPicPr>
        <p:blipFill>
          <a:blip r:embed="rId3"/>
          <a:srcRect l="17268" r="13788"/>
          <a:stretch>
            <a:fillRect/>
          </a:stretch>
        </p:blipFill>
        <p:spPr bwMode="auto">
          <a:xfrm>
            <a:off x="3357554" y="2786058"/>
            <a:ext cx="2500330" cy="2425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6" name="Picture 4" descr="D:\фото\Мамине\Виставка  Присутність  07.12.2013\DSCN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1748936" cy="2331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7" name="Picture 5" descr="D:\фото\Мамине\Виставка Люди і квіти 25.05.2012\IMG_95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929198"/>
            <a:ext cx="2143140" cy="160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8" name="Picture 6" descr="D:\фото\Мамине\Виставка Люди і квіти 25.05.2012\IMG_95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428736"/>
            <a:ext cx="2482856" cy="1862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9" name="Picture 7" descr="D:\фото\Мамине\Івано-франківськ31.07-02.08\140___08\IMG_5446.JPG"/>
          <p:cNvPicPr>
            <a:picLocks noChangeAspect="1" noChangeArrowheads="1"/>
          </p:cNvPicPr>
          <p:nvPr/>
        </p:nvPicPr>
        <p:blipFill>
          <a:blip r:embed="rId7"/>
          <a:srcRect l="3125" t="6054" r="6054"/>
          <a:stretch>
            <a:fillRect/>
          </a:stretch>
        </p:blipFill>
        <p:spPr bwMode="auto">
          <a:xfrm>
            <a:off x="6715140" y="3643314"/>
            <a:ext cx="2000264" cy="2758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20" name="Picture 8" descr="D:\фото\Мамине\Івано-франківськ31.07-02.08\140___08\IMG_54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286256"/>
            <a:ext cx="2786082" cy="2089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21" name="Picture 9" descr="C:\Users\admin\Pictures\10805613_728797730543082_524549703633817466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1357298"/>
            <a:ext cx="2536017" cy="1690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Образотворче мистецтво\Красивые фоны для презентаций\Abstract-backgrounds\1680colourback_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43758" cy="7969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Що там, у здоровому тілі?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G:\вчитель року 2015\тематичні фото на конкурс\IMG_53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2714644" cy="1759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:\вчитель року 2015\тематичні фото на конкурс\IMG_18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786" y="1598495"/>
            <a:ext cx="2698704" cy="18305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вчитель року 2015\тематичні фото на конкурс\IMG_54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716" y="1922770"/>
            <a:ext cx="2643206" cy="19288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Місце для вмісту 4" descr="Изображение 0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4" t="16367" r="9191" b="3852"/>
          <a:stretch>
            <a:fillRect/>
          </a:stretch>
        </p:blipFill>
        <p:spPr>
          <a:xfrm>
            <a:off x="429504" y="3717796"/>
            <a:ext cx="2748982" cy="18900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:\вчитель року 2015\тематичні фото на конкурс\IMG_265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737" y="3994935"/>
            <a:ext cx="2571768" cy="2000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:\вчитель року 2015\тематичні фото на конкурс\IMG_994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759" y="4643446"/>
            <a:ext cx="2760705" cy="19288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Образотворче мистецтво\Красивые фоны для презентаций\Abstract-backgrounds\1680colourback_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115196" cy="5000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Досягнення моїх учнів</a:t>
            </a:r>
            <a:endParaRPr lang="ru-RU" sz="4000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1"/>
            <a:ext cx="821537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Колісник Катерина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“Податки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очима дітей» ІІІ місце</a:t>
            </a:r>
          </a:p>
          <a:p>
            <a:pPr>
              <a:buNone/>
            </a:pPr>
            <a:r>
              <a:rPr lang="uk-UA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Сеник</a:t>
            </a: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 Олексій 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«Національний банк України майбутнього» І місце, 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Колісник Катерина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ІІІ місце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Наталя </a:t>
            </a:r>
            <a:r>
              <a:rPr lang="uk-UA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Довгополюк</a:t>
            </a: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– конкурси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“Зробимо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життя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безпечним”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“Зупинимо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Гепатит С”;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Дмитро </a:t>
            </a:r>
            <a:r>
              <a:rPr lang="uk-UA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Сеник</a:t>
            </a: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“Збережемо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природу”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Валентина Левенець, Аліна </a:t>
            </a:r>
            <a:r>
              <a:rPr lang="uk-UA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Божинська</a:t>
            </a: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, Максим </a:t>
            </a:r>
            <a:r>
              <a:rPr lang="uk-UA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Голоюх</a:t>
            </a: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– Міжнародний конкурс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“Дружать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діти на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планеті”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Валентина Левенець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– міський конкурс бібліотечних екслібрисів;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Bookman Old Style" pitchFamily="18" charset="0"/>
              </a:rPr>
              <a:t>Дарія Малишева 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– Всеукраїнський конкурс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“Діти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 за чисту </a:t>
            </a:r>
            <a:r>
              <a:rPr lang="uk-UA" sz="1400" dirty="0" err="1" smtClean="0">
                <a:solidFill>
                  <a:srgbClr val="002060"/>
                </a:solidFill>
                <a:latin typeface="Bookman Old Style" pitchFamily="18" charset="0"/>
              </a:rPr>
              <a:t>енергію”</a:t>
            </a:r>
            <a:r>
              <a:rPr lang="uk-UA" sz="1400" dirty="0" smtClean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uk-UA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0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Призові місця на </a:t>
            </a:r>
            <a:r>
              <a:rPr lang="uk-UA" sz="2000" b="1" i="1" u="sng" dirty="0" err="1" smtClean="0">
                <a:solidFill>
                  <a:srgbClr val="C00000"/>
                </a:solidFill>
                <a:latin typeface="Bookman Old Style" pitchFamily="18" charset="0"/>
              </a:rPr>
              <a:t>Всеукраінській</a:t>
            </a:r>
            <a:r>
              <a:rPr lang="uk-UA" sz="20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 олімпіаді з образотворчого мистецтва</a:t>
            </a:r>
          </a:p>
          <a:p>
            <a:r>
              <a:rPr lang="uk-UA" sz="1600" b="1" i="1" u="sng" dirty="0" smtClean="0">
                <a:solidFill>
                  <a:srgbClr val="FFFF00"/>
                </a:solidFill>
              </a:rPr>
              <a:t> </a:t>
            </a:r>
            <a:r>
              <a:rPr lang="uk-UA" sz="1600" dirty="0" smtClean="0">
                <a:solidFill>
                  <a:srgbClr val="FFFF00"/>
                </a:solidFill>
              </a:rPr>
              <a:t>     </a:t>
            </a:r>
            <a:r>
              <a:rPr lang="uk-UA" sz="1600" b="1" i="1" u="sng" dirty="0" smtClean="0">
                <a:solidFill>
                  <a:srgbClr val="FFFF00"/>
                </a:solidFill>
              </a:rPr>
              <a:t>2011 рік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uk-UA" sz="1600" b="1" dirty="0" smtClean="0">
                <a:solidFill>
                  <a:srgbClr val="FFFF00"/>
                </a:solidFill>
              </a:rPr>
              <a:t>     Левенець Валентина – ІІ місце на І етапі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uk-UA" sz="1600" b="1" i="1" dirty="0" smtClean="0">
                <a:solidFill>
                  <a:srgbClr val="C00000"/>
                </a:solidFill>
              </a:rPr>
              <a:t> 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uk-UA" sz="1600" b="1" i="1" dirty="0" smtClean="0">
                <a:solidFill>
                  <a:srgbClr val="C00000"/>
                </a:solidFill>
              </a:rPr>
              <a:t> 				</a:t>
            </a:r>
            <a:r>
              <a:rPr lang="uk-UA" sz="1600" b="1" i="1" u="sng" dirty="0" smtClean="0">
                <a:solidFill>
                  <a:srgbClr val="002060"/>
                </a:solidFill>
              </a:rPr>
              <a:t>2012 рік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uk-UA" sz="1600" b="1" dirty="0" smtClean="0">
                <a:solidFill>
                  <a:srgbClr val="002060"/>
                </a:solidFill>
              </a:rPr>
              <a:t>				</a:t>
            </a:r>
            <a:r>
              <a:rPr lang="uk-UA" sz="1600" b="1" dirty="0" err="1" smtClean="0">
                <a:solidFill>
                  <a:srgbClr val="002060"/>
                </a:solidFill>
              </a:rPr>
              <a:t>Семчук</a:t>
            </a:r>
            <a:r>
              <a:rPr lang="uk-UA" sz="1600" b="1" dirty="0" smtClean="0">
                <a:solidFill>
                  <a:srgbClr val="002060"/>
                </a:solidFill>
              </a:rPr>
              <a:t> Денис - ІІ місце на міському етапі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uk-UA" sz="1600" b="1" dirty="0" smtClean="0">
                <a:solidFill>
                  <a:srgbClr val="002060"/>
                </a:solidFill>
              </a:rPr>
              <a:t> 				Левенець Валентина - ІІ місце на міському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uk-UA" sz="1600" b="1" dirty="0" smtClean="0">
                <a:solidFill>
                  <a:srgbClr val="002060"/>
                </a:solidFill>
              </a:rPr>
              <a:t> 				та І місце на обласному етапі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uk-UA" sz="1600" b="1" i="1" dirty="0" smtClean="0">
                <a:solidFill>
                  <a:srgbClr val="C00000"/>
                </a:solidFill>
              </a:rPr>
              <a:t>        </a:t>
            </a:r>
            <a:r>
              <a:rPr lang="uk-UA" sz="1600" b="1" i="1" u="sng" dirty="0" smtClean="0">
                <a:solidFill>
                  <a:srgbClr val="C00000"/>
                </a:solidFill>
              </a:rPr>
              <a:t>2013 рік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        </a:t>
            </a:r>
            <a:r>
              <a:rPr lang="uk-UA" sz="1600" b="1" dirty="0" err="1" smtClean="0">
                <a:solidFill>
                  <a:srgbClr val="C00000"/>
                </a:solidFill>
              </a:rPr>
              <a:t>Вонс</a:t>
            </a:r>
            <a:r>
              <a:rPr lang="uk-UA" sz="1600" b="1" dirty="0" smtClean="0">
                <a:solidFill>
                  <a:srgbClr val="C00000"/>
                </a:solidFill>
              </a:rPr>
              <a:t> Діана – ІІ місце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        Левенець Валентина - ІІ місце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        </a:t>
            </a:r>
            <a:r>
              <a:rPr lang="uk-UA" sz="1600" b="1" dirty="0" err="1" smtClean="0">
                <a:solidFill>
                  <a:srgbClr val="C00000"/>
                </a:solidFill>
              </a:rPr>
              <a:t>Семчук</a:t>
            </a:r>
            <a:r>
              <a:rPr lang="uk-UA" sz="1600" b="1" dirty="0" smtClean="0">
                <a:solidFill>
                  <a:srgbClr val="C00000"/>
                </a:solidFill>
              </a:rPr>
              <a:t> Денис – ІІІ місце на  міському етапі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uk-UA" sz="1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endParaRPr lang="uk-UA" sz="12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разотворче мистецтво\Красивые фоны для презентаций\Abstract-backgrounds\1680colourback_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C00000"/>
                </a:solidFill>
                <a:latin typeface="Bookman Old Style" pitchFamily="18" charset="0"/>
              </a:rPr>
              <a:t>Конкурс </a:t>
            </a:r>
            <a:r>
              <a:rPr lang="uk-UA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“Первоцвіт”</a:t>
            </a:r>
            <a:r>
              <a:rPr lang="uk-UA" sz="4000" i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_0450.jpg"/>
          <p:cNvPicPr/>
          <p:nvPr/>
        </p:nvPicPr>
        <p:blipFill>
          <a:blip r:embed="rId3" cstate="print"/>
          <a:srcRect l="7626" t="10843" r="9539" b="6613"/>
          <a:stretch>
            <a:fillRect/>
          </a:stretch>
        </p:blipFill>
        <p:spPr>
          <a:xfrm>
            <a:off x="5715008" y="1571612"/>
            <a:ext cx="2913336" cy="388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0446.jpg"/>
          <p:cNvPicPr/>
          <p:nvPr/>
        </p:nvPicPr>
        <p:blipFill>
          <a:blip r:embed="rId4" cstate="print"/>
          <a:stretch>
            <a:fillRect/>
          </a:stretch>
        </p:blipFill>
        <p:spPr>
          <a:xfrm rot="21183714">
            <a:off x="285720" y="1142984"/>
            <a:ext cx="2868529" cy="2151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27.jpg"/>
          <p:cNvPicPr/>
          <p:nvPr/>
        </p:nvPicPr>
        <p:blipFill>
          <a:blip r:embed="rId5" cstate="print"/>
          <a:stretch>
            <a:fillRect/>
          </a:stretch>
        </p:blipFill>
        <p:spPr>
          <a:xfrm rot="1025121">
            <a:off x="3357554" y="1500174"/>
            <a:ext cx="1954267" cy="2333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Зобр002.jpg"/>
          <p:cNvPicPr/>
          <p:nvPr/>
        </p:nvPicPr>
        <p:blipFill>
          <a:blip r:embed="rId6" cstate="print"/>
          <a:srcRect t="19735" b="11312"/>
          <a:stretch>
            <a:fillRect/>
          </a:stretch>
        </p:blipFill>
        <p:spPr>
          <a:xfrm rot="939915">
            <a:off x="1813776" y="3078643"/>
            <a:ext cx="1921141" cy="2058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№911.JPG"/>
          <p:cNvPicPr/>
          <p:nvPr/>
        </p:nvPicPr>
        <p:blipFill>
          <a:blip r:embed="rId7" cstate="print"/>
          <a:stretch>
            <a:fillRect/>
          </a:stretch>
        </p:blipFill>
        <p:spPr>
          <a:xfrm rot="970601">
            <a:off x="3147437" y="4576971"/>
            <a:ext cx="2668492" cy="1947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17.jpg"/>
          <p:cNvPicPr/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 rot="20895282">
            <a:off x="214360" y="4381319"/>
            <a:ext cx="1928826" cy="2304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бразотворче мистецтво\Красивые фоны для презентаций\Air\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вчитель року 2015\тематичні фото\на пап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800468" cy="522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44291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Вік:</a:t>
            </a:r>
            <a:r>
              <a:rPr lang="uk-UA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39 років</a:t>
            </a:r>
            <a:endParaRPr lang="uk-UA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Освіта:</a:t>
            </a:r>
            <a:r>
              <a:rPr lang="uk-UA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1997 рік -  Московський державний університет культури,  спеціальність «Керівник студії декоративно-прикладної творчості, викладач»; 1997 рік - ТПІ вчитель рос. мови та зарубіжної  літератури;  2006 рік – ТДПУ вчитель англійської мови.</a:t>
            </a:r>
            <a:endParaRPr lang="ru-RU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Кваліфікаційна категорія: </a:t>
            </a:r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вища</a:t>
            </a:r>
            <a:endParaRPr lang="uk-UA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Стаж:</a:t>
            </a:r>
            <a:r>
              <a:rPr lang="uk-UA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18 років</a:t>
            </a:r>
            <a:endParaRPr lang="uk-UA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uk-UA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Методична проблема:</a:t>
            </a:r>
          </a:p>
          <a:p>
            <a:pPr algn="ctr"/>
            <a:r>
              <a:rPr lang="uk-UA" sz="2200" b="1" i="1" dirty="0" smtClean="0">
                <a:solidFill>
                  <a:srgbClr val="003300"/>
                </a:solidFill>
                <a:latin typeface="Bookman Old Style" pitchFamily="18" charset="0"/>
              </a:rPr>
              <a:t>« Проектування особистісного розвитку обдарованої дитини через вивчення творчості  тернопільських  художників»</a:t>
            </a:r>
            <a:endParaRPr lang="ru-RU" sz="22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 algn="ctr"/>
            <a:endParaRPr lang="ru-RU" sz="2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расивые фоны для презентаций\5___\126 фоны для презентаций\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00CC"/>
                </a:solidFill>
                <a:latin typeface="Monotype Corsiva" pitchFamily="66" charset="0"/>
              </a:rPr>
              <a:t>Почесні учасники проекту</a:t>
            </a:r>
            <a:endParaRPr lang="ru-RU" sz="5400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C:\Users\Галя\Desktop\В.Шумило на стенд\IMG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79426" cy="3004698"/>
          </a:xfrm>
          <a:prstGeom prst="rect">
            <a:avLst/>
          </a:prstGeom>
          <a:noFill/>
        </p:spPr>
      </p:pic>
      <p:pic>
        <p:nvPicPr>
          <p:cNvPr id="6149" name="Picture 5" descr="H:\УДІН(все)\Зустріч вдома. Екслібриси\Изображение 799.jpg"/>
          <p:cNvPicPr>
            <a:picLocks noChangeAspect="1" noChangeArrowheads="1"/>
          </p:cNvPicPr>
          <p:nvPr/>
        </p:nvPicPr>
        <p:blipFill>
          <a:blip r:embed="rId4" cstate="print"/>
          <a:srcRect l="5809" b="12866"/>
          <a:stretch>
            <a:fillRect/>
          </a:stretch>
        </p:blipFill>
        <p:spPr bwMode="auto">
          <a:xfrm>
            <a:off x="3131840" y="1556792"/>
            <a:ext cx="2335188" cy="2880320"/>
          </a:xfrm>
          <a:prstGeom prst="rect">
            <a:avLst/>
          </a:prstGeom>
          <a:noFill/>
        </p:spPr>
      </p:pic>
      <p:pic>
        <p:nvPicPr>
          <p:cNvPr id="6150" name="Picture 6" descr="H:\Майстер-класи із В.Лімоновим. Проект\лімонов №6\IMG_8169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32431"/>
          <a:stretch>
            <a:fillRect/>
          </a:stretch>
        </p:blipFill>
        <p:spPr bwMode="auto">
          <a:xfrm>
            <a:off x="611560" y="3933056"/>
            <a:ext cx="2400397" cy="2664296"/>
          </a:xfrm>
          <a:prstGeom prst="rect">
            <a:avLst/>
          </a:prstGeom>
          <a:noFill/>
        </p:spPr>
      </p:pic>
      <p:pic>
        <p:nvPicPr>
          <p:cNvPr id="6151" name="Picture 7" descr="D:\фото\Мамине\Виставка Люди і квіти 25.05.2012\IMG_9563.JPG"/>
          <p:cNvPicPr>
            <a:picLocks noChangeAspect="1" noChangeArrowheads="1"/>
          </p:cNvPicPr>
          <p:nvPr/>
        </p:nvPicPr>
        <p:blipFill>
          <a:blip r:embed="rId6" cstate="print"/>
          <a:srcRect l="10135" r="18919" b="-8108"/>
          <a:stretch>
            <a:fillRect/>
          </a:stretch>
        </p:blipFill>
        <p:spPr bwMode="auto">
          <a:xfrm rot="5400000">
            <a:off x="5904147" y="1448781"/>
            <a:ext cx="2520281" cy="2880320"/>
          </a:xfrm>
          <a:prstGeom prst="rect">
            <a:avLst/>
          </a:prstGeom>
          <a:noFill/>
        </p:spPr>
      </p:pic>
      <p:pic>
        <p:nvPicPr>
          <p:cNvPr id="6148" name="Picture 4" descr="C:\Users\Галя\Desktop\Зустріч з Б.Ткачиком11.04.2012\IMG_9403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r="30011"/>
          <a:stretch>
            <a:fillRect/>
          </a:stretch>
        </p:blipFill>
        <p:spPr bwMode="auto">
          <a:xfrm>
            <a:off x="6012160" y="4005064"/>
            <a:ext cx="2376264" cy="2546412"/>
          </a:xfrm>
          <a:prstGeom prst="rect">
            <a:avLst/>
          </a:prstGeom>
          <a:noFill/>
        </p:spPr>
      </p:pic>
      <p:pic>
        <p:nvPicPr>
          <p:cNvPr id="8194" name="Picture 2" descr="C:\Users\Галя\Desktop\Зустріч з Миколою Кафтаном 24.01.2014\IMG_4065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 l="69933" t="23422" b="20469"/>
          <a:stretch>
            <a:fillRect/>
          </a:stretch>
        </p:blipFill>
        <p:spPr bwMode="auto">
          <a:xfrm>
            <a:off x="3563888" y="3933056"/>
            <a:ext cx="19550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расивые фоны для презентаций\5___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latin typeface="Monotype Corsiva" pitchFamily="66" charset="0"/>
              </a:rPr>
              <a:t>Складові проекту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506916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uk-UA" sz="4800" dirty="0" err="1" smtClean="0">
                <a:solidFill>
                  <a:srgbClr val="002060"/>
                </a:solidFill>
              </a:rPr>
              <a:t>-</a:t>
            </a:r>
            <a:r>
              <a:rPr lang="uk-UA" sz="4000" dirty="0" err="1" smtClean="0">
                <a:solidFill>
                  <a:srgbClr val="002060"/>
                </a:solidFill>
              </a:rPr>
              <a:t>Майстер</a:t>
            </a:r>
            <a:r>
              <a:rPr lang="uk-UA" sz="4000" dirty="0" smtClean="0">
                <a:solidFill>
                  <a:srgbClr val="002060"/>
                </a:solidFill>
              </a:rPr>
              <a:t> – класи</a:t>
            </a:r>
          </a:p>
          <a:p>
            <a:r>
              <a:rPr lang="uk-UA" sz="4000" dirty="0" err="1" smtClean="0">
                <a:solidFill>
                  <a:srgbClr val="002060"/>
                </a:solidFill>
              </a:rPr>
              <a:t>-Зустрічі</a:t>
            </a:r>
            <a:endParaRPr lang="uk-UA" sz="4000" dirty="0" smtClean="0">
              <a:solidFill>
                <a:srgbClr val="002060"/>
              </a:solidFill>
            </a:endParaRPr>
          </a:p>
          <a:p>
            <a:r>
              <a:rPr lang="uk-UA" sz="4000" dirty="0" err="1" smtClean="0">
                <a:solidFill>
                  <a:srgbClr val="002060"/>
                </a:solidFill>
              </a:rPr>
              <a:t>-Учнівська</a:t>
            </a:r>
            <a:r>
              <a:rPr lang="uk-UA" sz="4000" dirty="0" smtClean="0">
                <a:solidFill>
                  <a:srgbClr val="002060"/>
                </a:solidFill>
              </a:rPr>
              <a:t> </a:t>
            </a:r>
            <a:r>
              <a:rPr lang="uk-UA" sz="4000" dirty="0" err="1" smtClean="0">
                <a:solidFill>
                  <a:srgbClr val="002060"/>
                </a:solidFill>
              </a:rPr>
              <a:t>арт-галерея</a:t>
            </a:r>
            <a:endParaRPr lang="uk-UA" sz="4000" dirty="0" smtClean="0">
              <a:solidFill>
                <a:srgbClr val="002060"/>
              </a:solidFill>
            </a:endParaRPr>
          </a:p>
          <a:p>
            <a:r>
              <a:rPr lang="uk-UA" sz="4000" dirty="0" err="1" smtClean="0">
                <a:solidFill>
                  <a:srgbClr val="002060"/>
                </a:solidFill>
              </a:rPr>
              <a:t>-Вивчення</a:t>
            </a:r>
            <a:r>
              <a:rPr lang="uk-UA" sz="4000" dirty="0" smtClean="0">
                <a:solidFill>
                  <a:srgbClr val="002060"/>
                </a:solidFill>
              </a:rPr>
              <a:t> творчості тернопільських художників</a:t>
            </a:r>
          </a:p>
          <a:p>
            <a:r>
              <a:rPr lang="uk-UA" sz="4000" dirty="0" err="1" smtClean="0">
                <a:solidFill>
                  <a:srgbClr val="002060"/>
                </a:solidFill>
              </a:rPr>
              <a:t>-Екскурсії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я\Desktop\Красивые фоны для презентаций\Космос\c06c6d11ca3e94798bf15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uk-UA" sz="3600" i="1" dirty="0" smtClean="0">
                <a:latin typeface="Bookman Old Style" pitchFamily="18" charset="0"/>
              </a:rPr>
              <a:t>Фестиваль графіки імені Є.Т.</a:t>
            </a:r>
            <a:r>
              <a:rPr lang="uk-UA" sz="3600" i="1" dirty="0" err="1" smtClean="0">
                <a:latin typeface="Bookman Old Style" pitchFamily="18" charset="0"/>
              </a:rPr>
              <a:t>Удіна</a:t>
            </a:r>
            <a:endParaRPr lang="ru-RU" sz="3600" i="1" dirty="0">
              <a:latin typeface="Bookman Old Style" pitchFamily="18" charset="0"/>
            </a:endParaRPr>
          </a:p>
        </p:txBody>
      </p:sp>
      <p:pic>
        <p:nvPicPr>
          <p:cNvPr id="10243" name="Picture 3" descr="D:\6-А класс\2012-2013 уч.год\Апрель\Встреча с Удиным 08.04.2013\IMG_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552395" cy="26642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44" name="Picture 4" descr="D:\6-А класс\2012-2013 уч.год\Апрель\Встреча с Удиным 08.04.2013\IMG_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628800"/>
            <a:ext cx="3648405" cy="27363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45" name="Picture 5" descr="D:\6-А класс\2012-2013 уч.год\Апрель\Встреча с Удиным 08.04.2013\DSCN1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2448272" cy="3264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Красивые фоны для презентаций\Abstract-backgrounds\032aab2941cc4be72bdb6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72608" cy="136815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Monotype Corsiva" pitchFamily="66" charset="0"/>
              </a:rPr>
              <a:t>Майстер – класи з Валерієм </a:t>
            </a:r>
            <a:r>
              <a:rPr lang="uk-UA" sz="4800" dirty="0" err="1" smtClean="0">
                <a:solidFill>
                  <a:srgbClr val="002060"/>
                </a:solidFill>
                <a:latin typeface="Monotype Corsiva" pitchFamily="66" charset="0"/>
              </a:rPr>
              <a:t>Лімоновим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Образотворче мистецтво\Майстер-класи із В.Лімоновим. Проект\Лимонов №9\IMG_259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3736" y="1718810"/>
            <a:ext cx="3251200" cy="24384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3075" name="Picture 3" descr="D:\Образотворче мистецтво\Майстер-класи із В.Лімоновим. Проект\Лимонов №9\IMG_2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364" y="2315997"/>
            <a:ext cx="2299320" cy="306576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3076" name="Picture 4" descr="D:\Образотворче мистецтво\Майстер-класи із В.Лімоновим. Проект\лимонов7\IMG_8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0526" y="1876763"/>
            <a:ext cx="2891160" cy="216837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3077" name="Picture 5" descr="D:\Образотворче мистецтво\Майстер-класи із В.Лімоновим. Проект\Лимонов8\IMG_126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75117" y="4464496"/>
            <a:ext cx="2939819" cy="220486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3078" name="Picture 6" descr="D:\Образотворче мистецтво\Майстер-класи із В.Лімоновим. Проект\ЛІмонов\IMG_0041.JPG"/>
          <p:cNvPicPr>
            <a:picLocks noChangeAspect="1" noChangeArrowheads="1"/>
          </p:cNvPicPr>
          <p:nvPr/>
        </p:nvPicPr>
        <p:blipFill>
          <a:blip r:embed="rId7" cstate="print"/>
          <a:srcRect l="9798" t="22861" r="21619"/>
          <a:stretch>
            <a:fillRect/>
          </a:stretch>
        </p:blipFill>
        <p:spPr bwMode="auto">
          <a:xfrm>
            <a:off x="6137813" y="4299438"/>
            <a:ext cx="2731582" cy="23042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Красивые фоны для презентаций\Abstract-backgrounds\032aab2941cc4be72bdb6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solidFill>
                  <a:schemeClr val="bg1"/>
                </a:solidFill>
                <a:latin typeface="Bookman Old Style" pitchFamily="18" charset="0"/>
              </a:rPr>
              <a:t>Майстер-клас з Володимиром </a:t>
            </a:r>
            <a:r>
              <a:rPr lang="uk-UA" sz="3600" i="1" dirty="0" err="1" smtClean="0">
                <a:solidFill>
                  <a:schemeClr val="bg1"/>
                </a:solidFill>
                <a:latin typeface="Bookman Old Style" pitchFamily="18" charset="0"/>
              </a:rPr>
              <a:t>Шумило</a:t>
            </a:r>
            <a:endParaRPr lang="ru-RU" sz="36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D:\Образотворче мистецтво\Майстер-клас з В. Шумило 23.01.2014\IMG_4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251200" cy="2438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2" name="Picture 4" descr="D:\Образотворче мистецтво\Майстер-клас з В. Шумило 23.01.2014\IMG_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360373" cy="2520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3" name="Picture 5" descr="D:\Образотворче мистецтво\Майстер-клас з В. Шумило 23.01.2014\IMG_4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3456384" cy="25922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:\Красивые фоны для презентаций\5___\126 фоны для презентаций\4119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498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3300"/>
                </a:solidFill>
                <a:latin typeface="Monotype Corsiva" pitchFamily="66" charset="0"/>
              </a:rPr>
              <a:t>Учнівська </a:t>
            </a:r>
            <a:r>
              <a:rPr lang="uk-UA" sz="6000" dirty="0" err="1" smtClean="0">
                <a:solidFill>
                  <a:srgbClr val="003300"/>
                </a:solidFill>
                <a:latin typeface="Monotype Corsiva" pitchFamily="66" charset="0"/>
              </a:rPr>
              <a:t>арт-галерея</a:t>
            </a:r>
            <a:endParaRPr lang="ru-RU" sz="6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D:\Образотворче мистецтво\Учнівська галерея\Божинська Аліна\Изображение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1512168" cy="2016224"/>
          </a:xfrm>
          <a:prstGeom prst="rect">
            <a:avLst/>
          </a:prstGeom>
          <a:noFill/>
        </p:spPr>
      </p:pic>
      <p:pic>
        <p:nvPicPr>
          <p:cNvPr id="7171" name="Picture 3" descr="D:\Образотворче мистецтво\Учнівська галерея\Валя Левенец\мое фото1.jpg"/>
          <p:cNvPicPr>
            <a:picLocks noChangeAspect="1" noChangeArrowheads="1"/>
          </p:cNvPicPr>
          <p:nvPr/>
        </p:nvPicPr>
        <p:blipFill>
          <a:blip r:embed="rId4" cstate="print"/>
          <a:srcRect l="22860" r="19989"/>
          <a:stretch>
            <a:fillRect/>
          </a:stretch>
        </p:blipFill>
        <p:spPr bwMode="auto">
          <a:xfrm>
            <a:off x="6948264" y="1556792"/>
            <a:ext cx="1717837" cy="2003091"/>
          </a:xfrm>
          <a:prstGeom prst="rect">
            <a:avLst/>
          </a:prstGeom>
          <a:noFill/>
        </p:spPr>
      </p:pic>
      <p:pic>
        <p:nvPicPr>
          <p:cNvPr id="7173" name="Picture 5" descr="D:\Образотворче мистецтво\Учнівська галерея\Володя Репета\Фотки  08.09.2012\IMG_0446.jpg"/>
          <p:cNvPicPr>
            <a:picLocks noChangeAspect="1" noChangeArrowheads="1"/>
          </p:cNvPicPr>
          <p:nvPr/>
        </p:nvPicPr>
        <p:blipFill>
          <a:blip r:embed="rId5" cstate="print"/>
          <a:srcRect l="18121" r="9396"/>
          <a:stretch>
            <a:fillRect/>
          </a:stretch>
        </p:blipFill>
        <p:spPr bwMode="auto">
          <a:xfrm>
            <a:off x="2627784" y="3861048"/>
            <a:ext cx="1872208" cy="1937215"/>
          </a:xfrm>
          <a:prstGeom prst="rect">
            <a:avLst/>
          </a:prstGeom>
          <a:noFill/>
        </p:spPr>
      </p:pic>
      <p:pic>
        <p:nvPicPr>
          <p:cNvPr id="7175" name="Picture 7" descr="D:\Образотворче мистецтво\Учнівська галерея\Денис Семчук\IMG_9358.JPG"/>
          <p:cNvPicPr>
            <a:picLocks noChangeAspect="1" noChangeArrowheads="1"/>
          </p:cNvPicPr>
          <p:nvPr/>
        </p:nvPicPr>
        <p:blipFill>
          <a:blip r:embed="rId6" cstate="print"/>
          <a:srcRect l="8939" t="12284" r="8373" b="15644"/>
          <a:stretch>
            <a:fillRect/>
          </a:stretch>
        </p:blipFill>
        <p:spPr bwMode="auto">
          <a:xfrm>
            <a:off x="611560" y="3789040"/>
            <a:ext cx="1800200" cy="2092124"/>
          </a:xfrm>
          <a:prstGeom prst="rect">
            <a:avLst/>
          </a:prstGeom>
          <a:noFill/>
        </p:spPr>
      </p:pic>
      <p:pic>
        <p:nvPicPr>
          <p:cNvPr id="7177" name="Picture 9" descr="D:\Образотворче мистецтво\Учнівська галерея\Фльорчук Ліля\Изображение 069.jpg"/>
          <p:cNvPicPr>
            <a:picLocks noChangeAspect="1" noChangeArrowheads="1"/>
          </p:cNvPicPr>
          <p:nvPr/>
        </p:nvPicPr>
        <p:blipFill>
          <a:blip r:embed="rId7" cstate="print"/>
          <a:srcRect l="21429" t="7143" b="17857"/>
          <a:stretch>
            <a:fillRect/>
          </a:stretch>
        </p:blipFill>
        <p:spPr bwMode="auto">
          <a:xfrm>
            <a:off x="4788024" y="3789040"/>
            <a:ext cx="1640677" cy="2088232"/>
          </a:xfrm>
          <a:prstGeom prst="rect">
            <a:avLst/>
          </a:prstGeom>
          <a:noFill/>
        </p:spPr>
      </p:pic>
      <p:pic>
        <p:nvPicPr>
          <p:cNvPr id="7174" name="Picture 6" descr="D:\Образотворче мистецтво\Учнівська галерея\Даша Пруднікова\IMG_12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6784" y="1484785"/>
            <a:ext cx="1566174" cy="2088232"/>
          </a:xfrm>
          <a:prstGeom prst="rect">
            <a:avLst/>
          </a:prstGeom>
          <a:noFill/>
        </p:spPr>
      </p:pic>
      <p:pic>
        <p:nvPicPr>
          <p:cNvPr id="7176" name="Picture 8" descr="D:\Образотворче мистецтво\Учнівська галерея\Малишева Даша\y_f1a8293b.jpg"/>
          <p:cNvPicPr>
            <a:picLocks noChangeAspect="1" noChangeArrowheads="1"/>
          </p:cNvPicPr>
          <p:nvPr/>
        </p:nvPicPr>
        <p:blipFill>
          <a:blip r:embed="rId9" cstate="print"/>
          <a:srcRect r="37822"/>
          <a:stretch>
            <a:fillRect/>
          </a:stretch>
        </p:blipFill>
        <p:spPr bwMode="auto">
          <a:xfrm>
            <a:off x="6660232" y="3789040"/>
            <a:ext cx="1971465" cy="2105919"/>
          </a:xfrm>
          <a:prstGeom prst="rect">
            <a:avLst/>
          </a:prstGeom>
          <a:noFill/>
        </p:spPr>
      </p:pic>
      <p:pic>
        <p:nvPicPr>
          <p:cNvPr id="7178" name="Picture 10" descr="D:\Образотворче мистецтво\Учнівська галерея\Кравчук Настя\N_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484784"/>
            <a:ext cx="1470921" cy="2016224"/>
          </a:xfrm>
          <a:prstGeom prst="rect">
            <a:avLst/>
          </a:prstGeom>
          <a:noFill/>
        </p:spPr>
      </p:pic>
      <p:pic>
        <p:nvPicPr>
          <p:cNvPr id="7179" name="Picture 11" descr="D:\Образотворче мистецтво\Учнівська галерея\Максим Колодій\Изображение 0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1484784"/>
            <a:ext cx="1530013" cy="2040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расивые фоны для презентаций\Abstract-backgrounds\1680colourback_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98976" cy="92211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k-UA" sz="7200" dirty="0" smtClean="0">
                <a:latin typeface="Monotype Corsiva" pitchFamily="66" charset="0"/>
              </a:rPr>
              <a:t>Екскурсії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4" name="Місце для вмісту 7" descr="Изображение 74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8132" b="7836"/>
          <a:stretch>
            <a:fillRect/>
          </a:stretch>
        </p:blipFill>
        <p:spPr>
          <a:xfrm>
            <a:off x="4775539" y="1412776"/>
            <a:ext cx="377040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3613517" cy="2376264"/>
          </a:xfrm>
          <a:prstGeom prst="rect">
            <a:avLst/>
          </a:prstGeom>
        </p:spPr>
      </p:pic>
      <p:pic>
        <p:nvPicPr>
          <p:cNvPr id="6" name="Рисунок 5" descr="KLM_1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4247960" cy="2383255"/>
          </a:xfrm>
          <a:prstGeom prst="rect">
            <a:avLst/>
          </a:prstGeom>
        </p:spPr>
      </p:pic>
      <p:pic>
        <p:nvPicPr>
          <p:cNvPr id="7" name="Рисунок 6" descr="Изображение 044.jpg"/>
          <p:cNvPicPr>
            <a:picLocks noChangeAspect="1"/>
          </p:cNvPicPr>
          <p:nvPr/>
        </p:nvPicPr>
        <p:blipFill>
          <a:blip r:embed="rId6" cstate="print"/>
          <a:srcRect t="18132"/>
          <a:stretch>
            <a:fillRect/>
          </a:stretch>
        </p:blipFill>
        <p:spPr>
          <a:xfrm>
            <a:off x="4860032" y="3933056"/>
            <a:ext cx="3875923" cy="2379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252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«Вчитель готується до гарного уроку все життя»          В.О.Сухомлинський </vt:lpstr>
      <vt:lpstr>Слайд 2</vt:lpstr>
      <vt:lpstr>Почесні учасники проекту</vt:lpstr>
      <vt:lpstr>Складові проекту</vt:lpstr>
      <vt:lpstr>Фестиваль графіки імені Є.Т.Удіна</vt:lpstr>
      <vt:lpstr>Майстер – класи з Валерієм Лімоновим</vt:lpstr>
      <vt:lpstr>Майстер-клас з Володимиром Шумило</vt:lpstr>
      <vt:lpstr>Учнівська арт-галерея</vt:lpstr>
      <vt:lpstr>Екскурсії</vt:lpstr>
      <vt:lpstr>Зустріч з М.Більчуком</vt:lpstr>
      <vt:lpstr>Зустріч у майстерні з художником Миколою Кафтаном</vt:lpstr>
      <vt:lpstr>Виставкова діяльність у рамках  арт – об'єднання “Сновиди” </vt:lpstr>
      <vt:lpstr>Що там, у здоровому тілі?</vt:lpstr>
      <vt:lpstr>Досягнення моїх учнів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“У майстерні художника”</dc:title>
  <dc:creator>Галя</dc:creator>
  <cp:lastModifiedBy>Galya</cp:lastModifiedBy>
  <cp:revision>73</cp:revision>
  <dcterms:created xsi:type="dcterms:W3CDTF">2013-11-24T22:23:02Z</dcterms:created>
  <dcterms:modified xsi:type="dcterms:W3CDTF">2014-12-18T18:11:24Z</dcterms:modified>
</cp:coreProperties>
</file>