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5" r:id="rId3"/>
    <p:sldId id="259" r:id="rId4"/>
    <p:sldId id="257" r:id="rId5"/>
    <p:sldId id="258" r:id="rId6"/>
    <p:sldId id="260" r:id="rId7"/>
    <p:sldId id="264" r:id="rId8"/>
    <p:sldId id="262" r:id="rId9"/>
    <p:sldId id="292" r:id="rId10"/>
    <p:sldId id="293" r:id="rId11"/>
    <p:sldId id="263" r:id="rId12"/>
    <p:sldId id="316" r:id="rId13"/>
    <p:sldId id="317" r:id="rId14"/>
    <p:sldId id="318" r:id="rId15"/>
    <p:sldId id="265" r:id="rId16"/>
    <p:sldId id="266" r:id="rId17"/>
    <p:sldId id="267" r:id="rId18"/>
    <p:sldId id="286" r:id="rId19"/>
    <p:sldId id="287" r:id="rId20"/>
    <p:sldId id="313" r:id="rId21"/>
    <p:sldId id="295" r:id="rId22"/>
    <p:sldId id="314" r:id="rId23"/>
    <p:sldId id="296" r:id="rId24"/>
    <p:sldId id="299" r:id="rId25"/>
    <p:sldId id="301" r:id="rId26"/>
    <p:sldId id="302" r:id="rId27"/>
    <p:sldId id="306" r:id="rId28"/>
    <p:sldId id="31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96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73" autoAdjust="0"/>
    <p:restoredTop sz="94660"/>
  </p:normalViewPr>
  <p:slideViewPr>
    <p:cSldViewPr>
      <p:cViewPr varScale="1">
        <p:scale>
          <a:sx n="106" d="100"/>
          <a:sy n="106" d="100"/>
        </p:scale>
        <p:origin x="-11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uk-UA">
                <a:solidFill>
                  <a:srgbClr val="7030A0"/>
                </a:solidFill>
              </a:rPr>
              <a:t>Результати психодіагностичного дослідження</a:t>
            </a:r>
            <a:r>
              <a:rPr lang="uk-UA" baseline="0">
                <a:solidFill>
                  <a:srgbClr val="7030A0"/>
                </a:solidFill>
              </a:rPr>
              <a:t> рівня шкільної тривожності учнів 5-Б класу</a:t>
            </a:r>
            <a:r>
              <a:rPr lang="uk-UA">
                <a:solidFill>
                  <a:srgbClr val="7030A0"/>
                </a:solidFill>
              </a:rPr>
              <a:t>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solidFill>
                  <a:srgbClr val="7030A0"/>
                </a:solidFill>
              </a:rPr>
              <a:t> 2014-2015 </a:t>
            </a:r>
            <a:r>
              <a:rPr lang="uk-UA" sz="1800" b="1" i="0" baseline="0">
                <a:solidFill>
                  <a:srgbClr val="7030A0"/>
                </a:solidFill>
              </a:rPr>
              <a:t>н.р.</a:t>
            </a:r>
            <a:endParaRPr lang="uk-UA">
              <a:solidFill>
                <a:srgbClr val="7030A0"/>
              </a:solidFill>
            </a:endParaRPr>
          </a:p>
        </c:rich>
      </c:tx>
      <c:layout/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6.0393336249635575E-2"/>
          <c:y val="0.27377859017622797"/>
          <c:w val="0.39338108778069469"/>
          <c:h val="0.67436757905261846"/>
        </c:manualLayout>
      </c:layout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Результати 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uk-UA"/>
              </a:p>
            </c:txPr>
            <c:showVal val="1"/>
            <c:showLeaderLines val="1"/>
          </c:dLbls>
          <c:cat>
            <c:strRef>
              <c:f>Аркуш1!$A$2:$A$4</c:f>
              <c:strCache>
                <c:ptCount val="3"/>
                <c:pt idx="0">
                  <c:v>Високий рівень тривожності</c:v>
                </c:pt>
                <c:pt idx="1">
                  <c:v>Достатній рівень тривожності</c:v>
                </c:pt>
                <c:pt idx="2">
                  <c:v>Підвищений рівень тривожності</c:v>
                </c:pt>
              </c:strCache>
            </c:strRef>
          </c:cat>
          <c:val>
            <c:numRef>
              <c:f>Аркуш1!$B$2:$B$4</c:f>
              <c:numCache>
                <c:formatCode>0%</c:formatCode>
                <c:ptCount val="3"/>
                <c:pt idx="0">
                  <c:v>6.0000000000000039E-2</c:v>
                </c:pt>
                <c:pt idx="1">
                  <c:v>0.42000000000000026</c:v>
                </c:pt>
                <c:pt idx="2">
                  <c:v>0.52</c:v>
                </c:pt>
              </c:numCache>
            </c:numRef>
          </c:val>
        </c:ser>
      </c:pie3DChart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uk-UA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uk-UA"/>
          </a:p>
        </c:txPr>
      </c:legendEntry>
      <c:legendEntry>
        <c:idx val="2"/>
        <c:txPr>
          <a:bodyPr/>
          <a:lstStyle/>
          <a:p>
            <a:pPr>
              <a:defRPr sz="1400" b="1"/>
            </a:pPr>
            <a:endParaRPr lang="uk-UA"/>
          </a:p>
        </c:txPr>
      </c:legendEntry>
      <c:layout>
        <c:manualLayout>
          <c:xMode val="edge"/>
          <c:yMode val="edge"/>
          <c:x val="0.61393299795858913"/>
          <c:y val="0.31232377202849693"/>
          <c:w val="0.31662255759696728"/>
          <c:h val="0.47426134233220846"/>
        </c:manualLayout>
      </c:layout>
      <c:txPr>
        <a:bodyPr/>
        <a:lstStyle/>
        <a:p>
          <a:pPr>
            <a:defRPr b="1"/>
          </a:pPr>
          <a:endParaRPr lang="uk-UA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>
                <a:solidFill>
                  <a:srgbClr val="7030A0"/>
                </a:solidFill>
              </a:defRPr>
            </a:pPr>
            <a:r>
              <a:rPr lang="uk-UA">
                <a:solidFill>
                  <a:srgbClr val="7030A0"/>
                </a:solidFill>
              </a:rPr>
              <a:t>Результати соціометрії учнів 5-Б класу</a:t>
            </a:r>
          </a:p>
          <a:p>
            <a:pPr>
              <a:defRPr>
                <a:solidFill>
                  <a:srgbClr val="7030A0"/>
                </a:solidFill>
              </a:defRPr>
            </a:pPr>
            <a:r>
              <a:rPr lang="en-US">
                <a:solidFill>
                  <a:srgbClr val="7030A0"/>
                </a:solidFill>
              </a:rPr>
              <a:t> 2014-2015 </a:t>
            </a:r>
            <a:r>
              <a:rPr lang="uk-UA">
                <a:solidFill>
                  <a:srgbClr val="7030A0"/>
                </a:solidFill>
              </a:rPr>
              <a:t>н.р.</a:t>
            </a:r>
          </a:p>
        </c:rich>
      </c:tx>
      <c:layout/>
    </c:title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Результати соціометрії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uk-UA"/>
              </a:p>
            </c:txPr>
            <c:showVal val="1"/>
            <c:showLeaderLines val="1"/>
          </c:dLbls>
          <c:cat>
            <c:strRef>
              <c:f>Аркуш1!$A$2:$A$5</c:f>
              <c:strCache>
                <c:ptCount val="4"/>
                <c:pt idx="0">
                  <c:v>Соціометрична зірка</c:v>
                </c:pt>
                <c:pt idx="1">
                  <c:v>Переважні</c:v>
                </c:pt>
                <c:pt idx="2">
                  <c:v>Відвернені</c:v>
                </c:pt>
                <c:pt idx="3">
                  <c:v>"Антипати"</c:v>
                </c:pt>
              </c:strCache>
            </c:strRef>
          </c:cat>
          <c:val>
            <c:numRef>
              <c:f>Аркуш1!$B$2:$B$5</c:f>
              <c:numCache>
                <c:formatCode>0%</c:formatCode>
                <c:ptCount val="4"/>
                <c:pt idx="0">
                  <c:v>0.32000000000000034</c:v>
                </c:pt>
                <c:pt idx="1">
                  <c:v>0.42000000000000026</c:v>
                </c:pt>
                <c:pt idx="2">
                  <c:v>0.16</c:v>
                </c:pt>
                <c:pt idx="3">
                  <c:v>0.1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400" b="1"/>
          </a:pPr>
          <a:endParaRPr lang="uk-UA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uk-UA" sz="3200">
                <a:solidFill>
                  <a:srgbClr val="7030A0"/>
                </a:solidFill>
              </a:rPr>
              <a:t>Рівень вихованості учнів 6-Б класу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baseline="0">
                <a:solidFill>
                  <a:srgbClr val="7030A0"/>
                </a:solidFill>
              </a:rPr>
              <a:t> 201</a:t>
            </a:r>
            <a:r>
              <a:rPr lang="uk-UA" sz="3200" b="1" i="0" baseline="0">
                <a:solidFill>
                  <a:srgbClr val="7030A0"/>
                </a:solidFill>
              </a:rPr>
              <a:t>5</a:t>
            </a:r>
            <a:r>
              <a:rPr lang="en-US" sz="3200" b="1" i="0" baseline="0">
                <a:solidFill>
                  <a:srgbClr val="7030A0"/>
                </a:solidFill>
              </a:rPr>
              <a:t>-201</a:t>
            </a:r>
            <a:r>
              <a:rPr lang="uk-UA" sz="3200" b="1" i="0" baseline="0">
                <a:solidFill>
                  <a:srgbClr val="7030A0"/>
                </a:solidFill>
              </a:rPr>
              <a:t>6</a:t>
            </a:r>
            <a:r>
              <a:rPr lang="en-US" sz="3200" b="1" i="0" baseline="0">
                <a:solidFill>
                  <a:srgbClr val="7030A0"/>
                </a:solidFill>
              </a:rPr>
              <a:t> </a:t>
            </a:r>
            <a:r>
              <a:rPr lang="uk-UA" sz="3200" b="1" i="0" baseline="0">
                <a:solidFill>
                  <a:srgbClr val="7030A0"/>
                </a:solidFill>
              </a:rPr>
              <a:t>н.р.</a:t>
            </a:r>
            <a:endParaRPr lang="uk-UA" sz="3200">
              <a:solidFill>
                <a:srgbClr val="7030A0"/>
              </a:solidFill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pPr>
            <a:endParaRPr lang="uk-UA" sz="3200">
              <a:solidFill>
                <a:srgbClr val="7030A0"/>
              </a:solidFill>
            </a:endParaRPr>
          </a:p>
        </c:rich>
      </c:tx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Рівень вихованості учнів 6-Б класу</c:v>
                </c:pt>
              </c:strCache>
            </c:strRef>
          </c:tx>
          <c:dLbls>
            <c:txPr>
              <a:bodyPr/>
              <a:lstStyle/>
              <a:p>
                <a:pPr>
                  <a:defRPr sz="2400" b="1"/>
                </a:pPr>
                <a:endParaRPr lang="uk-UA"/>
              </a:p>
            </c:txPr>
            <c:showVal val="1"/>
            <c:showLeaderLines val="1"/>
          </c:dLbls>
          <c:cat>
            <c:strRef>
              <c:f>Аркуш1!$A$2:$A$5</c:f>
              <c:strCache>
                <c:ptCount val="4"/>
                <c:pt idx="0">
                  <c:v>Високий рівень</c:v>
                </c:pt>
                <c:pt idx="1">
                  <c:v>Достатній</c:v>
                </c:pt>
                <c:pt idx="2">
                  <c:v>Середній</c:v>
                </c:pt>
                <c:pt idx="3">
                  <c:v>Низький</c:v>
                </c:pt>
              </c:strCache>
            </c:strRef>
          </c:cat>
          <c:val>
            <c:numRef>
              <c:f>Аркуш1!$B$2:$B$5</c:f>
              <c:numCache>
                <c:formatCode>0%</c:formatCode>
                <c:ptCount val="4"/>
                <c:pt idx="0">
                  <c:v>0.2</c:v>
                </c:pt>
                <c:pt idx="1">
                  <c:v>0.5</c:v>
                </c:pt>
                <c:pt idx="2">
                  <c:v>0.2</c:v>
                </c:pt>
                <c:pt idx="3">
                  <c:v>0.1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800" b="1"/>
          </a:pPr>
          <a:endParaRPr lang="uk-UA"/>
        </a:p>
      </c:txPr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19822A-8EAE-40CC-9455-55CAAE9EFCAB}" type="doc">
      <dgm:prSet loTypeId="urn:microsoft.com/office/officeart/2005/8/layout/radial5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AC87C96-A61B-4094-B6C2-F3D305142EAF}">
      <dgm:prSet phldrT="[Текст]"/>
      <dgm:spPr>
        <a:xfrm>
          <a:off x="2260197" y="1608887"/>
          <a:ext cx="1715940" cy="1715940"/>
        </a:xfrm>
        <a:prstGeom prst="ellipse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uk-UA" smtClean="0">
              <a:latin typeface="Calibri"/>
              <a:ea typeface="+mn-ea"/>
              <a:cs typeface="+mn-cs"/>
            </a:rPr>
            <a:t>Класний керівник</a:t>
          </a:r>
          <a:endParaRPr lang="uk-UA">
            <a:latin typeface="Calibri"/>
            <a:ea typeface="+mn-ea"/>
            <a:cs typeface="+mn-cs"/>
          </a:endParaRPr>
        </a:p>
      </dgm:t>
    </dgm:pt>
    <dgm:pt modelId="{8AF48D20-E523-49C6-A7D2-DA7CDBAB928D}" type="parTrans" cxnId="{C8F0C91D-D297-4E16-8C3B-A96F19148221}">
      <dgm:prSet/>
      <dgm:spPr/>
      <dgm:t>
        <a:bodyPr/>
        <a:lstStyle/>
        <a:p>
          <a:pPr algn="ctr"/>
          <a:endParaRPr lang="uk-UA"/>
        </a:p>
      </dgm:t>
    </dgm:pt>
    <dgm:pt modelId="{6165B465-D4DF-41A3-9366-537DFBEA8F3F}" type="sibTrans" cxnId="{C8F0C91D-D297-4E16-8C3B-A96F19148221}">
      <dgm:prSet/>
      <dgm:spPr/>
      <dgm:t>
        <a:bodyPr/>
        <a:lstStyle/>
        <a:p>
          <a:pPr algn="ctr"/>
          <a:endParaRPr lang="uk-UA"/>
        </a:p>
      </dgm:t>
    </dgm:pt>
    <dgm:pt modelId="{4E2CB5B8-3EB4-42AD-B9DA-F84D65E75627}">
      <dgm:prSet phldrT="[Текст]"/>
      <dgm:spPr>
        <a:xfrm>
          <a:off x="2452253" y="-111500"/>
          <a:ext cx="1331827" cy="1331827"/>
        </a:xfrm>
        <a:prstGeom prst="ellipse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uk-UA" smtClean="0">
              <a:latin typeface="Calibri"/>
              <a:ea typeface="+mn-ea"/>
              <a:cs typeface="+mn-cs"/>
            </a:rPr>
            <a:t> З адміністрацією школи</a:t>
          </a:r>
          <a:endParaRPr lang="uk-UA">
            <a:latin typeface="Calibri"/>
            <a:ea typeface="+mn-ea"/>
            <a:cs typeface="+mn-cs"/>
          </a:endParaRPr>
        </a:p>
      </dgm:t>
    </dgm:pt>
    <dgm:pt modelId="{C05796E8-AF07-4F5A-BD3B-A33BC4904543}" type="parTrans" cxnId="{9AB7EF96-E4FD-4FB5-B788-4E0E25194EFF}">
      <dgm:prSet/>
      <dgm:spPr>
        <a:xfrm rot="16200000">
          <a:off x="3015199" y="1273677"/>
          <a:ext cx="205936" cy="293515"/>
        </a:xfrm>
        <a:prstGeom prst="leftRightArrowCallout">
          <a:avLst/>
        </a:prstGeom>
      </dgm:spPr>
      <dgm:t>
        <a:bodyPr/>
        <a:lstStyle/>
        <a:p>
          <a:pPr algn="ctr"/>
          <a:endParaRPr lang="uk-U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FC7F399-018A-49ED-87E3-C2DA47B3D4E2}" type="sibTrans" cxnId="{9AB7EF96-E4FD-4FB5-B788-4E0E25194EFF}">
      <dgm:prSet/>
      <dgm:spPr/>
      <dgm:t>
        <a:bodyPr/>
        <a:lstStyle/>
        <a:p>
          <a:pPr algn="ctr"/>
          <a:endParaRPr lang="uk-UA"/>
        </a:p>
      </dgm:t>
    </dgm:pt>
    <dgm:pt modelId="{E68FC42E-EA5F-4BB2-A8A3-150BE781A43B}">
      <dgm:prSet phldrT="[Текст]"/>
      <dgm:spPr>
        <a:xfrm>
          <a:off x="3106347" y="3598052"/>
          <a:ext cx="1331827" cy="1331827"/>
        </a:xfrm>
        <a:prstGeom prst="ellipse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uk-UA" dirty="0" smtClean="0">
              <a:latin typeface="Calibri"/>
              <a:ea typeface="+mn-ea"/>
              <a:cs typeface="+mn-cs"/>
            </a:rPr>
            <a:t>З Радою школи</a:t>
          </a:r>
          <a:endParaRPr lang="uk-UA" dirty="0">
            <a:latin typeface="Calibri"/>
            <a:ea typeface="+mn-ea"/>
            <a:cs typeface="+mn-cs"/>
          </a:endParaRPr>
        </a:p>
      </dgm:t>
    </dgm:pt>
    <dgm:pt modelId="{F5AA961F-9801-4EBF-85BB-41DC0125F721}" type="parTrans" cxnId="{E0CCB1C2-86B6-4A28-9F68-966706DAD13B}">
      <dgm:prSet/>
      <dgm:spPr>
        <a:xfrm rot="4200000">
          <a:off x="3373096" y="3303414"/>
          <a:ext cx="205936" cy="293515"/>
        </a:xfrm>
        <a:prstGeom prst="leftRightArrowCallout">
          <a:avLst/>
        </a:prstGeom>
      </dgm:spPr>
      <dgm:t>
        <a:bodyPr/>
        <a:lstStyle/>
        <a:p>
          <a:pPr algn="ctr"/>
          <a:endParaRPr lang="uk-U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B25C2A76-07B1-428E-9897-C255FCE4B9C0}" type="sibTrans" cxnId="{E0CCB1C2-86B6-4A28-9F68-966706DAD13B}">
      <dgm:prSet/>
      <dgm:spPr/>
      <dgm:t>
        <a:bodyPr/>
        <a:lstStyle/>
        <a:p>
          <a:pPr algn="ctr"/>
          <a:endParaRPr lang="uk-UA"/>
        </a:p>
      </dgm:t>
    </dgm:pt>
    <dgm:pt modelId="{0545AD55-C444-4A46-883B-49D07C0B43EB}">
      <dgm:prSet phldrT="[Текст]"/>
      <dgm:spPr>
        <a:xfrm>
          <a:off x="1798159" y="3598052"/>
          <a:ext cx="1331827" cy="1331827"/>
        </a:xfrm>
        <a:prstGeom prst="ellipse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uk-UA" dirty="0" smtClean="0">
              <a:latin typeface="Calibri"/>
              <a:ea typeface="+mn-ea"/>
              <a:cs typeface="+mn-cs"/>
            </a:rPr>
            <a:t>З громадськими організаціями</a:t>
          </a:r>
          <a:endParaRPr lang="uk-UA" dirty="0">
            <a:latin typeface="Calibri"/>
            <a:ea typeface="+mn-ea"/>
            <a:cs typeface="+mn-cs"/>
          </a:endParaRPr>
        </a:p>
      </dgm:t>
    </dgm:pt>
    <dgm:pt modelId="{EAFE953F-71E0-4170-ABC0-B5C35C23D361}" type="parTrans" cxnId="{F1CEF3CE-1331-4492-8DA1-56778E9CB0CC}">
      <dgm:prSet/>
      <dgm:spPr>
        <a:xfrm rot="6600000">
          <a:off x="2657301" y="3303414"/>
          <a:ext cx="205936" cy="293515"/>
        </a:xfrm>
        <a:prstGeom prst="leftRightArrowCallout">
          <a:avLst/>
        </a:prstGeom>
      </dgm:spPr>
      <dgm:t>
        <a:bodyPr/>
        <a:lstStyle/>
        <a:p>
          <a:pPr algn="ctr"/>
          <a:endParaRPr lang="uk-U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F6BB86B3-8722-4953-9986-2D4BBD93F776}" type="sibTrans" cxnId="{F1CEF3CE-1331-4492-8DA1-56778E9CB0CC}">
      <dgm:prSet/>
      <dgm:spPr/>
      <dgm:t>
        <a:bodyPr/>
        <a:lstStyle/>
        <a:p>
          <a:pPr algn="ctr"/>
          <a:endParaRPr lang="uk-UA"/>
        </a:p>
      </dgm:t>
    </dgm:pt>
    <dgm:pt modelId="{6C2C40F7-86B1-4764-B3E6-A8F164F0FB87}">
      <dgm:prSet/>
      <dgm:spPr>
        <a:xfrm>
          <a:off x="796028" y="2757165"/>
          <a:ext cx="1331827" cy="1331827"/>
        </a:xfrm>
        <a:prstGeom prst="ellipse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uk-UA" smtClean="0">
              <a:latin typeface="Calibri"/>
              <a:ea typeface="+mn-ea"/>
              <a:cs typeface="+mn-cs"/>
            </a:rPr>
            <a:t>З медсестрою</a:t>
          </a:r>
          <a:endParaRPr lang="uk-UA">
            <a:latin typeface="Calibri"/>
            <a:ea typeface="+mn-ea"/>
            <a:cs typeface="+mn-cs"/>
          </a:endParaRPr>
        </a:p>
      </dgm:t>
    </dgm:pt>
    <dgm:pt modelId="{4BD314F2-DEA7-406F-AA91-F15F7575D8FD}" type="parTrans" cxnId="{2B4D6E97-2DA9-436C-B369-B6D00F75DEC8}">
      <dgm:prSet/>
      <dgm:spPr>
        <a:xfrm rot="20239747">
          <a:off x="2091923" y="2821403"/>
          <a:ext cx="240033" cy="337328"/>
        </a:xfrm>
        <a:prstGeom prst="leftRightArrowCallout">
          <a:avLst/>
        </a:prstGeom>
      </dgm:spPr>
      <dgm:t>
        <a:bodyPr/>
        <a:lstStyle/>
        <a:p>
          <a:pPr algn="ctr"/>
          <a:endParaRPr lang="uk-U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14BEE0BB-9482-42DF-ADD2-A1FF03178E84}" type="sibTrans" cxnId="{2B4D6E97-2DA9-436C-B369-B6D00F75DEC8}">
      <dgm:prSet/>
      <dgm:spPr/>
      <dgm:t>
        <a:bodyPr/>
        <a:lstStyle/>
        <a:p>
          <a:pPr algn="ctr"/>
          <a:endParaRPr lang="uk-UA"/>
        </a:p>
      </dgm:t>
    </dgm:pt>
    <dgm:pt modelId="{AF6049BA-121B-4E37-BA5B-77ED5A283B9D}">
      <dgm:prSet/>
      <dgm:spPr>
        <a:xfrm>
          <a:off x="476200" y="1489444"/>
          <a:ext cx="1331827" cy="1331827"/>
        </a:xfrm>
        <a:prstGeom prst="ellipse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uk-UA" smtClean="0">
              <a:latin typeface="Calibri"/>
              <a:ea typeface="+mn-ea"/>
              <a:cs typeface="+mn-cs"/>
            </a:rPr>
            <a:t>З педагогом- організатором</a:t>
          </a:r>
          <a:endParaRPr lang="uk-UA">
            <a:latin typeface="Calibri"/>
            <a:ea typeface="+mn-ea"/>
            <a:cs typeface="+mn-cs"/>
          </a:endParaRPr>
        </a:p>
      </dgm:t>
    </dgm:pt>
    <dgm:pt modelId="{8244F6E1-53CD-42FF-B362-270CC8B35826}" type="parTrans" cxnId="{EC840BF4-27F3-40CB-A5A7-C284A21EF54E}">
      <dgm:prSet/>
      <dgm:spPr>
        <a:xfrm rot="560987">
          <a:off x="1916054" y="2124532"/>
          <a:ext cx="252582" cy="345471"/>
        </a:xfrm>
        <a:prstGeom prst="leftRightArrowCallout">
          <a:avLst/>
        </a:prstGeom>
      </dgm:spPr>
      <dgm:t>
        <a:bodyPr/>
        <a:lstStyle/>
        <a:p>
          <a:pPr algn="ctr"/>
          <a:endParaRPr lang="uk-U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A6942866-1EF6-41C6-B163-202087C2BDE8}" type="sibTrans" cxnId="{EC840BF4-27F3-40CB-A5A7-C284A21EF54E}">
      <dgm:prSet/>
      <dgm:spPr/>
      <dgm:t>
        <a:bodyPr/>
        <a:lstStyle/>
        <a:p>
          <a:pPr algn="ctr"/>
          <a:endParaRPr lang="uk-UA"/>
        </a:p>
      </dgm:t>
    </dgm:pt>
    <dgm:pt modelId="{3F946596-C68C-4873-B3F7-D50201D86C73}">
      <dgm:prSet/>
      <dgm:spPr>
        <a:xfrm>
          <a:off x="1140578" y="253546"/>
          <a:ext cx="1331827" cy="1331827"/>
        </a:xfrm>
        <a:prstGeom prst="ellipse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uk-UA" dirty="0" smtClean="0">
              <a:latin typeface="Calibri"/>
              <a:ea typeface="+mn-ea"/>
              <a:cs typeface="+mn-cs"/>
            </a:rPr>
            <a:t>З психологом соціальним педагогом</a:t>
          </a:r>
          <a:endParaRPr lang="uk-UA" dirty="0">
            <a:latin typeface="Calibri"/>
            <a:ea typeface="+mn-ea"/>
            <a:cs typeface="+mn-cs"/>
          </a:endParaRPr>
        </a:p>
      </dgm:t>
    </dgm:pt>
    <dgm:pt modelId="{24C3FD4A-DAEC-4E80-831A-21F6DB08512C}" type="parTrans" cxnId="{C9741598-1901-4641-B53E-4C5FFAB7650A}">
      <dgm:prSet/>
      <dgm:spPr>
        <a:xfrm rot="3650331">
          <a:off x="2271400" y="1478923"/>
          <a:ext cx="267461" cy="293515"/>
        </a:xfrm>
        <a:prstGeom prst="leftRightArrowCallout">
          <a:avLst/>
        </a:prstGeom>
      </dgm:spPr>
      <dgm:t>
        <a:bodyPr/>
        <a:lstStyle/>
        <a:p>
          <a:pPr algn="ctr"/>
          <a:endParaRPr lang="uk-U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544F1DCD-E287-4CBA-AEF9-8C685EF6B0D9}" type="sibTrans" cxnId="{C9741598-1901-4641-B53E-4C5FFAB7650A}">
      <dgm:prSet/>
      <dgm:spPr/>
      <dgm:t>
        <a:bodyPr/>
        <a:lstStyle/>
        <a:p>
          <a:pPr algn="ctr"/>
          <a:endParaRPr lang="uk-UA"/>
        </a:p>
      </dgm:t>
    </dgm:pt>
    <dgm:pt modelId="{3928CAB6-4C84-4A25-AEDC-208C18ED3080}">
      <dgm:prSet custT="1"/>
      <dgm:spPr>
        <a:xfrm>
          <a:off x="3681548" y="335926"/>
          <a:ext cx="1331827" cy="1331827"/>
        </a:xfrm>
        <a:prstGeom prst="ellipse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uk-UA" sz="1200" dirty="0" smtClean="0">
              <a:latin typeface="Calibri"/>
              <a:ea typeface="+mn-ea"/>
              <a:cs typeface="+mn-cs"/>
            </a:rPr>
            <a:t> З вчителями </a:t>
          </a:r>
          <a:r>
            <a:rPr lang="uk-UA" sz="1200" dirty="0" err="1" smtClean="0">
              <a:latin typeface="Calibri"/>
              <a:ea typeface="+mn-ea"/>
              <a:cs typeface="+mn-cs"/>
            </a:rPr>
            <a:t>предметниками</a:t>
          </a:r>
          <a:endParaRPr lang="uk-UA" sz="1200" dirty="0">
            <a:latin typeface="Calibri"/>
            <a:ea typeface="+mn-ea"/>
            <a:cs typeface="+mn-cs"/>
          </a:endParaRPr>
        </a:p>
      </dgm:t>
    </dgm:pt>
    <dgm:pt modelId="{9854A174-01B6-4DF2-ACE2-1739CAEE6D81}" type="parTrans" cxnId="{10557831-D617-45DA-A43D-F989F8396F27}">
      <dgm:prSet/>
      <dgm:spPr>
        <a:xfrm rot="18600000">
          <a:off x="3687826" y="1518493"/>
          <a:ext cx="205936" cy="293515"/>
        </a:xfrm>
        <a:prstGeom prst="leftRightArrowCallout">
          <a:avLst/>
        </a:prstGeom>
      </dgm:spPr>
      <dgm:t>
        <a:bodyPr/>
        <a:lstStyle/>
        <a:p>
          <a:pPr algn="ctr"/>
          <a:endParaRPr lang="uk-U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035E282D-C0E0-4859-B058-8446B32BA2BE}" type="sibTrans" cxnId="{10557831-D617-45DA-A43D-F989F8396F27}">
      <dgm:prSet/>
      <dgm:spPr/>
      <dgm:t>
        <a:bodyPr/>
        <a:lstStyle/>
        <a:p>
          <a:pPr algn="ctr"/>
          <a:endParaRPr lang="uk-UA"/>
        </a:p>
      </dgm:t>
    </dgm:pt>
    <dgm:pt modelId="{B86821AE-10D3-4A96-BD7B-86619670E5BA}">
      <dgm:prSet/>
      <dgm:spPr>
        <a:xfrm>
          <a:off x="4108478" y="2757165"/>
          <a:ext cx="1331827" cy="1331827"/>
        </a:xfrm>
        <a:prstGeom prst="ellipse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uk-UA" smtClean="0">
              <a:latin typeface="Calibri"/>
              <a:ea typeface="+mn-ea"/>
              <a:cs typeface="+mn-cs"/>
            </a:rPr>
            <a:t>З батьками</a:t>
          </a:r>
          <a:endParaRPr lang="uk-UA">
            <a:latin typeface="Calibri"/>
            <a:ea typeface="+mn-ea"/>
            <a:cs typeface="+mn-cs"/>
          </a:endParaRPr>
        </a:p>
      </dgm:t>
    </dgm:pt>
    <dgm:pt modelId="{29D1A3C6-FC63-41EA-BEBD-0D205E696460}" type="parTrans" cxnId="{8DC3FAAA-ACBB-4D76-B5A8-2803D05E5A0F}">
      <dgm:prSet/>
      <dgm:spPr>
        <a:xfrm rot="1800000">
          <a:off x="3893444" y="2854513"/>
          <a:ext cx="205936" cy="293515"/>
        </a:xfrm>
        <a:prstGeom prst="leftRightArrowCallout">
          <a:avLst/>
        </a:prstGeom>
      </dgm:spPr>
      <dgm:t>
        <a:bodyPr/>
        <a:lstStyle/>
        <a:p>
          <a:pPr algn="ctr"/>
          <a:endParaRPr lang="uk-U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C72D3C7-9362-4C1A-905A-1964AB965135}" type="sibTrans" cxnId="{8DC3FAAA-ACBB-4D76-B5A8-2803D05E5A0F}">
      <dgm:prSet/>
      <dgm:spPr/>
      <dgm:t>
        <a:bodyPr/>
        <a:lstStyle/>
        <a:p>
          <a:pPr algn="ctr"/>
          <a:endParaRPr lang="uk-UA"/>
        </a:p>
      </dgm:t>
    </dgm:pt>
    <dgm:pt modelId="{E6C34282-F605-4B12-B866-6D2DAEC58D5A}">
      <dgm:prSet/>
      <dgm:spPr>
        <a:xfrm>
          <a:off x="4335643" y="1468850"/>
          <a:ext cx="1331827" cy="1331827"/>
        </a:xfrm>
        <a:prstGeom prst="ellipse">
          <a:avLst/>
        </a:prstGeo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uk-UA" dirty="0" smtClean="0">
              <a:latin typeface="Calibri"/>
              <a:ea typeface="+mn-ea"/>
              <a:cs typeface="+mn-cs"/>
            </a:rPr>
            <a:t>З бібліотекою</a:t>
          </a:r>
          <a:endParaRPr lang="uk-UA" dirty="0">
            <a:latin typeface="Calibri"/>
            <a:ea typeface="+mn-ea"/>
            <a:cs typeface="+mn-cs"/>
          </a:endParaRPr>
        </a:p>
      </dgm:t>
    </dgm:pt>
    <dgm:pt modelId="{C64CC748-E046-404A-A3CF-FF6A6D9B9890}" type="parTrans" cxnId="{A4E98983-8D85-4E28-8AC1-7C51FA84EC9F}">
      <dgm:prSet/>
      <dgm:spPr>
        <a:xfrm rot="21000000">
          <a:off x="4045723" y="2138390"/>
          <a:ext cx="205936" cy="293515"/>
        </a:xfrm>
        <a:prstGeom prst="leftRightArrowCallout">
          <a:avLst/>
        </a:prstGeom>
      </dgm:spPr>
      <dgm:t>
        <a:bodyPr/>
        <a:lstStyle/>
        <a:p>
          <a:pPr algn="ctr"/>
          <a:endParaRPr lang="uk-UA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D29551DC-C8C6-4F68-A0C0-7BB67C589244}" type="sibTrans" cxnId="{A4E98983-8D85-4E28-8AC1-7C51FA84EC9F}">
      <dgm:prSet/>
      <dgm:spPr/>
      <dgm:t>
        <a:bodyPr/>
        <a:lstStyle/>
        <a:p>
          <a:pPr algn="ctr"/>
          <a:endParaRPr lang="uk-UA"/>
        </a:p>
      </dgm:t>
    </dgm:pt>
    <dgm:pt modelId="{40461F4D-4377-4BA7-AC4F-DF1ACAC8FC0A}" type="pres">
      <dgm:prSet presAssocID="{AC19822A-8EAE-40CC-9455-55CAAE9EFCA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BCBC6B86-D6CE-4198-BB4D-E541C55997F4}" type="pres">
      <dgm:prSet presAssocID="{AAC87C96-A61B-4094-B6C2-F3D305142EAF}" presName="centerShape" presStyleLbl="node0" presStyleIdx="0" presStyleCnt="1" custScaleX="194872" custScaleY="194872"/>
      <dgm:spPr/>
      <dgm:t>
        <a:bodyPr/>
        <a:lstStyle/>
        <a:p>
          <a:endParaRPr lang="uk-UA"/>
        </a:p>
      </dgm:t>
    </dgm:pt>
    <dgm:pt modelId="{579138A3-712E-4F01-886B-4A2B0CFD1CFF}" type="pres">
      <dgm:prSet presAssocID="{C05796E8-AF07-4F5A-BD3B-A33BC4904543}" presName="parTrans" presStyleLbl="sibTrans2D1" presStyleIdx="0" presStyleCnt="9"/>
      <dgm:spPr>
        <a:prstGeom prst="leftRightArrowCallout">
          <a:avLst/>
        </a:prstGeom>
      </dgm:spPr>
      <dgm:t>
        <a:bodyPr/>
        <a:lstStyle/>
        <a:p>
          <a:endParaRPr lang="uk-UA"/>
        </a:p>
      </dgm:t>
    </dgm:pt>
    <dgm:pt modelId="{56C71D57-0A9D-4053-AD28-66045305A7EA}" type="pres">
      <dgm:prSet presAssocID="{C05796E8-AF07-4F5A-BD3B-A33BC4904543}" presName="connectorText" presStyleLbl="sibTrans2D1" presStyleIdx="0" presStyleCnt="9"/>
      <dgm:spPr/>
      <dgm:t>
        <a:bodyPr/>
        <a:lstStyle/>
        <a:p>
          <a:endParaRPr lang="uk-UA"/>
        </a:p>
      </dgm:t>
    </dgm:pt>
    <dgm:pt modelId="{7968A060-241C-4FE8-AEB8-597E176CF8FA}" type="pres">
      <dgm:prSet presAssocID="{4E2CB5B8-3EB4-42AD-B9DA-F84D65E75627}" presName="node" presStyleLbl="node1" presStyleIdx="0" presStyleCnt="9" custScaleX="121000" custScaleY="121000" custRadScaleRad="10861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072F53-D610-4E62-A7F8-0B0CE4227EEA}" type="pres">
      <dgm:prSet presAssocID="{9854A174-01B6-4DF2-ACE2-1739CAEE6D81}" presName="parTrans" presStyleLbl="sibTrans2D1" presStyleIdx="1" presStyleCnt="9"/>
      <dgm:spPr>
        <a:prstGeom prst="leftRightArrowCallout">
          <a:avLst/>
        </a:prstGeom>
      </dgm:spPr>
      <dgm:t>
        <a:bodyPr/>
        <a:lstStyle/>
        <a:p>
          <a:endParaRPr lang="uk-UA"/>
        </a:p>
      </dgm:t>
    </dgm:pt>
    <dgm:pt modelId="{46D81BE6-82C2-4DB4-90CD-2B8F6765C403}" type="pres">
      <dgm:prSet presAssocID="{9854A174-01B6-4DF2-ACE2-1739CAEE6D81}" presName="connectorText" presStyleLbl="sibTrans2D1" presStyleIdx="1" presStyleCnt="9"/>
      <dgm:spPr/>
      <dgm:t>
        <a:bodyPr/>
        <a:lstStyle/>
        <a:p>
          <a:endParaRPr lang="uk-UA"/>
        </a:p>
      </dgm:t>
    </dgm:pt>
    <dgm:pt modelId="{6D79D17D-221A-43F7-A5A1-640E4DA8954F}" type="pres">
      <dgm:prSet presAssocID="{3928CAB6-4C84-4A25-AEDC-208C18ED3080}" presName="node" presStyleLbl="node1" presStyleIdx="1" presStyleCnt="9" custScaleX="133116" custScaleY="121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7BF54F-E254-4CC0-822A-ADB2FDAAE73E}" type="pres">
      <dgm:prSet presAssocID="{C64CC748-E046-404A-A3CF-FF6A6D9B9890}" presName="parTrans" presStyleLbl="sibTrans2D1" presStyleIdx="2" presStyleCnt="9"/>
      <dgm:spPr>
        <a:prstGeom prst="leftRightArrowCallout">
          <a:avLst/>
        </a:prstGeom>
      </dgm:spPr>
      <dgm:t>
        <a:bodyPr/>
        <a:lstStyle/>
        <a:p>
          <a:endParaRPr lang="uk-UA"/>
        </a:p>
      </dgm:t>
    </dgm:pt>
    <dgm:pt modelId="{8EF65EE7-0C14-4FD7-BDD9-F8A16D72A20D}" type="pres">
      <dgm:prSet presAssocID="{C64CC748-E046-404A-A3CF-FF6A6D9B9890}" presName="connectorText" presStyleLbl="sibTrans2D1" presStyleIdx="2" presStyleCnt="9"/>
      <dgm:spPr/>
      <dgm:t>
        <a:bodyPr/>
        <a:lstStyle/>
        <a:p>
          <a:endParaRPr lang="uk-UA"/>
        </a:p>
      </dgm:t>
    </dgm:pt>
    <dgm:pt modelId="{234800CF-CD51-4472-B960-C6527809F44F}" type="pres">
      <dgm:prSet presAssocID="{E6C34282-F605-4B12-B866-6D2DAEC58D5A}" presName="node" presStyleLbl="node1" presStyleIdx="2" presStyleCnt="9" custScaleX="121000" custScaleY="121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B45A38-D50F-4E60-B902-69927215D7D5}" type="pres">
      <dgm:prSet presAssocID="{29D1A3C6-FC63-41EA-BEBD-0D205E696460}" presName="parTrans" presStyleLbl="sibTrans2D1" presStyleIdx="3" presStyleCnt="9" custLinFactNeighborX="-13588" custLinFactNeighborY="3817"/>
      <dgm:spPr>
        <a:prstGeom prst="leftRightArrowCallout">
          <a:avLst/>
        </a:prstGeom>
      </dgm:spPr>
      <dgm:t>
        <a:bodyPr/>
        <a:lstStyle/>
        <a:p>
          <a:endParaRPr lang="uk-UA"/>
        </a:p>
      </dgm:t>
    </dgm:pt>
    <dgm:pt modelId="{0D118B8E-13DC-4502-9DDD-4E17F3248910}" type="pres">
      <dgm:prSet presAssocID="{29D1A3C6-FC63-41EA-BEBD-0D205E696460}" presName="connectorText" presStyleLbl="sibTrans2D1" presStyleIdx="3" presStyleCnt="9"/>
      <dgm:spPr/>
      <dgm:t>
        <a:bodyPr/>
        <a:lstStyle/>
        <a:p>
          <a:endParaRPr lang="uk-UA"/>
        </a:p>
      </dgm:t>
    </dgm:pt>
    <dgm:pt modelId="{AD896705-6945-4D00-A227-323559F35E61}" type="pres">
      <dgm:prSet presAssocID="{B86821AE-10D3-4A96-BD7B-86619670E5BA}" presName="node" presStyleLbl="node1" presStyleIdx="3" presStyleCnt="9" custScaleX="121000" custScaleY="121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62E8C9-6650-476E-B21B-F669FC5479AE}" type="pres">
      <dgm:prSet presAssocID="{F5AA961F-9801-4EBF-85BB-41DC0125F721}" presName="parTrans" presStyleLbl="sibTrans2D1" presStyleIdx="4" presStyleCnt="9"/>
      <dgm:spPr>
        <a:prstGeom prst="leftRightArrowCallout">
          <a:avLst/>
        </a:prstGeom>
      </dgm:spPr>
      <dgm:t>
        <a:bodyPr/>
        <a:lstStyle/>
        <a:p>
          <a:endParaRPr lang="uk-UA"/>
        </a:p>
      </dgm:t>
    </dgm:pt>
    <dgm:pt modelId="{26ADD27F-433C-4237-B696-47E3213F63A2}" type="pres">
      <dgm:prSet presAssocID="{F5AA961F-9801-4EBF-85BB-41DC0125F721}" presName="connectorText" presStyleLbl="sibTrans2D1" presStyleIdx="4" presStyleCnt="9"/>
      <dgm:spPr/>
      <dgm:t>
        <a:bodyPr/>
        <a:lstStyle/>
        <a:p>
          <a:endParaRPr lang="uk-UA"/>
        </a:p>
      </dgm:t>
    </dgm:pt>
    <dgm:pt modelId="{1807164D-6DFB-402B-9AD4-547532C70D20}" type="pres">
      <dgm:prSet presAssocID="{E68FC42E-EA5F-4BB2-A8A3-150BE781A43B}" presName="node" presStyleLbl="node1" presStyleIdx="4" presStyleCnt="9" custScaleX="121000" custScaleY="121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9BE98FE-D022-4224-BC55-8D9C1ACB609D}" type="pres">
      <dgm:prSet presAssocID="{EAFE953F-71E0-4170-ABC0-B5C35C23D361}" presName="parTrans" presStyleLbl="sibTrans2D1" presStyleIdx="5" presStyleCnt="9"/>
      <dgm:spPr>
        <a:prstGeom prst="leftRightArrowCallout">
          <a:avLst/>
        </a:prstGeom>
      </dgm:spPr>
      <dgm:t>
        <a:bodyPr/>
        <a:lstStyle/>
        <a:p>
          <a:endParaRPr lang="uk-UA"/>
        </a:p>
      </dgm:t>
    </dgm:pt>
    <dgm:pt modelId="{BC31EB03-A110-4607-8472-8EEF0DEF4F2E}" type="pres">
      <dgm:prSet presAssocID="{EAFE953F-71E0-4170-ABC0-B5C35C23D361}" presName="connectorText" presStyleLbl="sibTrans2D1" presStyleIdx="5" presStyleCnt="9"/>
      <dgm:spPr/>
      <dgm:t>
        <a:bodyPr/>
        <a:lstStyle/>
        <a:p>
          <a:endParaRPr lang="uk-UA"/>
        </a:p>
      </dgm:t>
    </dgm:pt>
    <dgm:pt modelId="{974595C5-CD35-4386-956B-7E37BCCCB946}" type="pres">
      <dgm:prSet presAssocID="{0545AD55-C444-4A46-883B-49D07C0B43EB}" presName="node" presStyleLbl="node1" presStyleIdx="5" presStyleCnt="9" custScaleX="121000" custScaleY="121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2DAA472-1676-41E4-91F9-BA42E6EF8B5C}" type="pres">
      <dgm:prSet presAssocID="{4BD314F2-DEA7-406F-AA91-F15F7575D8FD}" presName="parTrans" presStyleLbl="sibTrans2D1" presStyleIdx="6" presStyleCnt="9" custAng="11239747" custScaleX="116557" custScaleY="114927"/>
      <dgm:spPr>
        <a:prstGeom prst="leftRightArrowCallout">
          <a:avLst/>
        </a:prstGeom>
      </dgm:spPr>
      <dgm:t>
        <a:bodyPr/>
        <a:lstStyle/>
        <a:p>
          <a:endParaRPr lang="uk-UA"/>
        </a:p>
      </dgm:t>
    </dgm:pt>
    <dgm:pt modelId="{7B4A37A2-C21F-4C1C-BB92-A5AD3E06FB55}" type="pres">
      <dgm:prSet presAssocID="{4BD314F2-DEA7-406F-AA91-F15F7575D8FD}" presName="connectorText" presStyleLbl="sibTrans2D1" presStyleIdx="6" presStyleCnt="9"/>
      <dgm:spPr/>
      <dgm:t>
        <a:bodyPr/>
        <a:lstStyle/>
        <a:p>
          <a:endParaRPr lang="uk-UA"/>
        </a:p>
      </dgm:t>
    </dgm:pt>
    <dgm:pt modelId="{9C57C137-B563-4FA9-A4B2-DA02CA072CAC}" type="pres">
      <dgm:prSet presAssocID="{6C2C40F7-86B1-4764-B3E6-A8F164F0FB87}" presName="node" presStyleLbl="node1" presStyleIdx="6" presStyleCnt="9" custScaleX="121000" custScaleY="121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9E1219-3415-48D9-9226-8B9A3B76B4B1}" type="pres">
      <dgm:prSet presAssocID="{8244F6E1-53CD-42FF-B362-270CC8B35826}" presName="parTrans" presStyleLbl="sibTrans2D1" presStyleIdx="7" presStyleCnt="9" custAng="10823495" custScaleY="117701"/>
      <dgm:spPr>
        <a:prstGeom prst="leftRightArrowCallout">
          <a:avLst/>
        </a:prstGeom>
      </dgm:spPr>
      <dgm:t>
        <a:bodyPr/>
        <a:lstStyle/>
        <a:p>
          <a:endParaRPr lang="uk-UA"/>
        </a:p>
      </dgm:t>
    </dgm:pt>
    <dgm:pt modelId="{46B426AF-A229-47A7-AFB0-8DEAB8A65CE7}" type="pres">
      <dgm:prSet presAssocID="{8244F6E1-53CD-42FF-B362-270CC8B35826}" presName="connectorText" presStyleLbl="sibTrans2D1" presStyleIdx="7" presStyleCnt="9"/>
      <dgm:spPr/>
      <dgm:t>
        <a:bodyPr/>
        <a:lstStyle/>
        <a:p>
          <a:endParaRPr lang="uk-UA"/>
        </a:p>
      </dgm:t>
    </dgm:pt>
    <dgm:pt modelId="{1D13A8DB-5B70-48B5-A0F9-1E4573F7C422}" type="pres">
      <dgm:prSet presAssocID="{AF6049BA-121B-4E37-BA5B-77ED5A283B9D}" presName="node" presStyleLbl="node1" presStyleIdx="7" presStyleCnt="9" custScaleX="121000" custScaleY="121000" custRadScaleRad="104602" custRadScaleInc="-520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2EA7993-9073-41B9-9A5F-BC256B48A4D8}" type="pres">
      <dgm:prSet presAssocID="{24C3FD4A-DAEC-4E80-831A-21F6DB08512C}" presName="parTrans" presStyleLbl="sibTrans2D1" presStyleIdx="8" presStyleCnt="9" custAng="11467539"/>
      <dgm:spPr>
        <a:prstGeom prst="leftRightArrowCallout">
          <a:avLst/>
        </a:prstGeom>
      </dgm:spPr>
      <dgm:t>
        <a:bodyPr/>
        <a:lstStyle/>
        <a:p>
          <a:endParaRPr lang="uk-UA"/>
        </a:p>
      </dgm:t>
    </dgm:pt>
    <dgm:pt modelId="{E73DD4AB-E292-4855-B246-9D3EFB70625F}" type="pres">
      <dgm:prSet presAssocID="{24C3FD4A-DAEC-4E80-831A-21F6DB08512C}" presName="connectorText" presStyleLbl="sibTrans2D1" presStyleIdx="8" presStyleCnt="9"/>
      <dgm:spPr/>
      <dgm:t>
        <a:bodyPr/>
        <a:lstStyle/>
        <a:p>
          <a:endParaRPr lang="uk-UA"/>
        </a:p>
      </dgm:t>
    </dgm:pt>
    <dgm:pt modelId="{56F3987E-2948-4E10-A969-3EDD085A9F0B}" type="pres">
      <dgm:prSet presAssocID="{3F946596-C68C-4873-B3F7-D50201D86C73}" presName="node" presStyleLbl="node1" presStyleIdx="8" presStyleCnt="9" custScaleX="128904" custScaleY="139671" custRadScaleRad="106070" custRadScaleInc="-143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0557831-D617-45DA-A43D-F989F8396F27}" srcId="{AAC87C96-A61B-4094-B6C2-F3D305142EAF}" destId="{3928CAB6-4C84-4A25-AEDC-208C18ED3080}" srcOrd="1" destOrd="0" parTransId="{9854A174-01B6-4DF2-ACE2-1739CAEE6D81}" sibTransId="{035E282D-C0E0-4859-B058-8446B32BA2BE}"/>
    <dgm:cxn modelId="{E8C6F1C3-A6FC-47C8-84F7-9EDF53A618AE}" type="presOf" srcId="{F5AA961F-9801-4EBF-85BB-41DC0125F721}" destId="{26ADD27F-433C-4237-B696-47E3213F63A2}" srcOrd="1" destOrd="0" presId="urn:microsoft.com/office/officeart/2005/8/layout/radial5"/>
    <dgm:cxn modelId="{EC840BF4-27F3-40CB-A5A7-C284A21EF54E}" srcId="{AAC87C96-A61B-4094-B6C2-F3D305142EAF}" destId="{AF6049BA-121B-4E37-BA5B-77ED5A283B9D}" srcOrd="7" destOrd="0" parTransId="{8244F6E1-53CD-42FF-B362-270CC8B35826}" sibTransId="{A6942866-1EF6-41C6-B163-202087C2BDE8}"/>
    <dgm:cxn modelId="{4C3EB93E-9C91-4EEA-A312-58648A6913B9}" type="presOf" srcId="{3928CAB6-4C84-4A25-AEDC-208C18ED3080}" destId="{6D79D17D-221A-43F7-A5A1-640E4DA8954F}" srcOrd="0" destOrd="0" presId="urn:microsoft.com/office/officeart/2005/8/layout/radial5"/>
    <dgm:cxn modelId="{63C56D63-6851-48A4-B496-FAA28D970436}" type="presOf" srcId="{8244F6E1-53CD-42FF-B362-270CC8B35826}" destId="{389E1219-3415-48D9-9226-8B9A3B76B4B1}" srcOrd="0" destOrd="0" presId="urn:microsoft.com/office/officeart/2005/8/layout/radial5"/>
    <dgm:cxn modelId="{BFFD6180-BB77-48A4-B7EF-98ADB1796622}" type="presOf" srcId="{C05796E8-AF07-4F5A-BD3B-A33BC4904543}" destId="{579138A3-712E-4F01-886B-4A2B0CFD1CFF}" srcOrd="0" destOrd="0" presId="urn:microsoft.com/office/officeart/2005/8/layout/radial5"/>
    <dgm:cxn modelId="{A4E98983-8D85-4E28-8AC1-7C51FA84EC9F}" srcId="{AAC87C96-A61B-4094-B6C2-F3D305142EAF}" destId="{E6C34282-F605-4B12-B866-6D2DAEC58D5A}" srcOrd="2" destOrd="0" parTransId="{C64CC748-E046-404A-A3CF-FF6A6D9B9890}" sibTransId="{D29551DC-C8C6-4F68-A0C0-7BB67C589244}"/>
    <dgm:cxn modelId="{2A483322-8419-41A6-A727-0FB33A5CF712}" type="presOf" srcId="{B86821AE-10D3-4A96-BD7B-86619670E5BA}" destId="{AD896705-6945-4D00-A227-323559F35E61}" srcOrd="0" destOrd="0" presId="urn:microsoft.com/office/officeart/2005/8/layout/radial5"/>
    <dgm:cxn modelId="{5BE9C6F4-7FB6-426C-90C4-AC09E9A9DE6C}" type="presOf" srcId="{3F946596-C68C-4873-B3F7-D50201D86C73}" destId="{56F3987E-2948-4E10-A969-3EDD085A9F0B}" srcOrd="0" destOrd="0" presId="urn:microsoft.com/office/officeart/2005/8/layout/radial5"/>
    <dgm:cxn modelId="{9B1F96F1-5276-459C-82A9-0A32E6CB81B8}" type="presOf" srcId="{24C3FD4A-DAEC-4E80-831A-21F6DB08512C}" destId="{E73DD4AB-E292-4855-B246-9D3EFB70625F}" srcOrd="1" destOrd="0" presId="urn:microsoft.com/office/officeart/2005/8/layout/radial5"/>
    <dgm:cxn modelId="{AC44114E-A324-4FC9-A820-AADD69011335}" type="presOf" srcId="{9854A174-01B6-4DF2-ACE2-1739CAEE6D81}" destId="{46D81BE6-82C2-4DB4-90CD-2B8F6765C403}" srcOrd="1" destOrd="0" presId="urn:microsoft.com/office/officeart/2005/8/layout/radial5"/>
    <dgm:cxn modelId="{1F291080-44BF-47F2-9330-A3BDD446774C}" type="presOf" srcId="{9854A174-01B6-4DF2-ACE2-1739CAEE6D81}" destId="{19072F53-D610-4E62-A7F8-0B0CE4227EEA}" srcOrd="0" destOrd="0" presId="urn:microsoft.com/office/officeart/2005/8/layout/radial5"/>
    <dgm:cxn modelId="{9AB7EF96-E4FD-4FB5-B788-4E0E25194EFF}" srcId="{AAC87C96-A61B-4094-B6C2-F3D305142EAF}" destId="{4E2CB5B8-3EB4-42AD-B9DA-F84D65E75627}" srcOrd="0" destOrd="0" parTransId="{C05796E8-AF07-4F5A-BD3B-A33BC4904543}" sibTransId="{7FC7F399-018A-49ED-87E3-C2DA47B3D4E2}"/>
    <dgm:cxn modelId="{EA51927B-7A67-40AC-99EE-994A0DF7572C}" type="presOf" srcId="{C64CC748-E046-404A-A3CF-FF6A6D9B9890}" destId="{F87BF54F-E254-4CC0-822A-ADB2FDAAE73E}" srcOrd="0" destOrd="0" presId="urn:microsoft.com/office/officeart/2005/8/layout/radial5"/>
    <dgm:cxn modelId="{8DC3FAAA-ACBB-4D76-B5A8-2803D05E5A0F}" srcId="{AAC87C96-A61B-4094-B6C2-F3D305142EAF}" destId="{B86821AE-10D3-4A96-BD7B-86619670E5BA}" srcOrd="3" destOrd="0" parTransId="{29D1A3C6-FC63-41EA-BEBD-0D205E696460}" sibTransId="{7C72D3C7-9362-4C1A-905A-1964AB965135}"/>
    <dgm:cxn modelId="{B602DE5A-66E4-4BBC-BCE8-5B865CDD56F2}" type="presOf" srcId="{0545AD55-C444-4A46-883B-49D07C0B43EB}" destId="{974595C5-CD35-4386-956B-7E37BCCCB946}" srcOrd="0" destOrd="0" presId="urn:microsoft.com/office/officeart/2005/8/layout/radial5"/>
    <dgm:cxn modelId="{60DC360A-CC1F-4263-B44E-312D0C4919D7}" type="presOf" srcId="{E68FC42E-EA5F-4BB2-A8A3-150BE781A43B}" destId="{1807164D-6DFB-402B-9AD4-547532C70D20}" srcOrd="0" destOrd="0" presId="urn:microsoft.com/office/officeart/2005/8/layout/radial5"/>
    <dgm:cxn modelId="{119CD8CF-A7FB-40AE-AF9D-3FC94613BD06}" type="presOf" srcId="{4BD314F2-DEA7-406F-AA91-F15F7575D8FD}" destId="{32DAA472-1676-41E4-91F9-BA42E6EF8B5C}" srcOrd="0" destOrd="0" presId="urn:microsoft.com/office/officeart/2005/8/layout/radial5"/>
    <dgm:cxn modelId="{C9741598-1901-4641-B53E-4C5FFAB7650A}" srcId="{AAC87C96-A61B-4094-B6C2-F3D305142EAF}" destId="{3F946596-C68C-4873-B3F7-D50201D86C73}" srcOrd="8" destOrd="0" parTransId="{24C3FD4A-DAEC-4E80-831A-21F6DB08512C}" sibTransId="{544F1DCD-E287-4CBA-AEF9-8C685EF6B0D9}"/>
    <dgm:cxn modelId="{F907139F-6A13-4A82-A844-476299F26EAE}" type="presOf" srcId="{EAFE953F-71E0-4170-ABC0-B5C35C23D361}" destId="{BC31EB03-A110-4607-8472-8EEF0DEF4F2E}" srcOrd="1" destOrd="0" presId="urn:microsoft.com/office/officeart/2005/8/layout/radial5"/>
    <dgm:cxn modelId="{2F2F59CF-F76F-486B-8D9F-672C5A52B7D9}" type="presOf" srcId="{29D1A3C6-FC63-41EA-BEBD-0D205E696460}" destId="{0D118B8E-13DC-4502-9DDD-4E17F3248910}" srcOrd="1" destOrd="0" presId="urn:microsoft.com/office/officeart/2005/8/layout/radial5"/>
    <dgm:cxn modelId="{1D1BF205-7636-43E0-9E00-05D3F23E8CC0}" type="presOf" srcId="{AF6049BA-121B-4E37-BA5B-77ED5A283B9D}" destId="{1D13A8DB-5B70-48B5-A0F9-1E4573F7C422}" srcOrd="0" destOrd="0" presId="urn:microsoft.com/office/officeart/2005/8/layout/radial5"/>
    <dgm:cxn modelId="{2CB614E0-6E74-426A-843F-BD34224112FE}" type="presOf" srcId="{EAFE953F-71E0-4170-ABC0-B5C35C23D361}" destId="{59BE98FE-D022-4224-BC55-8D9C1ACB609D}" srcOrd="0" destOrd="0" presId="urn:microsoft.com/office/officeart/2005/8/layout/radial5"/>
    <dgm:cxn modelId="{FAA0CBE2-1036-468C-AC29-78271C7CA199}" type="presOf" srcId="{8244F6E1-53CD-42FF-B362-270CC8B35826}" destId="{46B426AF-A229-47A7-AFB0-8DEAB8A65CE7}" srcOrd="1" destOrd="0" presId="urn:microsoft.com/office/officeart/2005/8/layout/radial5"/>
    <dgm:cxn modelId="{E0CCB1C2-86B6-4A28-9F68-966706DAD13B}" srcId="{AAC87C96-A61B-4094-B6C2-F3D305142EAF}" destId="{E68FC42E-EA5F-4BB2-A8A3-150BE781A43B}" srcOrd="4" destOrd="0" parTransId="{F5AA961F-9801-4EBF-85BB-41DC0125F721}" sibTransId="{B25C2A76-07B1-428E-9897-C255FCE4B9C0}"/>
    <dgm:cxn modelId="{B84DC85D-EDDD-4108-B7C1-9E6C2B5DC5E5}" type="presOf" srcId="{29D1A3C6-FC63-41EA-BEBD-0D205E696460}" destId="{5DB45A38-D50F-4E60-B902-69927215D7D5}" srcOrd="0" destOrd="0" presId="urn:microsoft.com/office/officeart/2005/8/layout/radial5"/>
    <dgm:cxn modelId="{9FFAAEC3-05D3-4C19-BDE7-1034F582CC4F}" type="presOf" srcId="{E6C34282-F605-4B12-B866-6D2DAEC58D5A}" destId="{234800CF-CD51-4472-B960-C6527809F44F}" srcOrd="0" destOrd="0" presId="urn:microsoft.com/office/officeart/2005/8/layout/radial5"/>
    <dgm:cxn modelId="{3C010E14-C4FE-4894-A425-F21D2790D066}" type="presOf" srcId="{6C2C40F7-86B1-4764-B3E6-A8F164F0FB87}" destId="{9C57C137-B563-4FA9-A4B2-DA02CA072CAC}" srcOrd="0" destOrd="0" presId="urn:microsoft.com/office/officeart/2005/8/layout/radial5"/>
    <dgm:cxn modelId="{72FAF172-703C-4363-A716-4EF36C232980}" type="presOf" srcId="{F5AA961F-9801-4EBF-85BB-41DC0125F721}" destId="{0562E8C9-6650-476E-B21B-F669FC5479AE}" srcOrd="0" destOrd="0" presId="urn:microsoft.com/office/officeart/2005/8/layout/radial5"/>
    <dgm:cxn modelId="{DE492FF2-EAD4-4017-A17A-06D80E49BC26}" type="presOf" srcId="{C64CC748-E046-404A-A3CF-FF6A6D9B9890}" destId="{8EF65EE7-0C14-4FD7-BDD9-F8A16D72A20D}" srcOrd="1" destOrd="0" presId="urn:microsoft.com/office/officeart/2005/8/layout/radial5"/>
    <dgm:cxn modelId="{2B4D6E97-2DA9-436C-B369-B6D00F75DEC8}" srcId="{AAC87C96-A61B-4094-B6C2-F3D305142EAF}" destId="{6C2C40F7-86B1-4764-B3E6-A8F164F0FB87}" srcOrd="6" destOrd="0" parTransId="{4BD314F2-DEA7-406F-AA91-F15F7575D8FD}" sibTransId="{14BEE0BB-9482-42DF-ADD2-A1FF03178E84}"/>
    <dgm:cxn modelId="{F1CEF3CE-1331-4492-8DA1-56778E9CB0CC}" srcId="{AAC87C96-A61B-4094-B6C2-F3D305142EAF}" destId="{0545AD55-C444-4A46-883B-49D07C0B43EB}" srcOrd="5" destOrd="0" parTransId="{EAFE953F-71E0-4170-ABC0-B5C35C23D361}" sibTransId="{F6BB86B3-8722-4953-9986-2D4BBD93F776}"/>
    <dgm:cxn modelId="{5921EDD3-EAB1-473D-863A-C5E42DD2C92F}" type="presOf" srcId="{AAC87C96-A61B-4094-B6C2-F3D305142EAF}" destId="{BCBC6B86-D6CE-4198-BB4D-E541C55997F4}" srcOrd="0" destOrd="0" presId="urn:microsoft.com/office/officeart/2005/8/layout/radial5"/>
    <dgm:cxn modelId="{245B352D-B941-4AB9-B47E-4E1755E82E23}" type="presOf" srcId="{4BD314F2-DEA7-406F-AA91-F15F7575D8FD}" destId="{7B4A37A2-C21F-4C1C-BB92-A5AD3E06FB55}" srcOrd="1" destOrd="0" presId="urn:microsoft.com/office/officeart/2005/8/layout/radial5"/>
    <dgm:cxn modelId="{F4F9D7C4-0925-4F21-B2C4-5A14120C4D63}" type="presOf" srcId="{4E2CB5B8-3EB4-42AD-B9DA-F84D65E75627}" destId="{7968A060-241C-4FE8-AEB8-597E176CF8FA}" srcOrd="0" destOrd="0" presId="urn:microsoft.com/office/officeart/2005/8/layout/radial5"/>
    <dgm:cxn modelId="{BF22B98C-6735-4174-98C1-84AC92B13257}" type="presOf" srcId="{AC19822A-8EAE-40CC-9455-55CAAE9EFCAB}" destId="{40461F4D-4377-4BA7-AC4F-DF1ACAC8FC0A}" srcOrd="0" destOrd="0" presId="urn:microsoft.com/office/officeart/2005/8/layout/radial5"/>
    <dgm:cxn modelId="{EE90D44B-5C03-4A82-880F-8EE715E877C3}" type="presOf" srcId="{24C3FD4A-DAEC-4E80-831A-21F6DB08512C}" destId="{E2EA7993-9073-41B9-9A5F-BC256B48A4D8}" srcOrd="0" destOrd="0" presId="urn:microsoft.com/office/officeart/2005/8/layout/radial5"/>
    <dgm:cxn modelId="{580AB42D-2A5F-427B-B645-71DC2C11CB98}" type="presOf" srcId="{C05796E8-AF07-4F5A-BD3B-A33BC4904543}" destId="{56C71D57-0A9D-4053-AD28-66045305A7EA}" srcOrd="1" destOrd="0" presId="urn:microsoft.com/office/officeart/2005/8/layout/radial5"/>
    <dgm:cxn modelId="{C8F0C91D-D297-4E16-8C3B-A96F19148221}" srcId="{AC19822A-8EAE-40CC-9455-55CAAE9EFCAB}" destId="{AAC87C96-A61B-4094-B6C2-F3D305142EAF}" srcOrd="0" destOrd="0" parTransId="{8AF48D20-E523-49C6-A7D2-DA7CDBAB928D}" sibTransId="{6165B465-D4DF-41A3-9366-537DFBEA8F3F}"/>
    <dgm:cxn modelId="{C337F519-0811-486F-B27D-49BCF3254E6A}" type="presParOf" srcId="{40461F4D-4377-4BA7-AC4F-DF1ACAC8FC0A}" destId="{BCBC6B86-D6CE-4198-BB4D-E541C55997F4}" srcOrd="0" destOrd="0" presId="urn:microsoft.com/office/officeart/2005/8/layout/radial5"/>
    <dgm:cxn modelId="{A87A751A-0FAF-4362-BF83-8921323BE2F7}" type="presParOf" srcId="{40461F4D-4377-4BA7-AC4F-DF1ACAC8FC0A}" destId="{579138A3-712E-4F01-886B-4A2B0CFD1CFF}" srcOrd="1" destOrd="0" presId="urn:microsoft.com/office/officeart/2005/8/layout/radial5"/>
    <dgm:cxn modelId="{11DDF6DA-4C9F-4929-B200-0FB1C9DA7939}" type="presParOf" srcId="{579138A3-712E-4F01-886B-4A2B0CFD1CFF}" destId="{56C71D57-0A9D-4053-AD28-66045305A7EA}" srcOrd="0" destOrd="0" presId="urn:microsoft.com/office/officeart/2005/8/layout/radial5"/>
    <dgm:cxn modelId="{C3E99488-4952-49C7-B9C6-EB05CB55CFB9}" type="presParOf" srcId="{40461F4D-4377-4BA7-AC4F-DF1ACAC8FC0A}" destId="{7968A060-241C-4FE8-AEB8-597E176CF8FA}" srcOrd="2" destOrd="0" presId="urn:microsoft.com/office/officeart/2005/8/layout/radial5"/>
    <dgm:cxn modelId="{512DE7BD-FC64-4AE8-880B-3A4E502D7A09}" type="presParOf" srcId="{40461F4D-4377-4BA7-AC4F-DF1ACAC8FC0A}" destId="{19072F53-D610-4E62-A7F8-0B0CE4227EEA}" srcOrd="3" destOrd="0" presId="urn:microsoft.com/office/officeart/2005/8/layout/radial5"/>
    <dgm:cxn modelId="{4B317C0E-AF8B-41DA-A59F-32A6FAC0DBC8}" type="presParOf" srcId="{19072F53-D610-4E62-A7F8-0B0CE4227EEA}" destId="{46D81BE6-82C2-4DB4-90CD-2B8F6765C403}" srcOrd="0" destOrd="0" presId="urn:microsoft.com/office/officeart/2005/8/layout/radial5"/>
    <dgm:cxn modelId="{0947FBC7-8FFC-4B32-A7A1-939477DF6C75}" type="presParOf" srcId="{40461F4D-4377-4BA7-AC4F-DF1ACAC8FC0A}" destId="{6D79D17D-221A-43F7-A5A1-640E4DA8954F}" srcOrd="4" destOrd="0" presId="urn:microsoft.com/office/officeart/2005/8/layout/radial5"/>
    <dgm:cxn modelId="{EC372253-E816-4FA2-9F89-51C67AAE22EA}" type="presParOf" srcId="{40461F4D-4377-4BA7-AC4F-DF1ACAC8FC0A}" destId="{F87BF54F-E254-4CC0-822A-ADB2FDAAE73E}" srcOrd="5" destOrd="0" presId="urn:microsoft.com/office/officeart/2005/8/layout/radial5"/>
    <dgm:cxn modelId="{30F927A1-451C-4A8C-A935-468EC14D733F}" type="presParOf" srcId="{F87BF54F-E254-4CC0-822A-ADB2FDAAE73E}" destId="{8EF65EE7-0C14-4FD7-BDD9-F8A16D72A20D}" srcOrd="0" destOrd="0" presId="urn:microsoft.com/office/officeart/2005/8/layout/radial5"/>
    <dgm:cxn modelId="{4A6C687C-EB17-4B69-869D-FB6C9222A297}" type="presParOf" srcId="{40461F4D-4377-4BA7-AC4F-DF1ACAC8FC0A}" destId="{234800CF-CD51-4472-B960-C6527809F44F}" srcOrd="6" destOrd="0" presId="urn:microsoft.com/office/officeart/2005/8/layout/radial5"/>
    <dgm:cxn modelId="{B759631A-178A-489F-8FD3-C685EEA98BF1}" type="presParOf" srcId="{40461F4D-4377-4BA7-AC4F-DF1ACAC8FC0A}" destId="{5DB45A38-D50F-4E60-B902-69927215D7D5}" srcOrd="7" destOrd="0" presId="urn:microsoft.com/office/officeart/2005/8/layout/radial5"/>
    <dgm:cxn modelId="{85DC4DA8-BAAD-4963-9BEB-914948223A6B}" type="presParOf" srcId="{5DB45A38-D50F-4E60-B902-69927215D7D5}" destId="{0D118B8E-13DC-4502-9DDD-4E17F3248910}" srcOrd="0" destOrd="0" presId="urn:microsoft.com/office/officeart/2005/8/layout/radial5"/>
    <dgm:cxn modelId="{BDCDE5D0-82B7-4DB5-AB78-F882231B87CF}" type="presParOf" srcId="{40461F4D-4377-4BA7-AC4F-DF1ACAC8FC0A}" destId="{AD896705-6945-4D00-A227-323559F35E61}" srcOrd="8" destOrd="0" presId="urn:microsoft.com/office/officeart/2005/8/layout/radial5"/>
    <dgm:cxn modelId="{B43BD1DD-FA8B-4AC4-A049-6D3FCAD0D881}" type="presParOf" srcId="{40461F4D-4377-4BA7-AC4F-DF1ACAC8FC0A}" destId="{0562E8C9-6650-476E-B21B-F669FC5479AE}" srcOrd="9" destOrd="0" presId="urn:microsoft.com/office/officeart/2005/8/layout/radial5"/>
    <dgm:cxn modelId="{058B979B-08C2-4C4B-B359-16AFE5FE7F51}" type="presParOf" srcId="{0562E8C9-6650-476E-B21B-F669FC5479AE}" destId="{26ADD27F-433C-4237-B696-47E3213F63A2}" srcOrd="0" destOrd="0" presId="urn:microsoft.com/office/officeart/2005/8/layout/radial5"/>
    <dgm:cxn modelId="{E0F32696-C5CD-43AA-B620-4910836AECC9}" type="presParOf" srcId="{40461F4D-4377-4BA7-AC4F-DF1ACAC8FC0A}" destId="{1807164D-6DFB-402B-9AD4-547532C70D20}" srcOrd="10" destOrd="0" presId="urn:microsoft.com/office/officeart/2005/8/layout/radial5"/>
    <dgm:cxn modelId="{299A98EC-FBE5-4FB6-9FE2-50B47DC8FB49}" type="presParOf" srcId="{40461F4D-4377-4BA7-AC4F-DF1ACAC8FC0A}" destId="{59BE98FE-D022-4224-BC55-8D9C1ACB609D}" srcOrd="11" destOrd="0" presId="urn:microsoft.com/office/officeart/2005/8/layout/radial5"/>
    <dgm:cxn modelId="{8FBAE5DA-8119-4571-8C06-80B920DAA685}" type="presParOf" srcId="{59BE98FE-D022-4224-BC55-8D9C1ACB609D}" destId="{BC31EB03-A110-4607-8472-8EEF0DEF4F2E}" srcOrd="0" destOrd="0" presId="urn:microsoft.com/office/officeart/2005/8/layout/radial5"/>
    <dgm:cxn modelId="{F4A3B100-A6D6-43A2-9B86-575962382D1D}" type="presParOf" srcId="{40461F4D-4377-4BA7-AC4F-DF1ACAC8FC0A}" destId="{974595C5-CD35-4386-956B-7E37BCCCB946}" srcOrd="12" destOrd="0" presId="urn:microsoft.com/office/officeart/2005/8/layout/radial5"/>
    <dgm:cxn modelId="{AD4045DC-1CFE-4633-A5D3-BF2240385A0C}" type="presParOf" srcId="{40461F4D-4377-4BA7-AC4F-DF1ACAC8FC0A}" destId="{32DAA472-1676-41E4-91F9-BA42E6EF8B5C}" srcOrd="13" destOrd="0" presId="urn:microsoft.com/office/officeart/2005/8/layout/radial5"/>
    <dgm:cxn modelId="{C207ABF1-7D42-4758-A024-FBE92FFF47F6}" type="presParOf" srcId="{32DAA472-1676-41E4-91F9-BA42E6EF8B5C}" destId="{7B4A37A2-C21F-4C1C-BB92-A5AD3E06FB55}" srcOrd="0" destOrd="0" presId="urn:microsoft.com/office/officeart/2005/8/layout/radial5"/>
    <dgm:cxn modelId="{F1875F28-18FF-42B5-8294-E121A64E4289}" type="presParOf" srcId="{40461F4D-4377-4BA7-AC4F-DF1ACAC8FC0A}" destId="{9C57C137-B563-4FA9-A4B2-DA02CA072CAC}" srcOrd="14" destOrd="0" presId="urn:microsoft.com/office/officeart/2005/8/layout/radial5"/>
    <dgm:cxn modelId="{53CEDE39-0ABD-40AA-BED8-B7D66E205BFB}" type="presParOf" srcId="{40461F4D-4377-4BA7-AC4F-DF1ACAC8FC0A}" destId="{389E1219-3415-48D9-9226-8B9A3B76B4B1}" srcOrd="15" destOrd="0" presId="urn:microsoft.com/office/officeart/2005/8/layout/radial5"/>
    <dgm:cxn modelId="{6E06A352-9A11-4356-84C1-C0FBB47D4B62}" type="presParOf" srcId="{389E1219-3415-48D9-9226-8B9A3B76B4B1}" destId="{46B426AF-A229-47A7-AFB0-8DEAB8A65CE7}" srcOrd="0" destOrd="0" presId="urn:microsoft.com/office/officeart/2005/8/layout/radial5"/>
    <dgm:cxn modelId="{328F3B66-E741-44ED-BFA1-21552702C8FB}" type="presParOf" srcId="{40461F4D-4377-4BA7-AC4F-DF1ACAC8FC0A}" destId="{1D13A8DB-5B70-48B5-A0F9-1E4573F7C422}" srcOrd="16" destOrd="0" presId="urn:microsoft.com/office/officeart/2005/8/layout/radial5"/>
    <dgm:cxn modelId="{0EBAC093-DAF6-4CBE-9D27-B5E4402B8A06}" type="presParOf" srcId="{40461F4D-4377-4BA7-AC4F-DF1ACAC8FC0A}" destId="{E2EA7993-9073-41B9-9A5F-BC256B48A4D8}" srcOrd="17" destOrd="0" presId="urn:microsoft.com/office/officeart/2005/8/layout/radial5"/>
    <dgm:cxn modelId="{AF7757CE-5490-4A5E-9713-BD48907EBD4B}" type="presParOf" srcId="{E2EA7993-9073-41B9-9A5F-BC256B48A4D8}" destId="{E73DD4AB-E292-4855-B246-9D3EFB70625F}" srcOrd="0" destOrd="0" presId="urn:microsoft.com/office/officeart/2005/8/layout/radial5"/>
    <dgm:cxn modelId="{F9318516-31F7-4402-BEFB-CA672236F773}" type="presParOf" srcId="{40461F4D-4377-4BA7-AC4F-DF1ACAC8FC0A}" destId="{56F3987E-2948-4E10-A969-3EDD085A9F0B}" srcOrd="18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B80C10-0522-4DA3-97C4-9ECD462CAD4D}" type="doc">
      <dgm:prSet loTypeId="urn:microsoft.com/office/officeart/2005/8/layout/target3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AABD9F3-A8FE-41E0-A545-29EE93A46585}">
      <dgm:prSet phldrT="[Текст]" custT="1"/>
      <dgm:spPr/>
      <dgm:t>
        <a:bodyPr/>
        <a:lstStyle/>
        <a:p>
          <a:r>
            <a:rPr lang="uk-UA" sz="1400" b="1" i="0" dirty="0">
              <a:latin typeface="Arial" pitchFamily="34" charset="0"/>
              <a:cs typeface="Arial" pitchFamily="34" charset="0"/>
            </a:rPr>
            <a:t>Батьківські збори, вибір батьківського комітету, </a:t>
          </a:r>
        </a:p>
      </dgm:t>
    </dgm:pt>
    <dgm:pt modelId="{4384C71E-4E85-4E5D-9092-8A102A523885}" type="parTrans" cxnId="{096FF34C-030B-435A-9736-DE7D55F1EA33}">
      <dgm:prSet/>
      <dgm:spPr/>
      <dgm:t>
        <a:bodyPr/>
        <a:lstStyle/>
        <a:p>
          <a:endParaRPr lang="uk-UA"/>
        </a:p>
      </dgm:t>
    </dgm:pt>
    <dgm:pt modelId="{8D2BDC4C-A986-4B3E-B0D5-5ADB0A461674}" type="sibTrans" cxnId="{096FF34C-030B-435A-9736-DE7D55F1EA33}">
      <dgm:prSet/>
      <dgm:spPr/>
      <dgm:t>
        <a:bodyPr/>
        <a:lstStyle/>
        <a:p>
          <a:endParaRPr lang="uk-UA"/>
        </a:p>
      </dgm:t>
    </dgm:pt>
    <dgm:pt modelId="{BF3E81F2-466D-462A-ABCA-73CC5C0C1B75}">
      <dgm:prSet phldrT="[Текст]" custT="1"/>
      <dgm:spPr/>
      <dgm:t>
        <a:bodyPr/>
        <a:lstStyle/>
        <a:p>
          <a:r>
            <a:rPr lang="uk-UA" sz="1400" b="1" dirty="0">
              <a:latin typeface="Arial" pitchFamily="34" charset="0"/>
              <a:cs typeface="Arial" pitchFamily="34" charset="0"/>
            </a:rPr>
            <a:t>Затвердження плану роботи</a:t>
          </a:r>
        </a:p>
      </dgm:t>
    </dgm:pt>
    <dgm:pt modelId="{9B0783EA-E2D4-40C9-9120-DDD4A5A6BD23}" type="parTrans" cxnId="{AF9E1495-0C83-45C1-9329-C4F08F00A061}">
      <dgm:prSet/>
      <dgm:spPr/>
      <dgm:t>
        <a:bodyPr/>
        <a:lstStyle/>
        <a:p>
          <a:endParaRPr lang="uk-UA"/>
        </a:p>
      </dgm:t>
    </dgm:pt>
    <dgm:pt modelId="{B9B29AE6-3708-4909-93F0-4100D9DB273A}" type="sibTrans" cxnId="{AF9E1495-0C83-45C1-9329-C4F08F00A061}">
      <dgm:prSet/>
      <dgm:spPr/>
      <dgm:t>
        <a:bodyPr/>
        <a:lstStyle/>
        <a:p>
          <a:endParaRPr lang="uk-UA"/>
        </a:p>
      </dgm:t>
    </dgm:pt>
    <dgm:pt modelId="{75CF4FA7-503D-49E3-AC0F-CF91BD500926}">
      <dgm:prSet custT="1"/>
      <dgm:spPr/>
      <dgm:t>
        <a:bodyPr/>
        <a:lstStyle/>
        <a:p>
          <a:r>
            <a:rPr lang="uk-UA" sz="1400" b="1">
              <a:latin typeface="Arial" pitchFamily="34" charset="0"/>
              <a:cs typeface="Arial" pitchFamily="34" charset="0"/>
            </a:rPr>
            <a:t>Соціально-педагогічна робота з батьками: індивідуальні консультації , дні відкритих дверей,створення банку даних про батьків</a:t>
          </a:r>
        </a:p>
      </dgm:t>
    </dgm:pt>
    <dgm:pt modelId="{032130D3-08EF-4B28-9D63-34CB47DD2639}" type="parTrans" cxnId="{8ECA10BF-E879-4E6B-BA33-F9F991510EE3}">
      <dgm:prSet/>
      <dgm:spPr/>
      <dgm:t>
        <a:bodyPr/>
        <a:lstStyle/>
        <a:p>
          <a:endParaRPr lang="uk-UA"/>
        </a:p>
      </dgm:t>
    </dgm:pt>
    <dgm:pt modelId="{4C41C38C-596A-46F2-9B7F-3DCBC16536C9}" type="sibTrans" cxnId="{8ECA10BF-E879-4E6B-BA33-F9F991510EE3}">
      <dgm:prSet/>
      <dgm:spPr/>
      <dgm:t>
        <a:bodyPr/>
        <a:lstStyle/>
        <a:p>
          <a:endParaRPr lang="uk-UA"/>
        </a:p>
      </dgm:t>
    </dgm:pt>
    <dgm:pt modelId="{4BB328FD-3B4D-4FDB-9814-0536C284B85C}">
      <dgm:prSet custT="1"/>
      <dgm:spPr/>
      <dgm:t>
        <a:bodyPr/>
        <a:lstStyle/>
        <a:p>
          <a:r>
            <a:rPr lang="uk-UA" sz="1400" b="1">
              <a:latin typeface="Arial" pitchFamily="34" charset="0"/>
              <a:cs typeface="Arial" pitchFamily="34" charset="0"/>
            </a:rPr>
            <a:t>Психолого-педагогічна освіта батьків: круглі столи, діагностування, анкетування, батьківський всеобуч</a:t>
          </a:r>
        </a:p>
      </dgm:t>
    </dgm:pt>
    <dgm:pt modelId="{EC37935C-B200-49F7-9145-9234B985A499}" type="parTrans" cxnId="{B5DE9F40-1DB5-4239-AC53-105F71CDDA01}">
      <dgm:prSet/>
      <dgm:spPr/>
      <dgm:t>
        <a:bodyPr/>
        <a:lstStyle/>
        <a:p>
          <a:endParaRPr lang="uk-UA"/>
        </a:p>
      </dgm:t>
    </dgm:pt>
    <dgm:pt modelId="{6BE8E92A-1CB8-4AD5-8DE9-C4B549614CF3}" type="sibTrans" cxnId="{B5DE9F40-1DB5-4239-AC53-105F71CDDA01}">
      <dgm:prSet/>
      <dgm:spPr/>
      <dgm:t>
        <a:bodyPr/>
        <a:lstStyle/>
        <a:p>
          <a:endParaRPr lang="uk-UA"/>
        </a:p>
      </dgm:t>
    </dgm:pt>
    <dgm:pt modelId="{01064EFA-F54B-45F0-8E36-9AED56E5B6FE}">
      <dgm:prSet custT="1"/>
      <dgm:spPr/>
      <dgm:t>
        <a:bodyPr/>
        <a:lstStyle/>
        <a:p>
          <a:r>
            <a:rPr lang="uk-UA" sz="1400" b="1">
              <a:latin typeface="Arial" pitchFamily="34" charset="0"/>
              <a:cs typeface="Arial" pitchFamily="34" charset="0"/>
            </a:rPr>
            <a:t>Спільні творчі справи: родинні свята, участь у загально-шкільних святах, оформлення кабінету</a:t>
          </a:r>
        </a:p>
      </dgm:t>
    </dgm:pt>
    <dgm:pt modelId="{4C1E3214-E954-43F1-8EE7-53A99D908B9D}" type="sibTrans" cxnId="{19B63341-C0E5-4A61-8734-CD16D93A3CF9}">
      <dgm:prSet/>
      <dgm:spPr/>
      <dgm:t>
        <a:bodyPr/>
        <a:lstStyle/>
        <a:p>
          <a:endParaRPr lang="uk-UA"/>
        </a:p>
      </dgm:t>
    </dgm:pt>
    <dgm:pt modelId="{BD6AF9C0-124D-4B00-B184-EE4978482FB4}" type="parTrans" cxnId="{19B63341-C0E5-4A61-8734-CD16D93A3CF9}">
      <dgm:prSet/>
      <dgm:spPr/>
      <dgm:t>
        <a:bodyPr/>
        <a:lstStyle/>
        <a:p>
          <a:endParaRPr lang="uk-UA"/>
        </a:p>
      </dgm:t>
    </dgm:pt>
    <dgm:pt modelId="{310A2CDD-D3E0-49EB-822C-2B4ECD79C69A}">
      <dgm:prSet custT="1"/>
      <dgm:spPr/>
      <dgm:t>
        <a:bodyPr/>
        <a:lstStyle/>
        <a:p>
          <a:r>
            <a:rPr lang="uk-UA" sz="1400" b="1" dirty="0">
              <a:latin typeface="Arial" pitchFamily="34" charset="0"/>
              <a:cs typeface="Arial" pitchFamily="34" charset="0"/>
            </a:rPr>
            <a:t>Вивчення соціальних умов в сім</a:t>
          </a:r>
          <a:r>
            <a:rPr lang="en-US" sz="1400" b="1" dirty="0">
              <a:latin typeface="Arial" pitchFamily="34" charset="0"/>
              <a:cs typeface="Arial" pitchFamily="34" charset="0"/>
            </a:rPr>
            <a:t>'</a:t>
          </a:r>
          <a:r>
            <a:rPr lang="uk-UA" sz="1400" b="1" dirty="0">
              <a:latin typeface="Arial" pitchFamily="34" charset="0"/>
              <a:cs typeface="Arial" pitchFamily="34" charset="0"/>
            </a:rPr>
            <a:t>ї, їх виховні можливості, відвідування сімей, діагностування</a:t>
          </a:r>
        </a:p>
      </dgm:t>
    </dgm:pt>
    <dgm:pt modelId="{6CE00879-B2D6-4A43-85F7-A19B002BFE08}" type="sibTrans" cxnId="{DA3429CC-6F62-455B-836C-A698FFDE9421}">
      <dgm:prSet/>
      <dgm:spPr/>
      <dgm:t>
        <a:bodyPr/>
        <a:lstStyle/>
        <a:p>
          <a:endParaRPr lang="uk-UA"/>
        </a:p>
      </dgm:t>
    </dgm:pt>
    <dgm:pt modelId="{8D922BE9-E2E8-4BA2-B3E8-1A7FF8483D8F}" type="parTrans" cxnId="{DA3429CC-6F62-455B-836C-A698FFDE9421}">
      <dgm:prSet/>
      <dgm:spPr/>
      <dgm:t>
        <a:bodyPr/>
        <a:lstStyle/>
        <a:p>
          <a:endParaRPr lang="uk-UA"/>
        </a:p>
      </dgm:t>
    </dgm:pt>
    <dgm:pt modelId="{C8C0D9E4-7ABC-4157-99B6-843F48D4EAB5}" type="pres">
      <dgm:prSet presAssocID="{F7B80C10-0522-4DA3-97C4-9ECD462CAD4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27E98B93-30E5-4FA8-9FEF-7A6161FC9434}" type="pres">
      <dgm:prSet presAssocID="{0AABD9F3-A8FE-41E0-A545-29EE93A46585}" presName="circle1" presStyleLbl="node1" presStyleIdx="0" presStyleCnt="6"/>
      <dgm:spPr/>
    </dgm:pt>
    <dgm:pt modelId="{8B6E2DEC-8DD5-4EB7-BF48-C965239F084E}" type="pres">
      <dgm:prSet presAssocID="{0AABD9F3-A8FE-41E0-A545-29EE93A46585}" presName="space" presStyleCnt="0"/>
      <dgm:spPr/>
    </dgm:pt>
    <dgm:pt modelId="{C03DBD8A-F152-44A0-AB77-A570FFDC1EB9}" type="pres">
      <dgm:prSet presAssocID="{0AABD9F3-A8FE-41E0-A545-29EE93A46585}" presName="rect1" presStyleLbl="alignAcc1" presStyleIdx="0" presStyleCnt="6" custScaleX="104899" custLinFactNeighborX="0" custLinFactNeighborY="0"/>
      <dgm:spPr/>
      <dgm:t>
        <a:bodyPr/>
        <a:lstStyle/>
        <a:p>
          <a:endParaRPr lang="uk-UA"/>
        </a:p>
      </dgm:t>
    </dgm:pt>
    <dgm:pt modelId="{D61985A3-3983-4D78-A111-DFEDFC0DA2EC}" type="pres">
      <dgm:prSet presAssocID="{BF3E81F2-466D-462A-ABCA-73CC5C0C1B75}" presName="vertSpace2" presStyleLbl="node1" presStyleIdx="0" presStyleCnt="6"/>
      <dgm:spPr/>
    </dgm:pt>
    <dgm:pt modelId="{E37E7EE0-45A6-4743-9D42-D9696BBD0641}" type="pres">
      <dgm:prSet presAssocID="{BF3E81F2-466D-462A-ABCA-73CC5C0C1B75}" presName="circle2" presStyleLbl="node1" presStyleIdx="1" presStyleCnt="6"/>
      <dgm:spPr/>
    </dgm:pt>
    <dgm:pt modelId="{6A944ECC-B282-4D36-888A-1FD24F207304}" type="pres">
      <dgm:prSet presAssocID="{BF3E81F2-466D-462A-ABCA-73CC5C0C1B75}" presName="rect2" presStyleLbl="alignAcc1" presStyleIdx="1" presStyleCnt="6" custScaleX="104369"/>
      <dgm:spPr/>
      <dgm:t>
        <a:bodyPr/>
        <a:lstStyle/>
        <a:p>
          <a:endParaRPr lang="uk-UA"/>
        </a:p>
      </dgm:t>
    </dgm:pt>
    <dgm:pt modelId="{3171C263-B158-45BF-B1FD-43B6EFED01FA}" type="pres">
      <dgm:prSet presAssocID="{75CF4FA7-503D-49E3-AC0F-CF91BD500926}" presName="vertSpace3" presStyleLbl="node1" presStyleIdx="1" presStyleCnt="6"/>
      <dgm:spPr/>
    </dgm:pt>
    <dgm:pt modelId="{3A3947A1-3391-454C-AFCF-B8BC39F99EA3}" type="pres">
      <dgm:prSet presAssocID="{75CF4FA7-503D-49E3-AC0F-CF91BD500926}" presName="circle3" presStyleLbl="node1" presStyleIdx="2" presStyleCnt="6"/>
      <dgm:spPr/>
    </dgm:pt>
    <dgm:pt modelId="{3E58D159-1121-4825-A2C4-22069B4F0D12}" type="pres">
      <dgm:prSet presAssocID="{75CF4FA7-503D-49E3-AC0F-CF91BD500926}" presName="rect3" presStyleLbl="alignAcc1" presStyleIdx="2" presStyleCnt="6" custScaleX="104502" custScaleY="104011"/>
      <dgm:spPr/>
      <dgm:t>
        <a:bodyPr/>
        <a:lstStyle/>
        <a:p>
          <a:endParaRPr lang="uk-UA"/>
        </a:p>
      </dgm:t>
    </dgm:pt>
    <dgm:pt modelId="{72CA542D-9B01-476A-9408-3C25B84C2AC0}" type="pres">
      <dgm:prSet presAssocID="{4BB328FD-3B4D-4FDB-9814-0536C284B85C}" presName="vertSpace4" presStyleLbl="node1" presStyleIdx="2" presStyleCnt="6"/>
      <dgm:spPr/>
    </dgm:pt>
    <dgm:pt modelId="{A0E2C33D-E4D9-425F-8405-B72568B62F11}" type="pres">
      <dgm:prSet presAssocID="{4BB328FD-3B4D-4FDB-9814-0536C284B85C}" presName="circle4" presStyleLbl="node1" presStyleIdx="3" presStyleCnt="6"/>
      <dgm:spPr/>
    </dgm:pt>
    <dgm:pt modelId="{EF2353A7-4804-4AD4-8AC9-F13DF272B2BE}" type="pres">
      <dgm:prSet presAssocID="{4BB328FD-3B4D-4FDB-9814-0536C284B85C}" presName="rect4" presStyleLbl="alignAcc1" presStyleIdx="3" presStyleCnt="6" custScaleX="105759"/>
      <dgm:spPr/>
      <dgm:t>
        <a:bodyPr/>
        <a:lstStyle/>
        <a:p>
          <a:endParaRPr lang="uk-UA"/>
        </a:p>
      </dgm:t>
    </dgm:pt>
    <dgm:pt modelId="{8FCFF009-E3C2-45FE-922E-5E132EB4CD6D}" type="pres">
      <dgm:prSet presAssocID="{01064EFA-F54B-45F0-8E36-9AED56E5B6FE}" presName="vertSpace5" presStyleLbl="node1" presStyleIdx="3" presStyleCnt="6"/>
      <dgm:spPr/>
    </dgm:pt>
    <dgm:pt modelId="{721C8C37-7DB6-4B81-AF9C-58D53DBE643D}" type="pres">
      <dgm:prSet presAssocID="{01064EFA-F54B-45F0-8E36-9AED56E5B6FE}" presName="circle5" presStyleLbl="node1" presStyleIdx="4" presStyleCnt="6"/>
      <dgm:spPr/>
    </dgm:pt>
    <dgm:pt modelId="{B984CF87-84DE-484D-80E2-B29A321BB1DB}" type="pres">
      <dgm:prSet presAssocID="{01064EFA-F54B-45F0-8E36-9AED56E5B6FE}" presName="rect5" presStyleLbl="alignAcc1" presStyleIdx="4" presStyleCnt="6" custScaleX="105809" custScaleY="98682"/>
      <dgm:spPr/>
      <dgm:t>
        <a:bodyPr/>
        <a:lstStyle/>
        <a:p>
          <a:endParaRPr lang="uk-UA"/>
        </a:p>
      </dgm:t>
    </dgm:pt>
    <dgm:pt modelId="{8CEBAC04-BBFC-48DA-A628-03CEA68670D1}" type="pres">
      <dgm:prSet presAssocID="{310A2CDD-D3E0-49EB-822C-2B4ECD79C69A}" presName="vertSpace6" presStyleLbl="node1" presStyleIdx="4" presStyleCnt="6"/>
      <dgm:spPr/>
    </dgm:pt>
    <dgm:pt modelId="{3BD8D844-2F7D-455F-A762-86629FDA2CD5}" type="pres">
      <dgm:prSet presAssocID="{310A2CDD-D3E0-49EB-822C-2B4ECD79C69A}" presName="circle6" presStyleLbl="node1" presStyleIdx="5" presStyleCnt="6"/>
      <dgm:spPr/>
    </dgm:pt>
    <dgm:pt modelId="{EDC9719E-4C69-4BE3-BE89-4F8BD281A500}" type="pres">
      <dgm:prSet presAssocID="{310A2CDD-D3E0-49EB-822C-2B4ECD79C69A}" presName="rect6" presStyleLbl="alignAcc1" presStyleIdx="5" presStyleCnt="6" custScaleX="105859"/>
      <dgm:spPr/>
      <dgm:t>
        <a:bodyPr/>
        <a:lstStyle/>
        <a:p>
          <a:endParaRPr lang="uk-UA"/>
        </a:p>
      </dgm:t>
    </dgm:pt>
    <dgm:pt modelId="{4B026F4A-272B-4FAE-AA12-C4CFB369FE8A}" type="pres">
      <dgm:prSet presAssocID="{0AABD9F3-A8FE-41E0-A545-29EE93A46585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95EAC1-61BC-4927-9DAC-2357982597CF}" type="pres">
      <dgm:prSet presAssocID="{BF3E81F2-466D-462A-ABCA-73CC5C0C1B75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E4CB254-4350-4756-BEE4-DC48CF7EBA4D}" type="pres">
      <dgm:prSet presAssocID="{75CF4FA7-503D-49E3-AC0F-CF91BD500926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1DCB4B-AC75-44C5-B4CC-1F3E064BCD2D}" type="pres">
      <dgm:prSet presAssocID="{4BB328FD-3B4D-4FDB-9814-0536C284B85C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D66D8E3-5C55-4A33-945F-B2DF795E1F6F}" type="pres">
      <dgm:prSet presAssocID="{01064EFA-F54B-45F0-8E36-9AED56E5B6FE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08C2686-2DEE-4CCE-8715-A71D2FEE9B64}" type="pres">
      <dgm:prSet presAssocID="{310A2CDD-D3E0-49EB-822C-2B4ECD79C69A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998C904-0B97-4C16-B28E-7D5E246705B7}" type="presOf" srcId="{F7B80C10-0522-4DA3-97C4-9ECD462CAD4D}" destId="{C8C0D9E4-7ABC-4157-99B6-843F48D4EAB5}" srcOrd="0" destOrd="0" presId="urn:microsoft.com/office/officeart/2005/8/layout/target3"/>
    <dgm:cxn modelId="{1DB727F1-29B5-4BBD-AE7C-540328B9F628}" type="presOf" srcId="{BF3E81F2-466D-462A-ABCA-73CC5C0C1B75}" destId="{6A944ECC-B282-4D36-888A-1FD24F207304}" srcOrd="0" destOrd="0" presId="urn:microsoft.com/office/officeart/2005/8/layout/target3"/>
    <dgm:cxn modelId="{D4DB660F-9264-405A-B75A-60F995B58D4D}" type="presOf" srcId="{4BB328FD-3B4D-4FDB-9814-0536C284B85C}" destId="{EF2353A7-4804-4AD4-8AC9-F13DF272B2BE}" srcOrd="0" destOrd="0" presId="urn:microsoft.com/office/officeart/2005/8/layout/target3"/>
    <dgm:cxn modelId="{03AC9A77-F958-409E-B4BB-22A0AA3271E0}" type="presOf" srcId="{BF3E81F2-466D-462A-ABCA-73CC5C0C1B75}" destId="{B395EAC1-61BC-4927-9DAC-2357982597CF}" srcOrd="1" destOrd="0" presId="urn:microsoft.com/office/officeart/2005/8/layout/target3"/>
    <dgm:cxn modelId="{AF9E1495-0C83-45C1-9329-C4F08F00A061}" srcId="{F7B80C10-0522-4DA3-97C4-9ECD462CAD4D}" destId="{BF3E81F2-466D-462A-ABCA-73CC5C0C1B75}" srcOrd="1" destOrd="0" parTransId="{9B0783EA-E2D4-40C9-9120-DDD4A5A6BD23}" sibTransId="{B9B29AE6-3708-4909-93F0-4100D9DB273A}"/>
    <dgm:cxn modelId="{F4DFF8BC-AFB9-4F65-A832-16B199B2B890}" type="presOf" srcId="{4BB328FD-3B4D-4FDB-9814-0536C284B85C}" destId="{B21DCB4B-AC75-44C5-B4CC-1F3E064BCD2D}" srcOrd="1" destOrd="0" presId="urn:microsoft.com/office/officeart/2005/8/layout/target3"/>
    <dgm:cxn modelId="{096FF34C-030B-435A-9736-DE7D55F1EA33}" srcId="{F7B80C10-0522-4DA3-97C4-9ECD462CAD4D}" destId="{0AABD9F3-A8FE-41E0-A545-29EE93A46585}" srcOrd="0" destOrd="0" parTransId="{4384C71E-4E85-4E5D-9092-8A102A523885}" sibTransId="{8D2BDC4C-A986-4B3E-B0D5-5ADB0A461674}"/>
    <dgm:cxn modelId="{B5DE9F40-1DB5-4239-AC53-105F71CDDA01}" srcId="{F7B80C10-0522-4DA3-97C4-9ECD462CAD4D}" destId="{4BB328FD-3B4D-4FDB-9814-0536C284B85C}" srcOrd="3" destOrd="0" parTransId="{EC37935C-B200-49F7-9145-9234B985A499}" sibTransId="{6BE8E92A-1CB8-4AD5-8DE9-C4B549614CF3}"/>
    <dgm:cxn modelId="{283A95A6-E927-4A0A-99F1-7479C1C3A12C}" type="presOf" srcId="{75CF4FA7-503D-49E3-AC0F-CF91BD500926}" destId="{DE4CB254-4350-4756-BEE4-DC48CF7EBA4D}" srcOrd="1" destOrd="0" presId="urn:microsoft.com/office/officeart/2005/8/layout/target3"/>
    <dgm:cxn modelId="{84FFC9F5-396D-455C-A99D-68E15291F60B}" type="presOf" srcId="{310A2CDD-D3E0-49EB-822C-2B4ECD79C69A}" destId="{D08C2686-2DEE-4CCE-8715-A71D2FEE9B64}" srcOrd="1" destOrd="0" presId="urn:microsoft.com/office/officeart/2005/8/layout/target3"/>
    <dgm:cxn modelId="{5F493AAF-E1E4-4E02-BF36-73F07D8DDD47}" type="presOf" srcId="{01064EFA-F54B-45F0-8E36-9AED56E5B6FE}" destId="{B984CF87-84DE-484D-80E2-B29A321BB1DB}" srcOrd="0" destOrd="0" presId="urn:microsoft.com/office/officeart/2005/8/layout/target3"/>
    <dgm:cxn modelId="{4003AB41-5BF9-47E7-9919-5FAA7A060F49}" type="presOf" srcId="{310A2CDD-D3E0-49EB-822C-2B4ECD79C69A}" destId="{EDC9719E-4C69-4BE3-BE89-4F8BD281A500}" srcOrd="0" destOrd="0" presId="urn:microsoft.com/office/officeart/2005/8/layout/target3"/>
    <dgm:cxn modelId="{8454DBEF-76CF-48EE-84B3-2653A9ABFCE5}" type="presOf" srcId="{0AABD9F3-A8FE-41E0-A545-29EE93A46585}" destId="{4B026F4A-272B-4FAE-AA12-C4CFB369FE8A}" srcOrd="1" destOrd="0" presId="urn:microsoft.com/office/officeart/2005/8/layout/target3"/>
    <dgm:cxn modelId="{8ECA10BF-E879-4E6B-BA33-F9F991510EE3}" srcId="{F7B80C10-0522-4DA3-97C4-9ECD462CAD4D}" destId="{75CF4FA7-503D-49E3-AC0F-CF91BD500926}" srcOrd="2" destOrd="0" parTransId="{032130D3-08EF-4B28-9D63-34CB47DD2639}" sibTransId="{4C41C38C-596A-46F2-9B7F-3DCBC16536C9}"/>
    <dgm:cxn modelId="{19B63341-C0E5-4A61-8734-CD16D93A3CF9}" srcId="{F7B80C10-0522-4DA3-97C4-9ECD462CAD4D}" destId="{01064EFA-F54B-45F0-8E36-9AED56E5B6FE}" srcOrd="4" destOrd="0" parTransId="{BD6AF9C0-124D-4B00-B184-EE4978482FB4}" sibTransId="{4C1E3214-E954-43F1-8EE7-53A99D908B9D}"/>
    <dgm:cxn modelId="{DA3429CC-6F62-455B-836C-A698FFDE9421}" srcId="{F7B80C10-0522-4DA3-97C4-9ECD462CAD4D}" destId="{310A2CDD-D3E0-49EB-822C-2B4ECD79C69A}" srcOrd="5" destOrd="0" parTransId="{8D922BE9-E2E8-4BA2-B3E8-1A7FF8483D8F}" sibTransId="{6CE00879-B2D6-4A43-85F7-A19B002BFE08}"/>
    <dgm:cxn modelId="{F29B5AB7-DA1D-4173-95DA-7B8C98F54B9B}" type="presOf" srcId="{0AABD9F3-A8FE-41E0-A545-29EE93A46585}" destId="{C03DBD8A-F152-44A0-AB77-A570FFDC1EB9}" srcOrd="0" destOrd="0" presId="urn:microsoft.com/office/officeart/2005/8/layout/target3"/>
    <dgm:cxn modelId="{80ADA520-B97B-40A6-B72D-60C0BF08C11E}" type="presOf" srcId="{75CF4FA7-503D-49E3-AC0F-CF91BD500926}" destId="{3E58D159-1121-4825-A2C4-22069B4F0D12}" srcOrd="0" destOrd="0" presId="urn:microsoft.com/office/officeart/2005/8/layout/target3"/>
    <dgm:cxn modelId="{D71DC50B-DE20-46AC-9CB9-3C43784DED57}" type="presOf" srcId="{01064EFA-F54B-45F0-8E36-9AED56E5B6FE}" destId="{ED66D8E3-5C55-4A33-945F-B2DF795E1F6F}" srcOrd="1" destOrd="0" presId="urn:microsoft.com/office/officeart/2005/8/layout/target3"/>
    <dgm:cxn modelId="{0136D45F-8475-4CE0-AB54-1BCBFE6C0BC5}" type="presParOf" srcId="{C8C0D9E4-7ABC-4157-99B6-843F48D4EAB5}" destId="{27E98B93-30E5-4FA8-9FEF-7A6161FC9434}" srcOrd="0" destOrd="0" presId="urn:microsoft.com/office/officeart/2005/8/layout/target3"/>
    <dgm:cxn modelId="{1947E4FB-847C-46AD-98F8-3D85165953DE}" type="presParOf" srcId="{C8C0D9E4-7ABC-4157-99B6-843F48D4EAB5}" destId="{8B6E2DEC-8DD5-4EB7-BF48-C965239F084E}" srcOrd="1" destOrd="0" presId="urn:microsoft.com/office/officeart/2005/8/layout/target3"/>
    <dgm:cxn modelId="{F8740523-FD29-4A87-B12B-BD57401D4826}" type="presParOf" srcId="{C8C0D9E4-7ABC-4157-99B6-843F48D4EAB5}" destId="{C03DBD8A-F152-44A0-AB77-A570FFDC1EB9}" srcOrd="2" destOrd="0" presId="urn:microsoft.com/office/officeart/2005/8/layout/target3"/>
    <dgm:cxn modelId="{65B25213-1C29-4DE2-9D0B-28049EF9AFDD}" type="presParOf" srcId="{C8C0D9E4-7ABC-4157-99B6-843F48D4EAB5}" destId="{D61985A3-3983-4D78-A111-DFEDFC0DA2EC}" srcOrd="3" destOrd="0" presId="urn:microsoft.com/office/officeart/2005/8/layout/target3"/>
    <dgm:cxn modelId="{1A5D8791-E926-45C7-B03E-31C3973229A0}" type="presParOf" srcId="{C8C0D9E4-7ABC-4157-99B6-843F48D4EAB5}" destId="{E37E7EE0-45A6-4743-9D42-D9696BBD0641}" srcOrd="4" destOrd="0" presId="urn:microsoft.com/office/officeart/2005/8/layout/target3"/>
    <dgm:cxn modelId="{AC50C2CD-5DBB-4334-9B84-4135F8FEEE91}" type="presParOf" srcId="{C8C0D9E4-7ABC-4157-99B6-843F48D4EAB5}" destId="{6A944ECC-B282-4D36-888A-1FD24F207304}" srcOrd="5" destOrd="0" presId="urn:microsoft.com/office/officeart/2005/8/layout/target3"/>
    <dgm:cxn modelId="{181591CA-ACCB-4960-B5A6-1418F3DE6E03}" type="presParOf" srcId="{C8C0D9E4-7ABC-4157-99B6-843F48D4EAB5}" destId="{3171C263-B158-45BF-B1FD-43B6EFED01FA}" srcOrd="6" destOrd="0" presId="urn:microsoft.com/office/officeart/2005/8/layout/target3"/>
    <dgm:cxn modelId="{ABE1C65C-FD6F-4639-9C1F-884C0685A238}" type="presParOf" srcId="{C8C0D9E4-7ABC-4157-99B6-843F48D4EAB5}" destId="{3A3947A1-3391-454C-AFCF-B8BC39F99EA3}" srcOrd="7" destOrd="0" presId="urn:microsoft.com/office/officeart/2005/8/layout/target3"/>
    <dgm:cxn modelId="{F6E75F0E-DF89-4847-810F-4DE97E537116}" type="presParOf" srcId="{C8C0D9E4-7ABC-4157-99B6-843F48D4EAB5}" destId="{3E58D159-1121-4825-A2C4-22069B4F0D12}" srcOrd="8" destOrd="0" presId="urn:microsoft.com/office/officeart/2005/8/layout/target3"/>
    <dgm:cxn modelId="{9E1D543C-1026-4F69-9896-71E13837BA21}" type="presParOf" srcId="{C8C0D9E4-7ABC-4157-99B6-843F48D4EAB5}" destId="{72CA542D-9B01-476A-9408-3C25B84C2AC0}" srcOrd="9" destOrd="0" presId="urn:microsoft.com/office/officeart/2005/8/layout/target3"/>
    <dgm:cxn modelId="{E8A1AF4D-1FCB-4468-88DC-0B8F068061B3}" type="presParOf" srcId="{C8C0D9E4-7ABC-4157-99B6-843F48D4EAB5}" destId="{A0E2C33D-E4D9-425F-8405-B72568B62F11}" srcOrd="10" destOrd="0" presId="urn:microsoft.com/office/officeart/2005/8/layout/target3"/>
    <dgm:cxn modelId="{1B78D6AC-B3EB-4B1A-A691-5F05FC836430}" type="presParOf" srcId="{C8C0D9E4-7ABC-4157-99B6-843F48D4EAB5}" destId="{EF2353A7-4804-4AD4-8AC9-F13DF272B2BE}" srcOrd="11" destOrd="0" presId="urn:microsoft.com/office/officeart/2005/8/layout/target3"/>
    <dgm:cxn modelId="{740AABA0-BB0E-4531-B1FC-3F31B9A67EA5}" type="presParOf" srcId="{C8C0D9E4-7ABC-4157-99B6-843F48D4EAB5}" destId="{8FCFF009-E3C2-45FE-922E-5E132EB4CD6D}" srcOrd="12" destOrd="0" presId="urn:microsoft.com/office/officeart/2005/8/layout/target3"/>
    <dgm:cxn modelId="{E786BDA8-0C4C-4CBE-BE1F-3EF6951898F5}" type="presParOf" srcId="{C8C0D9E4-7ABC-4157-99B6-843F48D4EAB5}" destId="{721C8C37-7DB6-4B81-AF9C-58D53DBE643D}" srcOrd="13" destOrd="0" presId="urn:microsoft.com/office/officeart/2005/8/layout/target3"/>
    <dgm:cxn modelId="{BED98875-6A56-473C-8ABC-82DB42B9EA5C}" type="presParOf" srcId="{C8C0D9E4-7ABC-4157-99B6-843F48D4EAB5}" destId="{B984CF87-84DE-484D-80E2-B29A321BB1DB}" srcOrd="14" destOrd="0" presId="urn:microsoft.com/office/officeart/2005/8/layout/target3"/>
    <dgm:cxn modelId="{545FF9EC-E7E6-47A7-BD10-8E56C322EA44}" type="presParOf" srcId="{C8C0D9E4-7ABC-4157-99B6-843F48D4EAB5}" destId="{8CEBAC04-BBFC-48DA-A628-03CEA68670D1}" srcOrd="15" destOrd="0" presId="urn:microsoft.com/office/officeart/2005/8/layout/target3"/>
    <dgm:cxn modelId="{1D14E9B6-44CF-4EE2-AC82-8ABFCF8062C8}" type="presParOf" srcId="{C8C0D9E4-7ABC-4157-99B6-843F48D4EAB5}" destId="{3BD8D844-2F7D-455F-A762-86629FDA2CD5}" srcOrd="16" destOrd="0" presId="urn:microsoft.com/office/officeart/2005/8/layout/target3"/>
    <dgm:cxn modelId="{076FE84C-977D-4789-BCBB-35CBEF539747}" type="presParOf" srcId="{C8C0D9E4-7ABC-4157-99B6-843F48D4EAB5}" destId="{EDC9719E-4C69-4BE3-BE89-4F8BD281A500}" srcOrd="17" destOrd="0" presId="urn:microsoft.com/office/officeart/2005/8/layout/target3"/>
    <dgm:cxn modelId="{78B42668-FE6D-4B64-9132-0DFCF7CA2970}" type="presParOf" srcId="{C8C0D9E4-7ABC-4157-99B6-843F48D4EAB5}" destId="{4B026F4A-272B-4FAE-AA12-C4CFB369FE8A}" srcOrd="18" destOrd="0" presId="urn:microsoft.com/office/officeart/2005/8/layout/target3"/>
    <dgm:cxn modelId="{2851388F-8526-4471-8985-24C38CFC07A7}" type="presParOf" srcId="{C8C0D9E4-7ABC-4157-99B6-843F48D4EAB5}" destId="{B395EAC1-61BC-4927-9DAC-2357982597CF}" srcOrd="19" destOrd="0" presId="urn:microsoft.com/office/officeart/2005/8/layout/target3"/>
    <dgm:cxn modelId="{05B9545D-9343-4DB0-B745-62C2A441E255}" type="presParOf" srcId="{C8C0D9E4-7ABC-4157-99B6-843F48D4EAB5}" destId="{DE4CB254-4350-4756-BEE4-DC48CF7EBA4D}" srcOrd="20" destOrd="0" presId="urn:microsoft.com/office/officeart/2005/8/layout/target3"/>
    <dgm:cxn modelId="{CF4FEAE0-C724-4C8B-8E35-6DA52654B9C6}" type="presParOf" srcId="{C8C0D9E4-7ABC-4157-99B6-843F48D4EAB5}" destId="{B21DCB4B-AC75-44C5-B4CC-1F3E064BCD2D}" srcOrd="21" destOrd="0" presId="urn:microsoft.com/office/officeart/2005/8/layout/target3"/>
    <dgm:cxn modelId="{716D1076-EACD-4630-97EA-8EAEAA3DA256}" type="presParOf" srcId="{C8C0D9E4-7ABC-4157-99B6-843F48D4EAB5}" destId="{ED66D8E3-5C55-4A33-945F-B2DF795E1F6F}" srcOrd="22" destOrd="0" presId="urn:microsoft.com/office/officeart/2005/8/layout/target3"/>
    <dgm:cxn modelId="{E01E18CD-92FB-4BAE-9F04-16DAF4BA6B39}" type="presParOf" srcId="{C8C0D9E4-7ABC-4157-99B6-843F48D4EAB5}" destId="{D08C2686-2DEE-4CCE-8715-A71D2FEE9B64}" srcOrd="23" destOrd="0" presId="urn:microsoft.com/office/officeart/2005/8/layout/target3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BC6B86-D6CE-4198-BB4D-E541C55997F4}">
      <dsp:nvSpPr>
        <dsp:cNvPr id="0" name=""/>
        <dsp:cNvSpPr/>
      </dsp:nvSpPr>
      <dsp:spPr>
        <a:xfrm>
          <a:off x="2268872" y="1617254"/>
          <a:ext cx="1698589" cy="169858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smtClean="0">
              <a:latin typeface="Calibri"/>
              <a:ea typeface="+mn-ea"/>
              <a:cs typeface="+mn-cs"/>
            </a:rPr>
            <a:t>Класний керівник</a:t>
          </a:r>
          <a:endParaRPr lang="uk-UA" sz="2200" kern="1200">
            <a:latin typeface="Calibri"/>
            <a:ea typeface="+mn-ea"/>
            <a:cs typeface="+mn-cs"/>
          </a:endParaRPr>
        </a:p>
      </dsp:txBody>
      <dsp:txXfrm>
        <a:off x="2517625" y="1866007"/>
        <a:ext cx="1201083" cy="1201083"/>
      </dsp:txXfrm>
    </dsp:sp>
    <dsp:sp modelId="{579138A3-712E-4F01-886B-4A2B0CFD1CFF}">
      <dsp:nvSpPr>
        <dsp:cNvPr id="0" name=""/>
        <dsp:cNvSpPr/>
      </dsp:nvSpPr>
      <dsp:spPr>
        <a:xfrm rot="16200000">
          <a:off x="3013823" y="1278105"/>
          <a:ext cx="208688" cy="296358"/>
        </a:xfrm>
        <a:prstGeom prst="leftRightArrowCallou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067954" y="1278105"/>
        <a:ext cx="100426" cy="296358"/>
      </dsp:txXfrm>
    </dsp:sp>
    <dsp:sp modelId="{7968A060-241C-4FE8-AEB8-597E176CF8FA}">
      <dsp:nvSpPr>
        <dsp:cNvPr id="0" name=""/>
        <dsp:cNvSpPr/>
      </dsp:nvSpPr>
      <dsp:spPr>
        <a:xfrm>
          <a:off x="2458986" y="-94858"/>
          <a:ext cx="1318361" cy="1318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>
              <a:latin typeface="Calibri"/>
              <a:ea typeface="+mn-ea"/>
              <a:cs typeface="+mn-cs"/>
            </a:rPr>
            <a:t> З адміністрацією школи</a:t>
          </a:r>
          <a:endParaRPr lang="uk-UA" sz="1100" kern="1200">
            <a:latin typeface="Calibri"/>
            <a:ea typeface="+mn-ea"/>
            <a:cs typeface="+mn-cs"/>
          </a:endParaRPr>
        </a:p>
      </dsp:txBody>
      <dsp:txXfrm>
        <a:off x="2652055" y="98211"/>
        <a:ext cx="932223" cy="932223"/>
      </dsp:txXfrm>
    </dsp:sp>
    <dsp:sp modelId="{19072F53-D610-4E62-A7F8-0B0CE4227EEA}">
      <dsp:nvSpPr>
        <dsp:cNvPr id="0" name=""/>
        <dsp:cNvSpPr/>
      </dsp:nvSpPr>
      <dsp:spPr>
        <a:xfrm rot="18600000">
          <a:off x="3682492" y="1521481"/>
          <a:ext cx="208688" cy="296358"/>
        </a:xfrm>
        <a:prstGeom prst="leftRightArrowCallou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736623" y="1521481"/>
        <a:ext cx="100426" cy="296358"/>
      </dsp:txXfrm>
    </dsp:sp>
    <dsp:sp modelId="{6D79D17D-221A-43F7-A5A1-640E4DA8954F}">
      <dsp:nvSpPr>
        <dsp:cNvPr id="0" name=""/>
        <dsp:cNvSpPr/>
      </dsp:nvSpPr>
      <dsp:spPr>
        <a:xfrm>
          <a:off x="3681714" y="350178"/>
          <a:ext cx="1318361" cy="1318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kern="1200" smtClean="0">
              <a:latin typeface="Calibri"/>
              <a:ea typeface="+mn-ea"/>
              <a:cs typeface="+mn-cs"/>
            </a:rPr>
            <a:t> З вчителями предметниками</a:t>
          </a:r>
          <a:endParaRPr lang="uk-UA" sz="900" kern="1200">
            <a:latin typeface="Calibri"/>
            <a:ea typeface="+mn-ea"/>
            <a:cs typeface="+mn-cs"/>
          </a:endParaRPr>
        </a:p>
      </dsp:txBody>
      <dsp:txXfrm>
        <a:off x="3874783" y="543247"/>
        <a:ext cx="932223" cy="932223"/>
      </dsp:txXfrm>
    </dsp:sp>
    <dsp:sp modelId="{F87BF54F-E254-4CC0-822A-ADB2FDAAE73E}">
      <dsp:nvSpPr>
        <dsp:cNvPr id="0" name=""/>
        <dsp:cNvSpPr/>
      </dsp:nvSpPr>
      <dsp:spPr>
        <a:xfrm rot="21000000">
          <a:off x="4038283" y="2137729"/>
          <a:ext cx="208688" cy="296358"/>
        </a:xfrm>
        <a:prstGeom prst="leftRightArrowCallou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092414" y="2137729"/>
        <a:ext cx="100426" cy="296358"/>
      </dsp:txXfrm>
    </dsp:sp>
    <dsp:sp modelId="{234800CF-CD51-4472-B960-C6527809F44F}">
      <dsp:nvSpPr>
        <dsp:cNvPr id="0" name=""/>
        <dsp:cNvSpPr/>
      </dsp:nvSpPr>
      <dsp:spPr>
        <a:xfrm>
          <a:off x="4332314" y="1477050"/>
          <a:ext cx="1318361" cy="1318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>
              <a:latin typeface="Calibri"/>
              <a:ea typeface="+mn-ea"/>
              <a:cs typeface="+mn-cs"/>
            </a:rPr>
            <a:t>З бібліотекою</a:t>
          </a:r>
          <a:endParaRPr lang="uk-UA" sz="1100" kern="1200">
            <a:latin typeface="Calibri"/>
            <a:ea typeface="+mn-ea"/>
            <a:cs typeface="+mn-cs"/>
          </a:endParaRPr>
        </a:p>
      </dsp:txBody>
      <dsp:txXfrm>
        <a:off x="4525383" y="1670119"/>
        <a:ext cx="932223" cy="932223"/>
      </dsp:txXfrm>
    </dsp:sp>
    <dsp:sp modelId="{5DB45A38-D50F-4E60-B902-69927215D7D5}">
      <dsp:nvSpPr>
        <dsp:cNvPr id="0" name=""/>
        <dsp:cNvSpPr/>
      </dsp:nvSpPr>
      <dsp:spPr>
        <a:xfrm rot="1800000">
          <a:off x="3886362" y="2849813"/>
          <a:ext cx="208688" cy="296358"/>
        </a:xfrm>
        <a:prstGeom prst="leftRightArrowCallou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940493" y="2849813"/>
        <a:ext cx="100426" cy="296358"/>
      </dsp:txXfrm>
    </dsp:sp>
    <dsp:sp modelId="{AD896705-6945-4D00-A227-323559F35E61}">
      <dsp:nvSpPr>
        <dsp:cNvPr id="0" name=""/>
        <dsp:cNvSpPr/>
      </dsp:nvSpPr>
      <dsp:spPr>
        <a:xfrm>
          <a:off x="4106363" y="2758481"/>
          <a:ext cx="1318361" cy="1318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>
              <a:latin typeface="Calibri"/>
              <a:ea typeface="+mn-ea"/>
              <a:cs typeface="+mn-cs"/>
            </a:rPr>
            <a:t>З батьками</a:t>
          </a:r>
          <a:endParaRPr lang="uk-UA" sz="1100" kern="1200">
            <a:latin typeface="Calibri"/>
            <a:ea typeface="+mn-ea"/>
            <a:cs typeface="+mn-cs"/>
          </a:endParaRPr>
        </a:p>
      </dsp:txBody>
      <dsp:txXfrm>
        <a:off x="4299432" y="2951550"/>
        <a:ext cx="932223" cy="932223"/>
      </dsp:txXfrm>
    </dsp:sp>
    <dsp:sp modelId="{0562E8C9-6650-476E-B21B-F669FC5479AE}">
      <dsp:nvSpPr>
        <dsp:cNvPr id="0" name=""/>
        <dsp:cNvSpPr/>
      </dsp:nvSpPr>
      <dsp:spPr>
        <a:xfrm rot="4200000">
          <a:off x="3369614" y="3295898"/>
          <a:ext cx="208688" cy="296358"/>
        </a:xfrm>
        <a:prstGeom prst="leftRightArrowCallou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423745" y="3295898"/>
        <a:ext cx="100426" cy="296358"/>
      </dsp:txXfrm>
    </dsp:sp>
    <dsp:sp modelId="{1807164D-6DFB-402B-9AD4-547532C70D20}">
      <dsp:nvSpPr>
        <dsp:cNvPr id="0" name=""/>
        <dsp:cNvSpPr/>
      </dsp:nvSpPr>
      <dsp:spPr>
        <a:xfrm>
          <a:off x="3109586" y="3594877"/>
          <a:ext cx="1318361" cy="1318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>
              <a:latin typeface="Calibri"/>
              <a:ea typeface="+mn-ea"/>
              <a:cs typeface="+mn-cs"/>
            </a:rPr>
            <a:t>З Радою школи</a:t>
          </a:r>
          <a:endParaRPr lang="uk-UA" sz="1100" kern="1200">
            <a:latin typeface="Calibri"/>
            <a:ea typeface="+mn-ea"/>
            <a:cs typeface="+mn-cs"/>
          </a:endParaRPr>
        </a:p>
      </dsp:txBody>
      <dsp:txXfrm>
        <a:off x="3302655" y="3787946"/>
        <a:ext cx="932223" cy="932223"/>
      </dsp:txXfrm>
    </dsp:sp>
    <dsp:sp modelId="{59BE98FE-D022-4224-BC55-8D9C1ACB609D}">
      <dsp:nvSpPr>
        <dsp:cNvPr id="0" name=""/>
        <dsp:cNvSpPr/>
      </dsp:nvSpPr>
      <dsp:spPr>
        <a:xfrm rot="6600000">
          <a:off x="2658032" y="3295898"/>
          <a:ext cx="208688" cy="296358"/>
        </a:xfrm>
        <a:prstGeom prst="leftRightArrowCallou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 rot="10800000">
        <a:off x="2712163" y="3295898"/>
        <a:ext cx="100426" cy="296358"/>
      </dsp:txXfrm>
    </dsp:sp>
    <dsp:sp modelId="{974595C5-CD35-4386-956B-7E37BCCCB946}">
      <dsp:nvSpPr>
        <dsp:cNvPr id="0" name=""/>
        <dsp:cNvSpPr/>
      </dsp:nvSpPr>
      <dsp:spPr>
        <a:xfrm>
          <a:off x="1808386" y="3594877"/>
          <a:ext cx="1318361" cy="1318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>
              <a:latin typeface="Calibri"/>
              <a:ea typeface="+mn-ea"/>
              <a:cs typeface="+mn-cs"/>
            </a:rPr>
            <a:t>З громадськими організаціями</a:t>
          </a:r>
          <a:endParaRPr lang="uk-UA" sz="1100" kern="1200">
            <a:latin typeface="Calibri"/>
            <a:ea typeface="+mn-ea"/>
            <a:cs typeface="+mn-cs"/>
          </a:endParaRPr>
        </a:p>
      </dsp:txBody>
      <dsp:txXfrm>
        <a:off x="2001455" y="3787946"/>
        <a:ext cx="932223" cy="932223"/>
      </dsp:txXfrm>
    </dsp:sp>
    <dsp:sp modelId="{32DAA472-1676-41E4-91F9-BA42E6EF8B5C}">
      <dsp:nvSpPr>
        <dsp:cNvPr id="0" name=""/>
        <dsp:cNvSpPr/>
      </dsp:nvSpPr>
      <dsp:spPr>
        <a:xfrm rot="20239747">
          <a:off x="2095651" y="2816383"/>
          <a:ext cx="243240" cy="340596"/>
        </a:xfrm>
        <a:prstGeom prst="leftRightArrowCallou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 rot="10800000">
        <a:off x="2158744" y="2816383"/>
        <a:ext cx="117054" cy="340596"/>
      </dsp:txXfrm>
    </dsp:sp>
    <dsp:sp modelId="{9C57C137-B563-4FA9-A4B2-DA02CA072CAC}">
      <dsp:nvSpPr>
        <dsp:cNvPr id="0" name=""/>
        <dsp:cNvSpPr/>
      </dsp:nvSpPr>
      <dsp:spPr>
        <a:xfrm>
          <a:off x="811610" y="2758481"/>
          <a:ext cx="1318361" cy="1318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>
              <a:latin typeface="Calibri"/>
              <a:ea typeface="+mn-ea"/>
              <a:cs typeface="+mn-cs"/>
            </a:rPr>
            <a:t>З медсестрою</a:t>
          </a:r>
          <a:endParaRPr lang="uk-UA" sz="1100" kern="1200">
            <a:latin typeface="Calibri"/>
            <a:ea typeface="+mn-ea"/>
            <a:cs typeface="+mn-cs"/>
          </a:endParaRPr>
        </a:p>
      </dsp:txBody>
      <dsp:txXfrm>
        <a:off x="1004679" y="2951550"/>
        <a:ext cx="932223" cy="932223"/>
      </dsp:txXfrm>
    </dsp:sp>
    <dsp:sp modelId="{389E1219-3415-48D9-9226-8B9A3B76B4B1}">
      <dsp:nvSpPr>
        <dsp:cNvPr id="0" name=""/>
        <dsp:cNvSpPr/>
      </dsp:nvSpPr>
      <dsp:spPr>
        <a:xfrm rot="560987">
          <a:off x="1921110" y="2123545"/>
          <a:ext cx="255084" cy="348817"/>
        </a:xfrm>
        <a:prstGeom prst="leftRightArrowCallou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 rot="10800000">
        <a:off x="1987275" y="2123545"/>
        <a:ext cx="122754" cy="348817"/>
      </dsp:txXfrm>
    </dsp:sp>
    <dsp:sp modelId="{1D13A8DB-5B70-48B5-A0F9-1E4573F7C422}">
      <dsp:nvSpPr>
        <dsp:cNvPr id="0" name=""/>
        <dsp:cNvSpPr/>
      </dsp:nvSpPr>
      <dsp:spPr>
        <a:xfrm>
          <a:off x="493490" y="1497534"/>
          <a:ext cx="1318361" cy="1318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>
              <a:latin typeface="Calibri"/>
              <a:ea typeface="+mn-ea"/>
              <a:cs typeface="+mn-cs"/>
            </a:rPr>
            <a:t>З педагогом- організатором</a:t>
          </a:r>
          <a:endParaRPr lang="uk-UA" sz="1100" kern="1200">
            <a:latin typeface="Calibri"/>
            <a:ea typeface="+mn-ea"/>
            <a:cs typeface="+mn-cs"/>
          </a:endParaRPr>
        </a:p>
      </dsp:txBody>
      <dsp:txXfrm>
        <a:off x="686559" y="1690603"/>
        <a:ext cx="932223" cy="932223"/>
      </dsp:txXfrm>
    </dsp:sp>
    <dsp:sp modelId="{E2EA7993-9073-41B9-9A5F-BC256B48A4D8}">
      <dsp:nvSpPr>
        <dsp:cNvPr id="0" name=""/>
        <dsp:cNvSpPr/>
      </dsp:nvSpPr>
      <dsp:spPr>
        <a:xfrm rot="3650331">
          <a:off x="2274364" y="1482119"/>
          <a:ext cx="269884" cy="296358"/>
        </a:xfrm>
        <a:prstGeom prst="leftRightArrowCallou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1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 rot="10800000">
        <a:off x="2344368" y="1482119"/>
        <a:ext cx="129876" cy="296358"/>
      </dsp:txXfrm>
    </dsp:sp>
    <dsp:sp modelId="{56F3987E-2948-4E10-A969-3EDD085A9F0B}">
      <dsp:nvSpPr>
        <dsp:cNvPr id="0" name=""/>
        <dsp:cNvSpPr/>
      </dsp:nvSpPr>
      <dsp:spPr>
        <a:xfrm>
          <a:off x="1154318" y="268238"/>
          <a:ext cx="1318361" cy="1318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100" kern="1200" smtClean="0">
              <a:latin typeface="Calibri"/>
              <a:ea typeface="+mn-ea"/>
              <a:cs typeface="+mn-cs"/>
            </a:rPr>
            <a:t>З псмхологом соціальним педагогом</a:t>
          </a:r>
          <a:endParaRPr lang="uk-UA" sz="1100" kern="1200">
            <a:latin typeface="Calibri"/>
            <a:ea typeface="+mn-ea"/>
            <a:cs typeface="+mn-cs"/>
          </a:endParaRPr>
        </a:p>
      </dsp:txBody>
      <dsp:txXfrm>
        <a:off x="1347387" y="461307"/>
        <a:ext cx="932223" cy="932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05.11.2015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428596" y="476672"/>
            <a:ext cx="8143932" cy="45199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uk-UA" sz="3600" b="1" kern="1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/>
              </a:rPr>
              <a:t>НВК "Лановецька загальноосвітня школа </a:t>
            </a:r>
            <a:r>
              <a:rPr lang="en-US" sz="3600" b="1" kern="1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/>
              </a:rPr>
              <a:t>I-III</a:t>
            </a:r>
            <a:r>
              <a:rPr lang="uk-UA" sz="3600" b="1" kern="10" dirty="0" smtClean="0">
                <a:ln w="17780" cmpd="sng">
                  <a:noFill/>
                  <a:prstDash val="solid"/>
                  <a:miter lim="800000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/>
              </a:rPr>
              <a:t>ст.№2-гімназія"</a:t>
            </a:r>
            <a:endParaRPr lang="uk-UA" sz="3600" b="1" kern="10" dirty="0">
              <a:ln w="17780" cmpd="sng">
                <a:noFill/>
                <a:prstDash val="solid"/>
                <a:miter lim="800000"/>
              </a:ln>
              <a:solidFill>
                <a:schemeClr val="accent4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/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600732" y="1537466"/>
            <a:ext cx="5798520" cy="25202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fromWordArt="1">
            <a:prstTxWarp prst="textPlain">
              <a:avLst>
                <a:gd name="adj" fmla="val 49134"/>
              </a:avLst>
            </a:prstTxWarp>
          </a:bodyPr>
          <a:lstStyle/>
          <a:p>
            <a:pPr algn="ctr" rtl="0">
              <a:buNone/>
            </a:pPr>
            <a:r>
              <a:rPr lang="uk-UA" sz="4000" b="1" kern="10" dirty="0" smtClean="0">
                <a:ln w="17780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</a:rPr>
              <a:t>Досвід роботи </a:t>
            </a:r>
          </a:p>
          <a:p>
            <a:pPr algn="ctr" rtl="0">
              <a:buNone/>
            </a:pPr>
            <a:r>
              <a:rPr lang="uk-UA" sz="4000" b="1" kern="10" dirty="0" smtClean="0">
                <a:ln w="17780" cmpd="sng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3399FF"/>
                    </a:gs>
                    <a:gs pos="16000">
                      <a:srgbClr val="00CCCC"/>
                    </a:gs>
                    <a:gs pos="47000">
                      <a:srgbClr val="9999FF"/>
                    </a:gs>
                    <a:gs pos="60001">
                      <a:srgbClr val="2E6792"/>
                    </a:gs>
                    <a:gs pos="71001">
                      <a:srgbClr val="3333CC"/>
                    </a:gs>
                    <a:gs pos="81000">
                      <a:srgbClr val="1170FF"/>
                    </a:gs>
                    <a:gs pos="100000">
                      <a:srgbClr val="006699"/>
                    </a:gs>
                  </a:gsLst>
                  <a:lin ang="5400000"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</a:rPr>
              <a:t>класного керівника</a:t>
            </a:r>
            <a:endParaRPr lang="uk-UA" sz="4000" b="1" kern="10" dirty="0">
              <a:ln w="17780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  <a:miter lim="800000"/>
              </a:ln>
              <a:gradFill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4414" y="4429132"/>
            <a:ext cx="6858048" cy="2131866"/>
          </a:xfrm>
          <a:prstGeom prst="rect">
            <a:avLst/>
          </a:prstGeom>
          <a:ln w="3175" cmpd="sng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Times New Roman"/>
              </a:rPr>
              <a:t>Качан Тетяни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Times New Roman"/>
              </a:rPr>
              <a:t>Володимирівни</a:t>
            </a:r>
          </a:p>
        </p:txBody>
      </p:sp>
    </p:spTree>
    <p:extLst>
      <p:ext uri="{BB962C8B-B14F-4D97-AF65-F5344CB8AC3E}">
        <p14:creationId xmlns="" xmlns:p14="http://schemas.microsoft.com/office/powerpoint/2010/main" val="4948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" y="0"/>
            <a:ext cx="9144000" cy="6858000"/>
          </a:xfrm>
        </p:spPr>
        <p:txBody>
          <a:bodyPr>
            <a:normAutofit/>
          </a:bodyPr>
          <a:lstStyle/>
          <a:p>
            <a:pPr lvl="0"/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Сприяти </a:t>
            </a:r>
            <a:r>
              <a:rPr lang="uk-U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розвитку суспільної та соціальної відповідальності.</a:t>
            </a:r>
          </a:p>
          <a:p>
            <a:pPr lvl="0"/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Готувати </a:t>
            </a:r>
            <a:r>
              <a:rPr lang="uk-U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учнів до свідомого вибору професії, визначення свого місця у житті.</a:t>
            </a:r>
          </a:p>
          <a:p>
            <a:pPr lvl="0"/>
            <a:r>
              <a:rPr lang="uk-U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Сприяти вихованню здорового способу життя, запобіганню шкідливих звичок.</a:t>
            </a:r>
          </a:p>
          <a:p>
            <a:pPr lvl="0"/>
            <a:r>
              <a:rPr lang="uk-U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Сприяти вихованню високої моральності у взаємовідносинах хлопців та дівчат, </a:t>
            </a:r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гендерної </a:t>
            </a:r>
            <a:r>
              <a:rPr lang="uk-U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чутливості; знайомство з чинним законодавством про шлюб та сім'ю.</a:t>
            </a:r>
          </a:p>
          <a:p>
            <a:pPr lvl="0"/>
            <a:r>
              <a:rPr lang="uk-UA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Залучення </a:t>
            </a:r>
            <a:r>
              <a:rPr lang="uk-U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 духовної культури, скарбів української та зарубіжної культури.</a:t>
            </a:r>
          </a:p>
          <a:p>
            <a:pPr lvl="0"/>
            <a:r>
              <a:rPr lang="uk-U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Сприяти розвитку організаційних вмінь та навичок, залучення до суспільно корисної праці.</a:t>
            </a:r>
          </a:p>
          <a:p>
            <a:pPr lvl="0"/>
            <a:r>
              <a:rPr lang="uk-UA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Виявляти творчі здібності учнів та сприяти їх розвитку.</a:t>
            </a:r>
          </a:p>
          <a:p>
            <a:endParaRPr lang="uk-UA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64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0953" y="4766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Співпраця класного керівника</a:t>
            </a:r>
            <a:r>
              <a:rPr lang="uk-UA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/>
            </a:r>
            <a:br>
              <a:rPr lang="uk-UA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</a:br>
            <a:endParaRPr lang="uk-UA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657424514"/>
              </p:ext>
            </p:extLst>
          </p:nvPr>
        </p:nvGraphicFramePr>
        <p:xfrm>
          <a:off x="1000100" y="1285860"/>
          <a:ext cx="7067941" cy="5373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89365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іаграма 3"/>
          <p:cNvGraphicFramePr/>
          <p:nvPr/>
        </p:nvGraphicFramePr>
        <p:xfrm>
          <a:off x="285720" y="0"/>
          <a:ext cx="6424882" cy="3786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іаграма 4"/>
          <p:cNvGraphicFramePr/>
          <p:nvPr/>
        </p:nvGraphicFramePr>
        <p:xfrm>
          <a:off x="2571736" y="3071810"/>
          <a:ext cx="6429420" cy="3786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Untitled-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 rot="5400000">
            <a:off x="1643663" y="-1255918"/>
            <a:ext cx="5470117" cy="8043127"/>
          </a:xfrm>
        </p:spPr>
      </p:pic>
      <p:sp>
        <p:nvSpPr>
          <p:cNvPr id="5" name="TextBox 4"/>
          <p:cNvSpPr txBox="1"/>
          <p:nvPr/>
        </p:nvSpPr>
        <p:spPr>
          <a:xfrm>
            <a:off x="1928794" y="5586257"/>
            <a:ext cx="5214974" cy="1200329"/>
          </a:xfrm>
          <a:prstGeom prst="rect">
            <a:avLst/>
          </a:prstGeom>
          <a:solidFill>
            <a:schemeClr val="accent4">
              <a:lumMod val="5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rgbClr val="FF0000"/>
                </a:solidFill>
              </a:rPr>
              <a:t> Червоний - </a:t>
            </a:r>
            <a:r>
              <a:rPr lang="uk-UA" dirty="0" smtClean="0">
                <a:solidFill>
                  <a:schemeClr val="bg1"/>
                </a:solidFill>
              </a:rPr>
              <a:t>якість проявляється на високому рівні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rgbClr val="FFFF00"/>
                </a:solidFill>
              </a:rPr>
              <a:t>Жовтий -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bg1"/>
                </a:solidFill>
              </a:rPr>
              <a:t>якість проявляється на достатньому рівні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rgbClr val="00B0F0"/>
                </a:solidFill>
              </a:rPr>
              <a:t>Синій -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bg1"/>
                </a:solidFill>
              </a:rPr>
              <a:t>якість проявляється на середньому рівні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>
                <a:solidFill>
                  <a:srgbClr val="1A961D"/>
                </a:solidFill>
              </a:rPr>
              <a:t>Зелений -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bg1"/>
                </a:solidFill>
              </a:rPr>
              <a:t>якість проявляється на низькому рівні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Діаграма 3"/>
          <p:cNvGraphicFramePr/>
          <p:nvPr/>
        </p:nvGraphicFramePr>
        <p:xfrm>
          <a:off x="0" y="285728"/>
          <a:ext cx="9144000" cy="6572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72066" y="131762"/>
            <a:ext cx="4214842" cy="3582990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rgbClr val="7030A0"/>
                </a:solidFill>
              </a:rPr>
              <a:t>У своїй роботі керуюсь основними принципами  виховання</a:t>
            </a:r>
            <a:endParaRPr lang="uk-UA" dirty="0">
              <a:solidFill>
                <a:srgbClr val="7030A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5366" name="Скругленный прямоугольник 25"/>
          <p:cNvSpPr>
            <a:spLocks noChangeArrowheads="1"/>
          </p:cNvSpPr>
          <p:nvPr/>
        </p:nvSpPr>
        <p:spPr bwMode="auto">
          <a:xfrm>
            <a:off x="504792" y="2462191"/>
            <a:ext cx="1674813" cy="1539875"/>
          </a:xfrm>
          <a:prstGeom prst="roundRect">
            <a:avLst>
              <a:gd name="adj" fmla="val 16667"/>
            </a:avLst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65" name="Прямая соединительная линия 26"/>
          <p:cNvSpPr>
            <a:spLocks noChangeShapeType="1"/>
          </p:cNvSpPr>
          <p:nvPr/>
        </p:nvSpPr>
        <p:spPr bwMode="auto">
          <a:xfrm flipV="1">
            <a:off x="2035142" y="1750991"/>
            <a:ext cx="842963" cy="790575"/>
          </a:xfrm>
          <a:prstGeom prst="lin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64" name="Прямая соединительная линия 28"/>
          <p:cNvSpPr>
            <a:spLocks noChangeShapeType="1"/>
          </p:cNvSpPr>
          <p:nvPr/>
        </p:nvSpPr>
        <p:spPr bwMode="auto">
          <a:xfrm>
            <a:off x="2179605" y="3260703"/>
            <a:ext cx="2806700" cy="511175"/>
          </a:xfrm>
          <a:prstGeom prst="lin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63" name="Прямая соединительная линия 30"/>
          <p:cNvSpPr>
            <a:spLocks noChangeShapeType="1"/>
          </p:cNvSpPr>
          <p:nvPr/>
        </p:nvSpPr>
        <p:spPr bwMode="auto">
          <a:xfrm>
            <a:off x="2082767" y="3621066"/>
            <a:ext cx="2659063" cy="1349375"/>
          </a:xfrm>
          <a:prstGeom prst="lin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62" name="Прямая соединительная линия 288"/>
          <p:cNvSpPr>
            <a:spLocks noChangeShapeType="1"/>
          </p:cNvSpPr>
          <p:nvPr/>
        </p:nvSpPr>
        <p:spPr bwMode="auto">
          <a:xfrm flipH="1">
            <a:off x="844517" y="3892528"/>
            <a:ext cx="307975" cy="1797050"/>
          </a:xfrm>
          <a:prstGeom prst="lin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61" name="Прямая соединительная линия 289"/>
          <p:cNvSpPr>
            <a:spLocks noChangeShapeType="1"/>
          </p:cNvSpPr>
          <p:nvPr/>
        </p:nvSpPr>
        <p:spPr bwMode="auto">
          <a:xfrm flipV="1">
            <a:off x="1419192" y="1377928"/>
            <a:ext cx="288925" cy="1150938"/>
          </a:xfrm>
          <a:prstGeom prst="lin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60" name="Прямая соединительная линия 290"/>
          <p:cNvSpPr>
            <a:spLocks noChangeShapeType="1"/>
          </p:cNvSpPr>
          <p:nvPr/>
        </p:nvSpPr>
        <p:spPr bwMode="auto">
          <a:xfrm flipH="1" flipV="1">
            <a:off x="525430" y="1192191"/>
            <a:ext cx="627062" cy="1252537"/>
          </a:xfrm>
          <a:prstGeom prst="lin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59" name="Прямая соединительная линия 291"/>
          <p:cNvSpPr>
            <a:spLocks noChangeShapeType="1"/>
          </p:cNvSpPr>
          <p:nvPr/>
        </p:nvSpPr>
        <p:spPr bwMode="auto">
          <a:xfrm>
            <a:off x="1687480" y="3995716"/>
            <a:ext cx="492125" cy="1622425"/>
          </a:xfrm>
          <a:prstGeom prst="lin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58" name="Овал 292"/>
          <p:cNvSpPr>
            <a:spLocks noChangeArrowheads="1"/>
          </p:cNvSpPr>
          <p:nvPr/>
        </p:nvSpPr>
        <p:spPr bwMode="auto">
          <a:xfrm>
            <a:off x="-6383" y="285728"/>
            <a:ext cx="1592263" cy="985838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57" name="Овал 293"/>
          <p:cNvSpPr>
            <a:spLocks noChangeArrowheads="1"/>
          </p:cNvSpPr>
          <p:nvPr/>
        </p:nvSpPr>
        <p:spPr bwMode="auto">
          <a:xfrm>
            <a:off x="1387442" y="569891"/>
            <a:ext cx="1900238" cy="863600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56" name="Овал 294"/>
          <p:cNvSpPr>
            <a:spLocks noChangeArrowheads="1"/>
          </p:cNvSpPr>
          <p:nvPr/>
        </p:nvSpPr>
        <p:spPr bwMode="auto">
          <a:xfrm>
            <a:off x="2457417" y="1352528"/>
            <a:ext cx="2065338" cy="882650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55" name="Овал 295"/>
          <p:cNvSpPr>
            <a:spLocks noChangeArrowheads="1"/>
          </p:cNvSpPr>
          <p:nvPr/>
        </p:nvSpPr>
        <p:spPr bwMode="auto">
          <a:xfrm>
            <a:off x="33304" y="5686403"/>
            <a:ext cx="1550988" cy="103822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54" name="Овал 296"/>
          <p:cNvSpPr>
            <a:spLocks noChangeArrowheads="1"/>
          </p:cNvSpPr>
          <p:nvPr/>
        </p:nvSpPr>
        <p:spPr bwMode="auto">
          <a:xfrm>
            <a:off x="1695417" y="5521303"/>
            <a:ext cx="1755775" cy="893763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53" name="Овал 297"/>
          <p:cNvSpPr>
            <a:spLocks noChangeArrowheads="1"/>
          </p:cNvSpPr>
          <p:nvPr/>
        </p:nvSpPr>
        <p:spPr bwMode="auto">
          <a:xfrm>
            <a:off x="4000496" y="4429132"/>
            <a:ext cx="1951038" cy="935038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52" name="Овал 298"/>
          <p:cNvSpPr>
            <a:spLocks noChangeArrowheads="1"/>
          </p:cNvSpPr>
          <p:nvPr/>
        </p:nvSpPr>
        <p:spPr bwMode="auto">
          <a:xfrm>
            <a:off x="4000496" y="3357562"/>
            <a:ext cx="1695450" cy="790575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51" name="Прямая соединительная линия 299"/>
          <p:cNvSpPr>
            <a:spLocks noChangeShapeType="1"/>
          </p:cNvSpPr>
          <p:nvPr/>
        </p:nvSpPr>
        <p:spPr bwMode="auto">
          <a:xfrm flipV="1">
            <a:off x="2179605" y="2136753"/>
            <a:ext cx="3165475" cy="700088"/>
          </a:xfrm>
          <a:prstGeom prst="lin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50" name="Прямая соединительная линия 300"/>
          <p:cNvSpPr>
            <a:spLocks noChangeShapeType="1"/>
          </p:cNvSpPr>
          <p:nvPr/>
        </p:nvSpPr>
        <p:spPr bwMode="auto">
          <a:xfrm>
            <a:off x="1963705" y="3894116"/>
            <a:ext cx="2116137" cy="2033587"/>
          </a:xfrm>
          <a:prstGeom prst="line">
            <a:avLst/>
          </a:prstGeom>
          <a:noFill/>
          <a:ln w="9525">
            <a:solidFill>
              <a:srgbClr val="4579B8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49" name="Овал 301"/>
          <p:cNvSpPr>
            <a:spLocks noChangeArrowheads="1"/>
          </p:cNvSpPr>
          <p:nvPr/>
        </p:nvSpPr>
        <p:spPr bwMode="auto">
          <a:xfrm>
            <a:off x="3655980" y="5527653"/>
            <a:ext cx="2054225" cy="801688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48" name="Овал 302"/>
          <p:cNvSpPr>
            <a:spLocks noChangeArrowheads="1"/>
          </p:cNvSpPr>
          <p:nvPr/>
        </p:nvSpPr>
        <p:spPr bwMode="auto">
          <a:xfrm>
            <a:off x="3929058" y="2071678"/>
            <a:ext cx="1684338" cy="882650"/>
          </a:xfrm>
          <a:prstGeom prst="ellipse">
            <a:avLst/>
          </a:prstGeom>
          <a:solidFill>
            <a:srgbClr val="4F81BD"/>
          </a:solidFill>
          <a:ln w="25400">
            <a:solidFill>
              <a:srgbClr val="243F60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347" name="Поле 303"/>
          <p:cNvSpPr txBox="1">
            <a:spLocks noChangeArrowheads="1"/>
          </p:cNvSpPr>
          <p:nvPr/>
        </p:nvSpPr>
        <p:spPr bwMode="auto">
          <a:xfrm>
            <a:off x="4444967" y="4579916"/>
            <a:ext cx="1631950" cy="698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Послідовності та систематичності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46" name="Поле 304"/>
          <p:cNvSpPr txBox="1">
            <a:spLocks noChangeArrowheads="1"/>
          </p:cNvSpPr>
          <p:nvPr/>
        </p:nvSpPr>
        <p:spPr bwMode="auto">
          <a:xfrm>
            <a:off x="1571592" y="817541"/>
            <a:ext cx="1581150" cy="5873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Превентивності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45" name="Поле 305"/>
          <p:cNvSpPr txBox="1">
            <a:spLocks noChangeArrowheads="1"/>
          </p:cNvSpPr>
          <p:nvPr/>
        </p:nvSpPr>
        <p:spPr bwMode="auto">
          <a:xfrm>
            <a:off x="2763805" y="1538266"/>
            <a:ext cx="1427162" cy="6064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Особистісної орієнтації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44" name="Поле 306"/>
          <p:cNvSpPr txBox="1">
            <a:spLocks noChangeArrowheads="1"/>
          </p:cNvSpPr>
          <p:nvPr/>
        </p:nvSpPr>
        <p:spPr bwMode="auto">
          <a:xfrm>
            <a:off x="4143372" y="2182810"/>
            <a:ext cx="1455738" cy="8890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Природо-відповідності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43" name="Поле 308"/>
          <p:cNvSpPr txBox="1">
            <a:spLocks noChangeArrowheads="1"/>
          </p:cNvSpPr>
          <p:nvPr/>
        </p:nvSpPr>
        <p:spPr bwMode="auto">
          <a:xfrm>
            <a:off x="4083058" y="3571876"/>
            <a:ext cx="1631950" cy="620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Демократичності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42" name="Поле 309"/>
          <p:cNvSpPr txBox="1">
            <a:spLocks noChangeArrowheads="1"/>
          </p:cNvSpPr>
          <p:nvPr/>
        </p:nvSpPr>
        <p:spPr bwMode="auto">
          <a:xfrm>
            <a:off x="-214346" y="446066"/>
            <a:ext cx="1862138" cy="7350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Національної спрямованості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41" name="Поле 310"/>
          <p:cNvSpPr txBox="1">
            <a:spLocks noChangeArrowheads="1"/>
          </p:cNvSpPr>
          <p:nvPr/>
        </p:nvSpPr>
        <p:spPr bwMode="auto">
          <a:xfrm>
            <a:off x="4008405" y="5765778"/>
            <a:ext cx="1468437" cy="441325"/>
          </a:xfrm>
          <a:prstGeom prst="rect">
            <a:avLst/>
          </a:prstGeom>
          <a:solidFill>
            <a:srgbClr val="4F81BD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Неперервності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40" name="Поле 311"/>
          <p:cNvSpPr txBox="1">
            <a:spLocks noChangeArrowheads="1"/>
          </p:cNvSpPr>
          <p:nvPr/>
        </p:nvSpPr>
        <p:spPr bwMode="auto">
          <a:xfrm>
            <a:off x="1711292" y="5686403"/>
            <a:ext cx="1627188" cy="5778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Культуро відповідності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39" name="Поле 312"/>
          <p:cNvSpPr txBox="1">
            <a:spLocks noChangeArrowheads="1"/>
          </p:cNvSpPr>
          <p:nvPr/>
        </p:nvSpPr>
        <p:spPr bwMode="auto">
          <a:xfrm>
            <a:off x="233330" y="5856266"/>
            <a:ext cx="1181100" cy="641350"/>
          </a:xfrm>
          <a:prstGeom prst="rect">
            <a:avLst/>
          </a:prstGeom>
          <a:solidFill>
            <a:srgbClr val="4F81BD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Цілісності виховання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38" name="Поле 313"/>
          <p:cNvSpPr txBox="1">
            <a:spLocks noChangeArrowheads="1"/>
          </p:cNvSpPr>
          <p:nvPr/>
        </p:nvSpPr>
        <p:spPr bwMode="auto">
          <a:xfrm>
            <a:off x="590517" y="2774928"/>
            <a:ext cx="1408113" cy="1119188"/>
          </a:xfrm>
          <a:prstGeom prst="rect">
            <a:avLst/>
          </a:prstGeom>
          <a:solidFill>
            <a:srgbClr val="4F81BD"/>
          </a:solidFill>
          <a:ln w="254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Принципивиховання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367" name="Rectangle 7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55378" name="Rectangle 82"/>
          <p:cNvSpPr>
            <a:spLocks noChangeArrowheads="1"/>
          </p:cNvSpPr>
          <p:nvPr/>
        </p:nvSpPr>
        <p:spPr bwMode="auto">
          <a:xfrm>
            <a:off x="0" y="21429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17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7030A0"/>
                </a:solidFill>
              </a:rPr>
              <a:t>Складові виховної системи</a:t>
            </a:r>
            <a:endParaRPr lang="uk-UA" b="1" i="1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2" y="1428736"/>
            <a:ext cx="6711975" cy="542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54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>
                <a:solidFill>
                  <a:srgbClr val="7030A0"/>
                </a:solidFill>
              </a:rPr>
              <a:t>Структура </a:t>
            </a:r>
            <a:r>
              <a:rPr lang="uk-UA" b="1" dirty="0">
                <a:solidFill>
                  <a:srgbClr val="7030A0"/>
                </a:solidFill>
              </a:rPr>
              <a:t>роботи взаємодії сім</a:t>
            </a:r>
            <a:r>
              <a:rPr lang="ru-RU" b="1" dirty="0">
                <a:solidFill>
                  <a:srgbClr val="7030A0"/>
                </a:solidFill>
              </a:rPr>
              <a:t>’</a:t>
            </a:r>
            <a:r>
              <a:rPr lang="uk-UA" b="1" dirty="0">
                <a:solidFill>
                  <a:srgbClr val="7030A0"/>
                </a:solidFill>
              </a:rPr>
              <a:t>ї та класу</a:t>
            </a:r>
            <a:r>
              <a:rPr lang="uk-UA" dirty="0">
                <a:solidFill>
                  <a:schemeClr val="tx1"/>
                </a:solidFill>
              </a:rPr>
              <a:t/>
            </a:r>
            <a:br>
              <a:rPr lang="uk-UA" dirty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42844" y="1500174"/>
          <a:ext cx="8358246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0848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85720" y="857232"/>
            <a:ext cx="5286412" cy="5500726"/>
          </a:xfrm>
          <a:solidFill>
            <a:schemeClr val="tx2">
              <a:lumMod val="60000"/>
              <a:lumOff val="40000"/>
              <a:alpha val="40000"/>
            </a:schemeClr>
          </a:solidFill>
        </p:spPr>
        <p:txBody>
          <a:bodyPr>
            <a:normAutofit fontScale="62500" lnSpcReduction="20000"/>
          </a:bodyPr>
          <a:lstStyle/>
          <a:p>
            <a:pPr marL="0" indent="0" algn="ctr">
              <a:spcAft>
                <a:spcPts val="0"/>
              </a:spcAft>
              <a:buNone/>
            </a:pPr>
            <a:endParaRPr lang="uk-UA" sz="1400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Староста класу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:                 Пальчик А.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Заступник старости: 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 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Криванич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В.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Навчальний сектор:       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Березюк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Д .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 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Відповідальний за 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збереження підручників:   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Ткачук О.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Софіюк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К.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Культмасовий сектор: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  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Бондюк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С .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Редколегія: 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                    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Садляк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А. Стецюк І.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Спортивний сектор:        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Сінькевич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Т.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Мисюк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В.         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Трудовий сектор:                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Кухарчук  М. Остапенко М.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Відповідальний за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озеленення: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                  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Якимчук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О. 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Старший черговий:           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Глушко М.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Дисципліна:                      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Волянюк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Н.  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Класне майно:                    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Бурлак Д.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Матевощук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В.   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 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b="1" dirty="0" smtClean="0">
                <a:latin typeface="Times New Roman"/>
                <a:ea typeface="Times New Roman"/>
              </a:rPr>
              <a:t>Члени ВУР</a:t>
            </a:r>
            <a:r>
              <a:rPr lang="uk-UA" sz="26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: 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Березюк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Д. 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                   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Мисюк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В.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                   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Софіюк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К.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                        </a:t>
            </a:r>
            <a:r>
              <a:rPr lang="uk-UA" sz="2600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Царюк</a:t>
            </a: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 М.</a:t>
            </a:r>
          </a:p>
          <a:p>
            <a:pPr marL="0" indent="0">
              <a:spcAft>
                <a:spcPts val="0"/>
              </a:spcAft>
              <a:buNone/>
            </a:pPr>
            <a:r>
              <a:rPr lang="uk-UA" sz="2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 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52225" name="Picture 1" descr="C:\Users\Home\Desktop\Створити папку\фото\IMG_0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07324">
            <a:off x="5447969" y="1079475"/>
            <a:ext cx="3442863" cy="2582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кутник 3"/>
          <p:cNvSpPr/>
          <p:nvPr/>
        </p:nvSpPr>
        <p:spPr>
          <a:xfrm>
            <a:off x="642910" y="142852"/>
            <a:ext cx="7286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Учнівське самоврядування</a:t>
            </a:r>
            <a:endParaRPr lang="uk-UA" sz="1400" b="1" dirty="0" smtClean="0">
              <a:solidFill>
                <a:srgbClr val="7030A0"/>
              </a:solidFill>
              <a:latin typeface="Times New Roman"/>
              <a:ea typeface="Times New Roman"/>
            </a:endParaRPr>
          </a:p>
        </p:txBody>
      </p:sp>
      <p:pic>
        <p:nvPicPr>
          <p:cNvPr id="52226" name="Picture 2" descr="C:\Users\Home\Desktop\Створити папку\фото\IMG_0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6714">
            <a:off x="5022861" y="3902387"/>
            <a:ext cx="3511864" cy="2633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1866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17225" y="-13924"/>
            <a:ext cx="9161225" cy="687192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3600" b="1" i="1" dirty="0" smtClean="0">
                <a:solidFill>
                  <a:srgbClr val="7030A0"/>
                </a:solidFill>
              </a:rPr>
              <a:t>Дитячо-юнацьке об</a:t>
            </a:r>
            <a:r>
              <a:rPr lang="en-US" sz="3600" b="1" i="1" dirty="0" smtClean="0">
                <a:solidFill>
                  <a:srgbClr val="7030A0"/>
                </a:solidFill>
              </a:rPr>
              <a:t>’</a:t>
            </a:r>
            <a:r>
              <a:rPr lang="uk-UA" sz="3600" b="1" i="1" dirty="0" smtClean="0">
                <a:solidFill>
                  <a:srgbClr val="7030A0"/>
                </a:solidFill>
              </a:rPr>
              <a:t>єднання </a:t>
            </a:r>
            <a:r>
              <a:rPr lang="uk-UA" sz="3600" b="1" i="1" dirty="0" err="1" smtClean="0">
                <a:solidFill>
                  <a:srgbClr val="7030A0"/>
                </a:solidFill>
              </a:rPr>
              <a:t>“Козацький</a:t>
            </a:r>
            <a:r>
              <a:rPr lang="uk-UA" sz="3600" b="1" i="1" dirty="0" smtClean="0">
                <a:solidFill>
                  <a:srgbClr val="7030A0"/>
                </a:solidFill>
              </a:rPr>
              <a:t> </a:t>
            </a:r>
            <a:r>
              <a:rPr lang="uk-UA" sz="3600" b="1" i="1" dirty="0" err="1" smtClean="0">
                <a:solidFill>
                  <a:srgbClr val="7030A0"/>
                </a:solidFill>
              </a:rPr>
              <a:t>шлях”</a:t>
            </a:r>
            <a:endParaRPr lang="uk-UA" sz="3600" b="1" i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uk-UA" sz="3600" b="1" i="1" dirty="0" smtClean="0">
                <a:solidFill>
                  <a:srgbClr val="7030A0"/>
                </a:solidFill>
              </a:rPr>
              <a:t>Курінь ім. Д. </a:t>
            </a:r>
            <a:r>
              <a:rPr lang="uk-UA" sz="3600" b="1" i="1" dirty="0" err="1" smtClean="0">
                <a:solidFill>
                  <a:srgbClr val="7030A0"/>
                </a:solidFill>
              </a:rPr>
              <a:t>Вишнівецького</a:t>
            </a:r>
            <a:endParaRPr lang="uk-UA" sz="3600" b="1" i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uk-UA" sz="3600" b="1" i="1" dirty="0" smtClean="0">
                <a:solidFill>
                  <a:srgbClr val="7030A0"/>
                </a:solidFill>
              </a:rPr>
              <a:t>Рій 6-Б </a:t>
            </a:r>
            <a:r>
              <a:rPr lang="uk-UA" sz="3600" b="1" i="1" dirty="0">
                <a:solidFill>
                  <a:srgbClr val="7030A0"/>
                </a:solidFill>
              </a:rPr>
              <a:t>кл. ім. Петра Конашевича </a:t>
            </a:r>
            <a:r>
              <a:rPr lang="uk-UA" sz="3600" b="1" i="1" dirty="0" smtClean="0">
                <a:solidFill>
                  <a:srgbClr val="7030A0"/>
                </a:solidFill>
              </a:rPr>
              <a:t>- Сагайдачного</a:t>
            </a:r>
            <a:endParaRPr lang="uk-UA" sz="36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uk-UA" dirty="0">
                <a:solidFill>
                  <a:schemeClr val="tx1"/>
                </a:solidFill>
              </a:rPr>
              <a:t> </a:t>
            </a:r>
            <a:r>
              <a:rPr lang="uk-UA" dirty="0" smtClean="0">
                <a:solidFill>
                  <a:schemeClr val="tx1"/>
                </a:solidFill>
              </a:rPr>
              <a:t>                         </a:t>
            </a:r>
            <a:r>
              <a:rPr lang="uk-UA" b="1" dirty="0" smtClean="0">
                <a:solidFill>
                  <a:schemeClr val="tx1"/>
                </a:solidFill>
              </a:rPr>
              <a:t>Девіз</a:t>
            </a:r>
            <a:r>
              <a:rPr lang="uk-UA" b="1" dirty="0">
                <a:solidFill>
                  <a:schemeClr val="tx1"/>
                </a:solidFill>
              </a:rPr>
              <a:t>:</a:t>
            </a:r>
            <a:r>
              <a:rPr lang="uk-UA" dirty="0">
                <a:solidFill>
                  <a:schemeClr val="tx1"/>
                </a:solidFill>
              </a:rPr>
              <a:t>   «Козачата ми сміливі,</a:t>
            </a:r>
          </a:p>
          <a:p>
            <a:pPr marL="0" indent="0" algn="ctr">
              <a:buNone/>
            </a:pPr>
            <a:r>
              <a:rPr lang="uk-UA" dirty="0">
                <a:solidFill>
                  <a:schemeClr val="tx1"/>
                </a:solidFill>
              </a:rPr>
              <a:t>              </a:t>
            </a:r>
            <a:r>
              <a:rPr lang="uk-UA" dirty="0" smtClean="0">
                <a:solidFill>
                  <a:schemeClr val="tx1"/>
                </a:solidFill>
              </a:rPr>
              <a:t>          А </a:t>
            </a:r>
            <a:r>
              <a:rPr lang="uk-UA" dirty="0">
                <a:solidFill>
                  <a:schemeClr val="tx1"/>
                </a:solidFill>
              </a:rPr>
              <a:t>дівчата ще й красиві.</a:t>
            </a:r>
          </a:p>
          <a:p>
            <a:pPr marL="0" indent="0" algn="ctr">
              <a:buNone/>
            </a:pPr>
            <a:r>
              <a:rPr lang="uk-UA" dirty="0">
                <a:solidFill>
                  <a:schemeClr val="tx1"/>
                </a:solidFill>
              </a:rPr>
              <a:t>              </a:t>
            </a:r>
            <a:r>
              <a:rPr lang="uk-UA" dirty="0" smtClean="0">
                <a:solidFill>
                  <a:schemeClr val="tx1"/>
                </a:solidFill>
              </a:rPr>
              <a:t>        Всі </a:t>
            </a:r>
            <a:r>
              <a:rPr lang="uk-UA" dirty="0">
                <a:solidFill>
                  <a:schemeClr val="tx1"/>
                </a:solidFill>
              </a:rPr>
              <a:t>ми сильні хоч куди</a:t>
            </a:r>
          </a:p>
          <a:p>
            <a:pPr marL="0" indent="0" algn="ctr">
              <a:buNone/>
            </a:pPr>
            <a:r>
              <a:rPr lang="uk-UA" dirty="0">
                <a:solidFill>
                  <a:schemeClr val="tx1"/>
                </a:solidFill>
              </a:rPr>
              <a:t>              </a:t>
            </a:r>
            <a:r>
              <a:rPr lang="uk-UA" dirty="0" smtClean="0">
                <a:solidFill>
                  <a:schemeClr val="tx1"/>
                </a:solidFill>
              </a:rPr>
              <a:t>       Перемого </a:t>
            </a:r>
            <a:r>
              <a:rPr lang="uk-UA" dirty="0">
                <a:solidFill>
                  <a:schemeClr val="tx1"/>
                </a:solidFill>
              </a:rPr>
              <a:t>йди сюди.» </a:t>
            </a:r>
          </a:p>
          <a:p>
            <a:pPr marL="0" indent="0" algn="ctr">
              <a:buNone/>
            </a:pPr>
            <a:r>
              <a:rPr lang="uk-UA" dirty="0">
                <a:solidFill>
                  <a:schemeClr val="tx1"/>
                </a:solidFill>
              </a:rPr>
              <a:t> 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chemeClr val="tx1"/>
                </a:solidFill>
              </a:rPr>
              <a:t>      Пісня</a:t>
            </a:r>
            <a:r>
              <a:rPr lang="uk-UA" b="1" dirty="0">
                <a:solidFill>
                  <a:schemeClr val="tx1"/>
                </a:solidFill>
              </a:rPr>
              <a:t>:</a:t>
            </a:r>
            <a:r>
              <a:rPr lang="uk-UA" dirty="0">
                <a:solidFill>
                  <a:schemeClr val="tx1"/>
                </a:solidFill>
              </a:rPr>
              <a:t> « Гей, там на горі Січ іде»</a:t>
            </a:r>
          </a:p>
          <a:p>
            <a:pPr marL="0" indent="0" algn="ctr">
              <a:buNone/>
            </a:pPr>
            <a:r>
              <a:rPr lang="uk-UA" dirty="0">
                <a:solidFill>
                  <a:schemeClr val="tx1"/>
                </a:solidFill>
              </a:rPr>
              <a:t> 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chemeClr val="tx1"/>
                </a:solidFill>
              </a:rPr>
              <a:t> Ройовий</a:t>
            </a:r>
            <a:r>
              <a:rPr lang="uk-UA" b="1" dirty="0">
                <a:solidFill>
                  <a:schemeClr val="tx1"/>
                </a:solidFill>
              </a:rPr>
              <a:t>:</a:t>
            </a:r>
            <a:r>
              <a:rPr lang="uk-UA" dirty="0">
                <a:solidFill>
                  <a:schemeClr val="tx1"/>
                </a:solidFill>
              </a:rPr>
              <a:t>      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 err="1" smtClean="0">
                <a:solidFill>
                  <a:schemeClr val="tx1"/>
                </a:solidFill>
              </a:rPr>
              <a:t>Мисюк</a:t>
            </a:r>
            <a:r>
              <a:rPr lang="uk-UA" dirty="0" smtClean="0">
                <a:solidFill>
                  <a:schemeClr val="tx1"/>
                </a:solidFill>
              </a:rPr>
              <a:t> </a:t>
            </a:r>
            <a:r>
              <a:rPr lang="uk-UA" dirty="0">
                <a:solidFill>
                  <a:schemeClr val="tx1"/>
                </a:solidFill>
              </a:rPr>
              <a:t>Владислав</a:t>
            </a:r>
          </a:p>
          <a:p>
            <a:pPr marL="0" indent="0" algn="ctr">
              <a:buNone/>
            </a:pPr>
            <a:r>
              <a:rPr lang="uk-UA" b="1" dirty="0">
                <a:solidFill>
                  <a:schemeClr val="tx1"/>
                </a:solidFill>
              </a:rPr>
              <a:t>Хорунжий:</a:t>
            </a:r>
            <a:r>
              <a:rPr lang="uk-UA" dirty="0">
                <a:solidFill>
                  <a:schemeClr val="tx1"/>
                </a:solidFill>
              </a:rPr>
              <a:t>    Кухарчук </a:t>
            </a:r>
            <a:r>
              <a:rPr lang="uk-UA" dirty="0" smtClean="0">
                <a:solidFill>
                  <a:schemeClr val="tx1"/>
                </a:solidFill>
              </a:rPr>
              <a:t>Максим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chemeClr val="tx1"/>
                </a:solidFill>
              </a:rPr>
              <a:t>Скарбник:</a:t>
            </a:r>
            <a:r>
              <a:rPr lang="uk-UA" dirty="0" smtClean="0">
                <a:solidFill>
                  <a:schemeClr val="tx1"/>
                </a:solidFill>
              </a:rPr>
              <a:t>     Пальчик Ангеліна</a:t>
            </a:r>
          </a:p>
          <a:p>
            <a:pPr marL="0" indent="0" algn="ctr">
              <a:buNone/>
            </a:pPr>
            <a:r>
              <a:rPr lang="uk-UA" b="1" dirty="0" smtClean="0">
                <a:solidFill>
                  <a:schemeClr val="tx1"/>
                </a:solidFill>
              </a:rPr>
              <a:t>     Писар</a:t>
            </a:r>
            <a:r>
              <a:rPr lang="uk-UA" b="1" dirty="0">
                <a:solidFill>
                  <a:schemeClr val="tx1"/>
                </a:solidFill>
              </a:rPr>
              <a:t>:   </a:t>
            </a:r>
            <a:r>
              <a:rPr lang="uk-UA" dirty="0">
                <a:solidFill>
                  <a:schemeClr val="tx1"/>
                </a:solidFill>
              </a:rPr>
              <a:t>        </a:t>
            </a:r>
            <a:r>
              <a:rPr lang="uk-UA" dirty="0" err="1">
                <a:solidFill>
                  <a:schemeClr val="tx1"/>
                </a:solidFill>
              </a:rPr>
              <a:t>Криванич</a:t>
            </a: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 err="1" smtClean="0">
                <a:solidFill>
                  <a:schemeClr val="tx1"/>
                </a:solidFill>
              </a:rPr>
              <a:t>Володими</a:t>
            </a:r>
            <a:endParaRPr lang="uk-UA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uk-UA" b="1" dirty="0" smtClean="0">
                <a:solidFill>
                  <a:schemeClr val="tx1"/>
                </a:solidFill>
              </a:rPr>
              <a:t>		     Кашовар:      </a:t>
            </a:r>
            <a:r>
              <a:rPr lang="uk-UA" dirty="0" err="1" smtClean="0">
                <a:solidFill>
                  <a:schemeClr val="tx1"/>
                </a:solidFill>
              </a:rPr>
              <a:t>Садляк</a:t>
            </a:r>
            <a:r>
              <a:rPr lang="uk-UA" dirty="0" smtClean="0">
                <a:solidFill>
                  <a:schemeClr val="tx1"/>
                </a:solidFill>
              </a:rPr>
              <a:t> Аліна</a:t>
            </a:r>
          </a:p>
          <a:p>
            <a:pPr algn="ctr"/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16"/>
            <a:ext cx="2016224" cy="299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348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Мої документи\сімейні фото\IMG_0455vfvf.jpg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4664"/>
            <a:ext cx="3306638" cy="5059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72008" y="2276872"/>
            <a:ext cx="5508104" cy="288032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7030A0"/>
                </a:solidFill>
              </a:rPr>
              <a:t>з</a:t>
            </a:r>
            <a:r>
              <a:rPr lang="uk-UA" b="1" dirty="0" smtClean="0">
                <a:solidFill>
                  <a:srgbClr val="7030A0"/>
                </a:solidFill>
              </a:rPr>
              <a:t>агальний:</a:t>
            </a:r>
            <a:r>
              <a:rPr lang="en-US" b="1" dirty="0" smtClean="0">
                <a:solidFill>
                  <a:srgbClr val="7030A0"/>
                </a:solidFill>
              </a:rPr>
              <a:t/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uk-UA" b="1" dirty="0" smtClean="0">
                <a:solidFill>
                  <a:srgbClr val="7030A0"/>
                </a:solidFill>
              </a:rPr>
              <a:t>17 років</a:t>
            </a:r>
            <a:br>
              <a:rPr lang="uk-UA" b="1" dirty="0" smtClean="0">
                <a:solidFill>
                  <a:srgbClr val="7030A0"/>
                </a:solidFill>
              </a:rPr>
            </a:br>
            <a:r>
              <a:rPr lang="uk-UA" b="1" dirty="0" smtClean="0">
                <a:solidFill>
                  <a:srgbClr val="7030A0"/>
                </a:solidFill>
              </a:rPr>
              <a:t>Стаж класного керівника:</a:t>
            </a:r>
            <a:br>
              <a:rPr lang="uk-UA" b="1" dirty="0" smtClean="0">
                <a:solidFill>
                  <a:srgbClr val="7030A0"/>
                </a:solidFill>
              </a:rPr>
            </a:br>
            <a:r>
              <a:rPr lang="uk-UA" b="1" dirty="0" smtClean="0">
                <a:solidFill>
                  <a:srgbClr val="7030A0"/>
                </a:solidFill>
              </a:rPr>
              <a:t>3 роки</a:t>
            </a:r>
            <a:endParaRPr lang="uk-UA" b="1" dirty="0">
              <a:solidFill>
                <a:srgbClr val="7030A0"/>
              </a:solidFill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0" y="857232"/>
            <a:ext cx="5970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Педагогічний стаж:</a:t>
            </a:r>
            <a:endParaRPr lang="uk-UA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45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 descr="C:\Users\Home\Desktop\Створити папку\фото\P5211936.JPG"/>
          <p:cNvPicPr>
            <a:picLocks noChangeAspect="1" noChangeArrowheads="1"/>
          </p:cNvPicPr>
          <p:nvPr/>
        </p:nvPicPr>
        <p:blipFill>
          <a:blip r:embed="rId2" cstate="print"/>
          <a:srcRect l="14517" t="6453" b="12903"/>
          <a:stretch>
            <a:fillRect/>
          </a:stretch>
        </p:blipFill>
        <p:spPr bwMode="auto">
          <a:xfrm>
            <a:off x="0" y="4987831"/>
            <a:ext cx="2643174" cy="1870169"/>
          </a:xfrm>
          <a:prstGeom prst="rect">
            <a:avLst/>
          </a:prstGeom>
          <a:noFill/>
        </p:spPr>
      </p:pic>
      <p:pic>
        <p:nvPicPr>
          <p:cNvPr id="66562" name="Picture 2" descr="C:\Users\Home\Desktop\Створити папку\фото\P5211931.JPG"/>
          <p:cNvPicPr>
            <a:picLocks noChangeAspect="1" noChangeArrowheads="1"/>
          </p:cNvPicPr>
          <p:nvPr/>
        </p:nvPicPr>
        <p:blipFill>
          <a:blip r:embed="rId3" cstate="print"/>
          <a:srcRect l="8889" t="2963" b="11110"/>
          <a:stretch>
            <a:fillRect/>
          </a:stretch>
        </p:blipFill>
        <p:spPr bwMode="auto">
          <a:xfrm>
            <a:off x="6215074" y="1571612"/>
            <a:ext cx="2928926" cy="2071702"/>
          </a:xfrm>
          <a:prstGeom prst="rect">
            <a:avLst/>
          </a:prstGeom>
          <a:noFill/>
        </p:spPr>
      </p:pic>
      <p:sp>
        <p:nvSpPr>
          <p:cNvPr id="2050" name="Oval 2"/>
          <p:cNvSpPr>
            <a:spLocks noChangeArrowheads="1"/>
          </p:cNvSpPr>
          <p:nvPr/>
        </p:nvSpPr>
        <p:spPr bwMode="auto">
          <a:xfrm>
            <a:off x="3643313" y="3214688"/>
            <a:ext cx="2143125" cy="1071562"/>
          </a:xfrm>
          <a:prstGeom prst="roundRect">
            <a:avLst/>
          </a:prstGeom>
          <a:solidFill>
            <a:srgbClr val="FFCC66"/>
          </a:solidFill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sz="2400" b="1" dirty="0">
                <a:solidFill>
                  <a:srgbClr val="C00000"/>
                </a:solidFill>
                <a:latin typeface="Constantia" pitchFamily="18" charset="0"/>
                <a:cs typeface="Arial" pitchFamily="34" charset="0"/>
              </a:rPr>
              <a:t>Методи і прийоми</a:t>
            </a:r>
            <a:endParaRPr lang="ru-RU" sz="2400" b="1" dirty="0">
              <a:solidFill>
                <a:srgbClr val="C00000"/>
              </a:solidFill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2051" name="Oval 3"/>
          <p:cNvSpPr>
            <a:spLocks noChangeArrowheads="1"/>
          </p:cNvSpPr>
          <p:nvPr/>
        </p:nvSpPr>
        <p:spPr bwMode="auto">
          <a:xfrm>
            <a:off x="6286500" y="3714750"/>
            <a:ext cx="2071688" cy="107156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1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Робота в групах, парах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Oval 6"/>
          <p:cNvSpPr>
            <a:spLocks noChangeArrowheads="1"/>
          </p:cNvSpPr>
          <p:nvPr/>
        </p:nvSpPr>
        <p:spPr bwMode="auto">
          <a:xfrm>
            <a:off x="928688" y="3571875"/>
            <a:ext cx="1857375" cy="100012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1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Презентації</a:t>
            </a:r>
          </a:p>
        </p:txBody>
      </p:sp>
      <p:sp>
        <p:nvSpPr>
          <p:cNvPr id="2055" name="Oval 7"/>
          <p:cNvSpPr>
            <a:spLocks noChangeArrowheads="1"/>
          </p:cNvSpPr>
          <p:nvPr/>
        </p:nvSpPr>
        <p:spPr bwMode="auto">
          <a:xfrm>
            <a:off x="1071563" y="2571750"/>
            <a:ext cx="1714500" cy="785813"/>
          </a:xfrm>
          <a:prstGeom prst="ellipse">
            <a:avLst/>
          </a:prstGeom>
          <a:ln>
            <a:solidFill>
              <a:schemeClr val="accent1">
                <a:lumMod val="1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Дискусії та дебати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Oval 8"/>
          <p:cNvSpPr>
            <a:spLocks noChangeArrowheads="1"/>
          </p:cNvSpPr>
          <p:nvPr/>
        </p:nvSpPr>
        <p:spPr bwMode="auto">
          <a:xfrm>
            <a:off x="3071813" y="2000250"/>
            <a:ext cx="1714500" cy="762000"/>
          </a:xfrm>
          <a:prstGeom prst="ellipse">
            <a:avLst/>
          </a:prstGeom>
          <a:ln>
            <a:solidFill>
              <a:schemeClr val="accent1">
                <a:lumMod val="1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Мозковий штурм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Oval 9"/>
          <p:cNvSpPr>
            <a:spLocks noChangeArrowheads="1"/>
          </p:cNvSpPr>
          <p:nvPr/>
        </p:nvSpPr>
        <p:spPr bwMode="auto">
          <a:xfrm>
            <a:off x="5857875" y="2928938"/>
            <a:ext cx="1500188" cy="785812"/>
          </a:xfrm>
          <a:prstGeom prst="ellipse">
            <a:avLst/>
          </a:prstGeom>
          <a:solidFill>
            <a:schemeClr val="accent1">
              <a:lumMod val="90000"/>
            </a:schemeClr>
          </a:solidFill>
          <a:ln>
            <a:solidFill>
              <a:schemeClr val="accent1">
                <a:lumMod val="10000"/>
              </a:schemeClr>
            </a:solidFill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Ділова гра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 flipH="1" flipV="1">
            <a:off x="4857750" y="2857500"/>
            <a:ext cx="428625" cy="1428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5400000">
            <a:off x="3321844" y="4321969"/>
            <a:ext cx="500063" cy="428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0800000" flipV="1">
            <a:off x="2857500" y="4000500"/>
            <a:ext cx="714375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4929188" y="4357687"/>
            <a:ext cx="357188" cy="214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857875" y="4000500"/>
            <a:ext cx="500063" cy="214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857875" y="3571875"/>
            <a:ext cx="214313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2055" idx="6"/>
          </p:cNvCxnSpPr>
          <p:nvPr/>
        </p:nvCxnSpPr>
        <p:spPr>
          <a:xfrm rot="10800000">
            <a:off x="2786063" y="2963863"/>
            <a:ext cx="785812" cy="3222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4786313" y="2000250"/>
            <a:ext cx="1714500" cy="762000"/>
          </a:xfrm>
          <a:prstGeom prst="ellipse">
            <a:avLst/>
          </a:prstGeom>
          <a:ln>
            <a:solidFill>
              <a:schemeClr val="accent1">
                <a:lumMod val="10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Тренінг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rot="16200000" flipV="1">
            <a:off x="4143375" y="2857501"/>
            <a:ext cx="357187" cy="2143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3214688" y="5214938"/>
            <a:ext cx="1785937" cy="1071562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1">
                <a:lumMod val="10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uk-U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Релаксація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rot="5400000">
            <a:off x="3929063" y="4572000"/>
            <a:ext cx="642937" cy="214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2071688" y="4286250"/>
            <a:ext cx="1785937" cy="10715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10000"/>
              </a:schemeClr>
            </a:solidFill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Робота над проектами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Oval 4"/>
          <p:cNvSpPr>
            <a:spLocks noChangeArrowheads="1"/>
          </p:cNvSpPr>
          <p:nvPr/>
        </p:nvSpPr>
        <p:spPr bwMode="auto">
          <a:xfrm>
            <a:off x="4786313" y="4572000"/>
            <a:ext cx="1785937" cy="1071563"/>
          </a:xfrm>
          <a:prstGeom prst="ellipse">
            <a:avLst/>
          </a:prstGeom>
          <a:ln>
            <a:solidFill>
              <a:schemeClr val="accent1">
                <a:lumMod val="1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sz="1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Розв’язання проблемної ситуації</a:t>
            </a:r>
            <a:endParaRPr lang="ru-RU" sz="1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кутник 26"/>
          <p:cNvSpPr/>
          <p:nvPr/>
        </p:nvSpPr>
        <p:spPr>
          <a:xfrm>
            <a:off x="285720" y="142852"/>
            <a:ext cx="8643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7030A0"/>
                </a:solidFill>
                <a:latin typeface="Constantia" pitchFamily="18" charset="0"/>
                <a:cs typeface="Arial" pitchFamily="34" charset="0"/>
              </a:rPr>
              <a:t>Інтерактивні прийоми та методи, </a:t>
            </a:r>
            <a:br>
              <a:rPr lang="uk-UA" sz="2800" b="1" i="1" dirty="0" smtClean="0">
                <a:solidFill>
                  <a:srgbClr val="7030A0"/>
                </a:solidFill>
                <a:latin typeface="Constantia" pitchFamily="18" charset="0"/>
                <a:cs typeface="Arial" pitchFamily="34" charset="0"/>
              </a:rPr>
            </a:br>
            <a:r>
              <a:rPr lang="uk-UA" sz="2800" b="1" i="1" dirty="0" smtClean="0">
                <a:solidFill>
                  <a:srgbClr val="7030A0"/>
                </a:solidFill>
                <a:latin typeface="Constantia" pitchFamily="18" charset="0"/>
                <a:cs typeface="Arial" pitchFamily="34" charset="0"/>
              </a:rPr>
              <a:t>які використовую під час проведення уроків та виховних заходів:</a:t>
            </a:r>
            <a:endParaRPr lang="uk-UA" sz="2800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-24"/>
            <a:ext cx="83247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Колективні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творчі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справи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571472" y="785794"/>
            <a:ext cx="3065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rgbClr val="7030A0"/>
                </a:solidFill>
              </a:rPr>
              <a:t>«Лист ветерану»</a:t>
            </a:r>
            <a:endParaRPr lang="uk-UA" sz="2800" dirty="0">
              <a:solidFill>
                <a:srgbClr val="7030A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81" t="7692"/>
          <a:stretch>
            <a:fillRect/>
          </a:stretch>
        </p:blipFill>
        <p:spPr bwMode="auto">
          <a:xfrm>
            <a:off x="571472" y="1285860"/>
            <a:ext cx="299078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3428992" y="5715000"/>
            <a:ext cx="5929354" cy="1143000"/>
          </a:xfrm>
        </p:spPr>
        <p:txBody>
          <a:bodyPr>
            <a:noAutofit/>
          </a:bodyPr>
          <a:lstStyle/>
          <a:p>
            <a:r>
              <a:rPr lang="uk-UA" sz="2800" b="1" i="1" dirty="0" smtClean="0">
                <a:solidFill>
                  <a:srgbClr val="7030A0"/>
                </a:solidFill>
              </a:rPr>
              <a:t>«Ваш </a:t>
            </a:r>
            <a:r>
              <a:rPr lang="uk-UA" sz="2800" b="1" i="1" dirty="0">
                <a:solidFill>
                  <a:srgbClr val="7030A0"/>
                </a:solidFill>
              </a:rPr>
              <a:t>світлий </a:t>
            </a:r>
            <a:r>
              <a:rPr lang="uk-UA" sz="2800" b="1" i="1" dirty="0" smtClean="0">
                <a:solidFill>
                  <a:srgbClr val="7030A0"/>
                </a:solidFill>
              </a:rPr>
              <a:t>подвиг</a:t>
            </a:r>
            <a:br>
              <a:rPr lang="uk-UA" sz="2800" b="1" i="1" dirty="0" smtClean="0">
                <a:solidFill>
                  <a:srgbClr val="7030A0"/>
                </a:solidFill>
              </a:rPr>
            </a:br>
            <a:r>
              <a:rPr lang="uk-UA" sz="2800" b="1" i="1" dirty="0" smtClean="0">
                <a:solidFill>
                  <a:srgbClr val="7030A0"/>
                </a:solidFill>
              </a:rPr>
              <a:t>незабутній</a:t>
            </a:r>
            <a:r>
              <a:rPr lang="uk-UA" sz="2800" b="1" i="1" dirty="0">
                <a:solidFill>
                  <a:srgbClr val="7030A0"/>
                </a:solidFill>
              </a:rPr>
              <a:t>»</a:t>
            </a:r>
            <a:endParaRPr lang="uk-UA" sz="2800" dirty="0">
              <a:solidFill>
                <a:srgbClr val="7030A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21" t="11347" b="5540"/>
          <a:stretch>
            <a:fillRect/>
          </a:stretch>
        </p:blipFill>
        <p:spPr bwMode="auto">
          <a:xfrm>
            <a:off x="285720" y="3954377"/>
            <a:ext cx="4500594" cy="2903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5253164" y="785794"/>
            <a:ext cx="28192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</a:rPr>
              <a:t>«Нагороди моєї </a:t>
            </a:r>
          </a:p>
          <a:p>
            <a:r>
              <a:rPr lang="uk-UA" sz="2800" b="1" dirty="0" smtClean="0">
                <a:solidFill>
                  <a:srgbClr val="7030A0"/>
                </a:solidFill>
              </a:rPr>
              <a:t>бабусі та дідуся»</a:t>
            </a:r>
            <a:endParaRPr lang="uk-UA" sz="2800" dirty="0">
              <a:solidFill>
                <a:srgbClr val="7030A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1714488"/>
            <a:ext cx="3000364" cy="337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5958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232" y="142852"/>
            <a:ext cx="4944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Благодійні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акції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Рисунок 4" descr="C:\Users\home\Downloads\IMG_20151022_09532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4" y="1643050"/>
            <a:ext cx="3857620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-357190" y="1142984"/>
            <a:ext cx="4929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«</a:t>
            </a:r>
            <a:r>
              <a:rPr lang="uk-UA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Діти, допоможіть дітям»</a:t>
            </a:r>
            <a:endParaRPr lang="uk-UA" sz="24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227"/>
          <a:stretch>
            <a:fillRect/>
          </a:stretch>
        </p:blipFill>
        <p:spPr bwMode="auto">
          <a:xfrm>
            <a:off x="4429124" y="3429000"/>
            <a:ext cx="4214810" cy="2996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71670" y="2571744"/>
            <a:ext cx="9141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</a:rPr>
              <a:t>«Благодійний ярмарок»</a:t>
            </a:r>
            <a:endParaRPr lang="uk-UA" sz="2800" b="1" dirty="0">
              <a:ln>
                <a:solidFill>
                  <a:sysClr val="windowText" lastClr="000000"/>
                </a:solidFill>
              </a:ln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39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Ціннісне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ставлення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 </a:t>
            </a:r>
          </a:p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суспільства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і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держави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Picture 2" descr="C:\Users\home\Desktop\фото\IMG_0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518057"/>
            <a:ext cx="3500430" cy="2625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home\Desktop\фото\IMG_0575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643050"/>
            <a:ext cx="3024177" cy="2268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ome\Desktop\фото\IMG_42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8" y="4339833"/>
            <a:ext cx="3500462" cy="2625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ome\Downloads\IMG_91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4214819"/>
            <a:ext cx="3714744" cy="278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Мої документи\сімейні фото\2015\IMG_11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071678"/>
            <a:ext cx="3857620" cy="2893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2889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892899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Ціннісне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ставлення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 </a:t>
            </a:r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праці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 descr="C:\Users\home\Desktop\фото\IMG_3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3" y="928669"/>
            <a:ext cx="3810027" cy="2857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ome\Desktop\фото\IMG_3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857232"/>
            <a:ext cx="3857620" cy="2893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Andy\AppData\Local\Microsoft\Windows\INetCache\Content.Word\DSCN3264.jpg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319"/>
          <a:stretch/>
        </p:blipFill>
        <p:spPr bwMode="auto">
          <a:xfrm>
            <a:off x="2500298" y="3901112"/>
            <a:ext cx="4500594" cy="2885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15377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Ціннісне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ставлення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до </a:t>
            </a:r>
            <a:r>
              <a:rPr lang="ru-RU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природи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C:\Users\Andy\AppData\Local\Microsoft\Windows\INetCache\Content.Word\DSCN058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855"/>
          <a:stretch/>
        </p:blipFill>
        <p:spPr bwMode="auto">
          <a:xfrm>
            <a:off x="357158" y="2214554"/>
            <a:ext cx="4429124" cy="321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8673" name="Picture 1" descr="G:\Фото 2013-2014р.р\Свято квітів\EkLgUt-m0K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214422"/>
            <a:ext cx="3776150" cy="505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17013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ome\Desktop\фото\IMG_0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556" r="6666"/>
          <a:stretch>
            <a:fillRect/>
          </a:stretch>
        </p:blipFill>
        <p:spPr bwMode="auto">
          <a:xfrm>
            <a:off x="1857356" y="4100005"/>
            <a:ext cx="4064450" cy="27579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ome\Desktop\фото\IMG_3990.jp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875247"/>
            <a:ext cx="3595681" cy="26967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596" y="142852"/>
            <a:ext cx="8064896" cy="1840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</a:rPr>
              <a:t>Ціннісне ставлення до культури і мистецтва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Picture 2" descr="C:\Users\home\Desktop\фото\Изображение 1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9" y="1928802"/>
            <a:ext cx="3857621" cy="2893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ome\Desktop\фото\IMG_07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556" r="6666"/>
          <a:stretch>
            <a:fillRect/>
          </a:stretch>
        </p:blipFill>
        <p:spPr bwMode="auto">
          <a:xfrm>
            <a:off x="1928794" y="4100005"/>
            <a:ext cx="4064450" cy="2757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ome\Desktop\фото\IMG_3990.jp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875247"/>
            <a:ext cx="3595681" cy="2696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950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0"/>
            <a:ext cx="8505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Ціннісне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ставлення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до себе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Picture 2" descr="C:\Users\home\Desktop\фото\P5211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2806"/>
          <a:stretch>
            <a:fillRect/>
          </a:stretch>
        </p:blipFill>
        <p:spPr bwMode="auto">
          <a:xfrm>
            <a:off x="142844" y="1357298"/>
            <a:ext cx="4071934" cy="2357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ome\Desktop\фото\IMG_0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2" y="1142984"/>
            <a:ext cx="3714744" cy="2786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5-Б\PC1917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958"/>
          <a:stretch>
            <a:fillRect/>
          </a:stretch>
        </p:blipFill>
        <p:spPr bwMode="auto">
          <a:xfrm>
            <a:off x="142908" y="4148422"/>
            <a:ext cx="4500530" cy="2566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Мої документи\сімейні фото\2015\IMG_11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450"/>
          <a:stretch>
            <a:fillRect/>
          </a:stretch>
        </p:blipFill>
        <p:spPr bwMode="auto">
          <a:xfrm>
            <a:off x="4857752" y="4214818"/>
            <a:ext cx="4071934" cy="2643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1767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42875" y="1357313"/>
            <a:ext cx="8786813" cy="3857625"/>
          </a:xfrm>
        </p:spPr>
        <p:txBody>
          <a:bodyPr/>
          <a:lstStyle/>
          <a:p>
            <a:r>
              <a:rPr lang="uk-UA" dirty="0" smtClean="0"/>
              <a:t> </a:t>
            </a:r>
            <a:r>
              <a:rPr lang="uk-UA" sz="2800" b="1" i="1" dirty="0" smtClean="0">
                <a:solidFill>
                  <a:srgbClr val="000099"/>
                </a:solidFill>
              </a:rPr>
              <a:t>Від нас, від нашого вміння, від нашої майстерності від нашого мистецтва та мудрості залежить життя,здоров'я, розум, характер, воля</a:t>
            </a:r>
            <a:r>
              <a:rPr lang="uk-UA" sz="2800" b="1" i="1" dirty="0" smtClean="0">
                <a:solidFill>
                  <a:srgbClr val="000099"/>
                </a:solidFill>
              </a:rPr>
              <a:t>,</a:t>
            </a:r>
            <a:r>
              <a:rPr lang="en-US" sz="2800" b="1" i="1" dirty="0" smtClean="0">
                <a:solidFill>
                  <a:srgbClr val="000099"/>
                </a:solidFill>
              </a:rPr>
              <a:t> </a:t>
            </a:r>
            <a:br>
              <a:rPr lang="en-US" sz="2800" b="1" i="1" dirty="0" smtClean="0">
                <a:solidFill>
                  <a:srgbClr val="000099"/>
                </a:solidFill>
              </a:rPr>
            </a:br>
            <a:r>
              <a:rPr lang="uk-UA" sz="2800" b="1" i="1" dirty="0" smtClean="0">
                <a:solidFill>
                  <a:srgbClr val="000099"/>
                </a:solidFill>
              </a:rPr>
              <a:t> </a:t>
            </a:r>
            <a:r>
              <a:rPr lang="uk-UA" sz="2800" b="1" i="1" dirty="0" smtClean="0">
                <a:solidFill>
                  <a:srgbClr val="000099"/>
                </a:solidFill>
              </a:rPr>
              <a:t>інтелектуальне обличчя, місце та роль у житті, щастя підростаючого покоління.       </a:t>
            </a:r>
            <a:br>
              <a:rPr lang="uk-UA" sz="2800" b="1" i="1" dirty="0" smtClean="0">
                <a:solidFill>
                  <a:srgbClr val="000099"/>
                </a:solidFill>
              </a:rPr>
            </a:br>
            <a:r>
              <a:rPr lang="uk-UA" sz="2800" b="1" i="1" dirty="0" smtClean="0">
                <a:solidFill>
                  <a:srgbClr val="000099"/>
                </a:solidFill>
              </a:rPr>
              <a:t>                                                В. О. Сухомлинський</a:t>
            </a:r>
            <a:r>
              <a:rPr lang="en-US" sz="2800" i="1" dirty="0" smtClean="0">
                <a:solidFill>
                  <a:srgbClr val="000099"/>
                </a:solidFill>
              </a:rPr>
              <a:t/>
            </a:r>
            <a:br>
              <a:rPr lang="en-US" sz="2800" i="1" dirty="0" smtClean="0">
                <a:solidFill>
                  <a:srgbClr val="000099"/>
                </a:solidFill>
              </a:rPr>
            </a:br>
            <a:endParaRPr lang="uk-UA" sz="2800" dirty="0" smtClean="0">
              <a:solidFill>
                <a:srgbClr val="000099"/>
              </a:solidFill>
            </a:endParaRPr>
          </a:p>
        </p:txBody>
      </p:sp>
      <p:pic>
        <p:nvPicPr>
          <p:cNvPr id="3" name="Picture 14" descr="1252290250_kazkovi-2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AF3"/>
              </a:clrFrom>
              <a:clrTo>
                <a:srgbClr val="FDFA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43813" y="214313"/>
            <a:ext cx="1209675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0"/>
            <a:ext cx="8229600" cy="125272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7030A0"/>
                </a:solidFill>
              </a:rPr>
              <a:t>Моє педагогічне кредо:</a:t>
            </a:r>
            <a:endParaRPr lang="uk-UA" sz="5400" b="1" i="1" dirty="0">
              <a:solidFill>
                <a:srgbClr val="7030A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285728"/>
            <a:ext cx="8424936" cy="43204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uk-UA" sz="4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0" indent="0" algn="ctr">
              <a:buNone/>
            </a:pP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Times New Roman"/>
              </a:rPr>
              <a:t>«Не </a:t>
            </a:r>
            <a:r>
              <a:rPr lang="uk-UA" sz="4400" b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Times New Roman"/>
              </a:rPr>
              <a:t>можна молоді дати знання, можна лише допомогти їй відкрити ці знання в </a:t>
            </a: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ea typeface="Times New Roman"/>
              </a:rPr>
              <a:t>собі».</a:t>
            </a:r>
            <a:endParaRPr lang="uk-UA" sz="4400" b="1" dirty="0">
              <a:solidFill>
                <a:schemeClr val="accent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Picture 2" descr="http://lanzosh2.at.ua/Vizitki_klasiv/5-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3027132"/>
            <a:ext cx="5572132" cy="3830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8984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4282" y="357166"/>
            <a:ext cx="8568952" cy="5793507"/>
          </a:xfrm>
        </p:spPr>
        <p:txBody>
          <a:bodyPr>
            <a:normAutofit fontScale="85000" lnSpcReduction="20000"/>
          </a:bodyPr>
          <a:lstStyle/>
          <a:p>
            <a:pPr marL="18288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Виховна проблема школи:</a:t>
            </a:r>
            <a:endParaRPr lang="uk-UA" sz="1400" dirty="0">
              <a:solidFill>
                <a:srgbClr val="7030A0"/>
              </a:solidFill>
              <a:latin typeface="Calibri"/>
              <a:ea typeface="Times New Roman"/>
              <a:cs typeface="Times New Roman"/>
            </a:endParaRPr>
          </a:p>
          <a:p>
            <a:pPr marL="45720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800" b="1" i="1" dirty="0" smtClean="0">
                <a:solidFill>
                  <a:sysClr val="windowText" lastClr="000000"/>
                </a:solidFill>
                <a:latin typeface="Arial" pitchFamily="34" charset="0"/>
                <a:ea typeface="Times New Roman"/>
                <a:cs typeface="Arial" pitchFamily="34" charset="0"/>
              </a:rPr>
              <a:t>	</a:t>
            </a:r>
            <a:r>
              <a:rPr lang="uk-UA" sz="2800" b="1" i="1" dirty="0" smtClean="0">
                <a:solidFill>
                  <a:sysClr val="windowText" lastClr="000000"/>
                </a:solidFill>
                <a:latin typeface="Arial" pitchFamily="34" charset="0"/>
                <a:ea typeface="Times New Roman"/>
                <a:cs typeface="Arial" pitchFamily="34" charset="0"/>
              </a:rPr>
              <a:t>«</a:t>
            </a:r>
            <a:r>
              <a:rPr lang="uk-UA" sz="2800" b="1" i="1" dirty="0">
                <a:solidFill>
                  <a:sysClr val="windowText" lastClr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Формування здорової конкурентноздібної творчої особистості, яка спроможна до самовизначення, самореалізації та самовдосконалення».</a:t>
            </a:r>
            <a:endParaRPr lang="uk-UA" sz="1400" b="1" i="1" dirty="0">
              <a:solidFill>
                <a:sysClr val="windowText" lastClr="0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18288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32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uk-UA" sz="1400" dirty="0">
              <a:latin typeface="Calibri"/>
              <a:ea typeface="Times New Roman"/>
              <a:cs typeface="Times New Roman"/>
            </a:endParaRPr>
          </a:p>
          <a:p>
            <a:pPr marL="18288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uk-UA" sz="3600" b="1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</a:rPr>
              <a:t>Проблема роботи Школи сприяння здоров’ю:</a:t>
            </a:r>
            <a:endParaRPr lang="uk-UA" sz="1400" dirty="0">
              <a:solidFill>
                <a:srgbClr val="7030A0"/>
              </a:solidFill>
              <a:latin typeface="Calibri"/>
              <a:ea typeface="Times New Roman"/>
              <a:cs typeface="Times New Roman"/>
            </a:endParaRPr>
          </a:p>
          <a:p>
            <a:pPr marL="18288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2800" b="1" i="1" dirty="0">
                <a:solidFill>
                  <a:sysClr val="windowText" lastClr="000000"/>
                </a:solidFill>
                <a:latin typeface="Arial" pitchFamily="34" charset="0"/>
                <a:ea typeface="Times New Roman"/>
                <a:cs typeface="Arial" pitchFamily="34" charset="0"/>
              </a:rPr>
              <a:t>«Формування здоров</a:t>
            </a:r>
            <a:r>
              <a:rPr lang="ru-RU" sz="2800" b="1" i="1" dirty="0">
                <a:solidFill>
                  <a:sysClr val="windowText" lastClr="000000"/>
                </a:solidFill>
                <a:latin typeface="Arial" pitchFamily="34" charset="0"/>
                <a:ea typeface="Times New Roman"/>
                <a:cs typeface="Arial" pitchFamily="34" charset="0"/>
              </a:rPr>
              <a:t>’</a:t>
            </a:r>
            <a:r>
              <a:rPr lang="uk-UA" sz="2800" b="1" i="1" dirty="0" smtClean="0">
                <a:solidFill>
                  <a:sysClr val="windowText" lastClr="000000"/>
                </a:solidFill>
                <a:latin typeface="Arial" pitchFamily="34" charset="0"/>
                <a:ea typeface="Times New Roman"/>
                <a:cs typeface="Arial" pitchFamily="34" charset="0"/>
              </a:rPr>
              <a:t>язберігаючого </a:t>
            </a:r>
            <a:r>
              <a:rPr lang="uk-UA" sz="2800" b="1" i="1" dirty="0">
                <a:solidFill>
                  <a:sysClr val="windowText" lastClr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освітнього простору через удосконалення системи науково-методичної роботи школи сприяння </a:t>
            </a:r>
            <a:r>
              <a:rPr lang="uk-UA" sz="2800" b="1" i="1" dirty="0" smtClean="0">
                <a:solidFill>
                  <a:sysClr val="windowText" lastClr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здоров’ю»   </a:t>
            </a:r>
            <a:endParaRPr lang="uk-UA" sz="2800" b="1" i="1" dirty="0">
              <a:solidFill>
                <a:sysClr val="windowText" lastClr="0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126046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6632"/>
            <a:ext cx="8712967" cy="60095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600" b="1" dirty="0">
                <a:solidFill>
                  <a:srgbClr val="7030A0"/>
                </a:solidFill>
              </a:rPr>
              <a:t>Проблема ММО класних керівників:</a:t>
            </a:r>
            <a:endParaRPr lang="uk-UA" sz="3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uk-UA" sz="2800" dirty="0">
                <a:solidFill>
                  <a:sysClr val="windowText" lastClr="000000"/>
                </a:solidFill>
              </a:rPr>
              <a:t> </a:t>
            </a:r>
            <a:r>
              <a:rPr lang="uk-UA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«Оновлення виховного процесу шляхом впровадження інноваційних технологій».</a:t>
            </a:r>
          </a:p>
          <a:p>
            <a:pPr marL="0" indent="0" algn="ctr">
              <a:buNone/>
            </a:pPr>
            <a:r>
              <a:rPr lang="uk-UA" sz="2800" b="1" i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uk-UA" sz="28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uk-UA" sz="3600" b="1" dirty="0">
                <a:solidFill>
                  <a:srgbClr val="7030A0"/>
                </a:solidFill>
              </a:rPr>
              <a:t>Проблема, над якою працює  класний керівник в системі  виховної  роботи  класного колективу:</a:t>
            </a:r>
            <a:endParaRPr lang="uk-UA" sz="3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uk-UA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«Всебічне </a:t>
            </a:r>
            <a:r>
              <a:rPr lang="ru-RU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забезпечення  соціального розвитку учнів,  формування соціально активної особистості через системне включення у процес </a:t>
            </a:r>
            <a:r>
              <a:rPr lang="ru-RU" sz="28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взаємодії»</a:t>
            </a:r>
            <a:r>
              <a:rPr lang="uk-UA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uk-UA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24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1" y="1700808"/>
            <a:ext cx="8712968" cy="4896544"/>
          </a:xfrm>
        </p:spPr>
        <p:txBody>
          <a:bodyPr>
            <a:normAutofit/>
          </a:bodyPr>
          <a:lstStyle/>
          <a:p>
            <a:pPr lvl="0"/>
            <a:endParaRPr lang="uk-UA" sz="2000" b="1" i="1" dirty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Декларація </a:t>
            </a:r>
            <a:r>
              <a:rPr lang="ru-RU" sz="2000" b="1" i="1" dirty="0">
                <a:latin typeface="Arial" pitchFamily="34" charset="0"/>
                <a:cs typeface="Arial" pitchFamily="34" charset="0"/>
              </a:rPr>
              <a:t>прав дитини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buFont typeface="Wingdings" pitchFamily="2" charset="2"/>
              <a:buChar char="Ø"/>
            </a:pP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Конвенція </a:t>
            </a:r>
            <a:r>
              <a:rPr lang="uk-UA" sz="2000" b="1" i="1" dirty="0">
                <a:latin typeface="Arial" pitchFamily="34" charset="0"/>
                <a:cs typeface="Arial" pitchFamily="34" charset="0"/>
              </a:rPr>
              <a:t>ООН про права дитини</a:t>
            </a:r>
          </a:p>
          <a:p>
            <a:pPr lvl="0">
              <a:buFont typeface="Wingdings" pitchFamily="2" charset="2"/>
              <a:buChar char="Ø"/>
            </a:pPr>
            <a:r>
              <a:rPr lang="uk-UA" sz="2000" b="1" i="1" dirty="0">
                <a:latin typeface="Arial" pitchFamily="34" charset="0"/>
                <a:cs typeface="Arial" pitchFamily="34" charset="0"/>
              </a:rPr>
              <a:t>Закон України «Про освіту»</a:t>
            </a:r>
          </a:p>
          <a:p>
            <a:pPr lvl="0">
              <a:buFont typeface="Wingdings" pitchFamily="2" charset="2"/>
              <a:buChar char="Ø"/>
            </a:pPr>
            <a:r>
              <a:rPr lang="uk-UA" sz="2000" b="1" i="1" dirty="0">
                <a:latin typeface="Arial" pitchFamily="34" charset="0"/>
                <a:cs typeface="Arial" pitchFamily="34" charset="0"/>
              </a:rPr>
              <a:t>Програма виховання «Основні орієнтири виховання учнів 1-11 класів загальноосвітніх навчальних закладів »</a:t>
            </a:r>
          </a:p>
          <a:p>
            <a:pPr lvl="0">
              <a:buFont typeface="Wingdings" pitchFamily="2" charset="2"/>
              <a:buChar char="Ø"/>
            </a:pPr>
            <a:r>
              <a:rPr lang="uk-UA" sz="2000" b="1" i="1" dirty="0">
                <a:latin typeface="Arial" pitchFamily="34" charset="0"/>
                <a:cs typeface="Arial" pitchFamily="34" charset="0"/>
              </a:rPr>
              <a:t>Концепція національно-патріотичного виховання дітей та молоді.</a:t>
            </a:r>
          </a:p>
          <a:p>
            <a:pPr lvl="0">
              <a:buFont typeface="Wingdings" pitchFamily="2" charset="2"/>
              <a:buChar char="Ø"/>
            </a:pPr>
            <a:r>
              <a:rPr lang="uk-UA" sz="2000" b="1" i="1" dirty="0">
                <a:latin typeface="Arial" pitchFamily="34" charset="0"/>
                <a:cs typeface="Arial" pitchFamily="34" charset="0"/>
              </a:rPr>
              <a:t>Положення про загальноосвітній навчальний заклад</a:t>
            </a:r>
          </a:p>
          <a:p>
            <a:pPr lvl="0">
              <a:buFont typeface="Wingdings" pitchFamily="2" charset="2"/>
              <a:buChar char="Ø"/>
            </a:pPr>
            <a:r>
              <a:rPr lang="uk-UA" sz="2000" b="1" i="1" dirty="0">
                <a:latin typeface="Arial" pitchFamily="34" charset="0"/>
                <a:cs typeface="Arial" pitchFamily="34" charset="0"/>
              </a:rPr>
              <a:t>Положення про класного керівника навчального закладу</a:t>
            </a:r>
          </a:p>
          <a:p>
            <a:pPr lvl="0">
              <a:buFont typeface="Wingdings" pitchFamily="2" charset="2"/>
              <a:buChar char="Ø"/>
            </a:pPr>
            <a:r>
              <a:rPr lang="uk-UA" sz="2000" b="1" i="1" dirty="0">
                <a:latin typeface="Arial" pitchFamily="34" charset="0"/>
                <a:cs typeface="Arial" pitchFamily="34" charset="0"/>
              </a:rPr>
              <a:t>План роботи школи</a:t>
            </a:r>
          </a:p>
          <a:p>
            <a:pPr lvl="0">
              <a:buFont typeface="Wingdings" pitchFamily="2" charset="2"/>
              <a:buChar char="Ø"/>
            </a:pPr>
            <a:r>
              <a:rPr lang="uk-UA" sz="2000" b="1" i="1" dirty="0">
                <a:latin typeface="Arial" pitchFamily="34" charset="0"/>
                <a:cs typeface="Arial" pitchFamily="34" charset="0"/>
              </a:rPr>
              <a:t>План виховної діяльності з класним </a:t>
            </a:r>
            <a:r>
              <a:rPr lang="uk-UA" sz="2000" b="1" i="1" dirty="0" smtClean="0">
                <a:latin typeface="Arial" pitchFamily="34" charset="0"/>
                <a:cs typeface="Arial" pitchFamily="34" charset="0"/>
              </a:rPr>
              <a:t>колективом</a:t>
            </a:r>
            <a:endParaRPr lang="uk-UA" sz="3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33859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7030A0"/>
                </a:solidFill>
              </a:rPr>
              <a:t>НОРМАТИВНІ ДОКУМЕНТИ, </a:t>
            </a:r>
            <a:r>
              <a:rPr lang="uk-UA" sz="4000" b="1" i="1" dirty="0">
                <a:solidFill>
                  <a:srgbClr val="7030A0"/>
                </a:solidFill>
              </a:rPr>
              <a:t>ЯКІ ВИКОРИСТОВУЮ В РОБОТІ:</a:t>
            </a:r>
            <a:endParaRPr lang="uk-UA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032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52728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7030A0"/>
                </a:solidFill>
              </a:rPr>
              <a:t>Модель виховної </a:t>
            </a:r>
            <a:r>
              <a:rPr lang="uk-UA" b="1" dirty="0" smtClean="0">
                <a:solidFill>
                  <a:srgbClr val="7030A0"/>
                </a:solidFill>
              </a:rPr>
              <a:t>системи класу 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EED"/>
              </a:clrFrom>
              <a:clrTo>
                <a:srgbClr val="FFFEED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8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b="-2261"/>
          <a:stretch>
            <a:fillRect/>
          </a:stretch>
        </p:blipFill>
        <p:spPr bwMode="auto">
          <a:xfrm>
            <a:off x="0" y="1137810"/>
            <a:ext cx="5500726" cy="5720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Home\Desktop\Створити папку\фото\IMG_0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62902">
            <a:off x="4580704" y="1456999"/>
            <a:ext cx="4064106" cy="30480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792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656184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 smtClean="0">
                <a:solidFill>
                  <a:srgbClr val="7030A0"/>
                </a:solidFill>
              </a:rPr>
              <a:t/>
            </a:r>
            <a:br>
              <a:rPr lang="uk-UA" b="1" dirty="0" smtClean="0">
                <a:solidFill>
                  <a:srgbClr val="7030A0"/>
                </a:solidFill>
              </a:rPr>
            </a:br>
            <a:r>
              <a:rPr lang="uk-UA" b="1" dirty="0" err="1" smtClean="0">
                <a:solidFill>
                  <a:srgbClr val="7030A0"/>
                </a:solidFill>
              </a:rPr>
              <a:t>Загальновизначені</a:t>
            </a:r>
            <a:r>
              <a:rPr lang="uk-UA" b="1" dirty="0" smtClean="0">
                <a:solidFill>
                  <a:srgbClr val="7030A0"/>
                </a:solidFill>
              </a:rPr>
              <a:t>  цінності виховання особистості,які </a:t>
            </a:r>
            <a:r>
              <a:rPr lang="uk-UA" b="1" dirty="0">
                <a:solidFill>
                  <a:srgbClr val="7030A0"/>
                </a:solidFill>
              </a:rPr>
              <a:t>використовую в роботі:</a:t>
            </a:r>
            <a:r>
              <a:rPr lang="uk-UA" dirty="0">
                <a:solidFill>
                  <a:srgbClr val="7030A0"/>
                </a:solidFill>
              </a:rPr>
              <a:t/>
            </a:r>
            <a:br>
              <a:rPr lang="uk-UA" dirty="0">
                <a:solidFill>
                  <a:srgbClr val="7030A0"/>
                </a:solidFill>
              </a:rPr>
            </a:b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643050"/>
            <a:ext cx="8567286" cy="5000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034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Завдання виховної системи </a:t>
            </a:r>
            <a:r>
              <a:rPr lang="uk-UA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класу:</a:t>
            </a: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/>
            </a:r>
            <a:b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fontScale="70000" lnSpcReduction="20000"/>
          </a:bodyPr>
          <a:lstStyle/>
          <a:p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Формувати </a:t>
            </a:r>
            <a:r>
              <a:rPr lang="uk-UA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згуртований та працездатний колектив</a:t>
            </a:r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/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Виховання майбутнього захисника Вітчизни.</a:t>
            </a:r>
            <a:endParaRPr lang="uk-UA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Сприяти </a:t>
            </a:r>
            <a:r>
              <a:rPr lang="uk-UA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визначенню змісту життя, розвитку внутрішньої свободи, почуття власної </a:t>
            </a:r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гідності</a:t>
            </a:r>
            <a:r>
              <a:rPr lang="uk-UA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самоповаги.</a:t>
            </a:r>
          </a:p>
          <a:p>
            <a:r>
              <a:rPr lang="uk-UA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Забезпечити виховання позитивних рис характеру: доброти, скромності, правдивості, поваги до старших, дбайливості, організованості, старанності, рішучості, сміливості тощо.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Виховувати демократичну культуру поведінки, повагу до інших, толерантність, здатність відстоювати власну думку, не піддаватися чужому впливу.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Виховувати правову культуру, повагу до законів та упевненість у необхідності суворого їх дотримання, непримиренність до протиправної поведінки.</a:t>
            </a:r>
          </a:p>
          <a:p>
            <a:r>
              <a:rPr lang="uk-UA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Навчати учнів у відповідності з нормами права діяти в типових життєвих ситуаціях, виконуючи різні соціальні ролі.</a:t>
            </a:r>
          </a:p>
          <a:p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461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</TotalTime>
  <Words>675</Words>
  <Application>Microsoft Office PowerPoint</Application>
  <PresentationFormat>Экран (4:3)</PresentationFormat>
  <Paragraphs>154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загальний: 17 років Стаж класного керівника: 3 роки</vt:lpstr>
      <vt:lpstr>Моє педагогічне кредо:</vt:lpstr>
      <vt:lpstr>Слайд 4</vt:lpstr>
      <vt:lpstr>Слайд 5</vt:lpstr>
      <vt:lpstr>Слайд 6</vt:lpstr>
      <vt:lpstr>Модель виховної системи класу </vt:lpstr>
      <vt:lpstr> Загальновизначені  цінності виховання особистості,які використовую в роботі: </vt:lpstr>
      <vt:lpstr>Завдання виховної системи класу: </vt:lpstr>
      <vt:lpstr>Слайд 10</vt:lpstr>
      <vt:lpstr>Співпраця класного керівника </vt:lpstr>
      <vt:lpstr>Слайд 12</vt:lpstr>
      <vt:lpstr>Слайд 13</vt:lpstr>
      <vt:lpstr>Слайд 14</vt:lpstr>
      <vt:lpstr>У своїй роботі керуюсь основними принципами  виховання</vt:lpstr>
      <vt:lpstr>Складові виховної системи</vt:lpstr>
      <vt:lpstr> Структура роботи взаємодії сім’ї та класу </vt:lpstr>
      <vt:lpstr>Слайд 18</vt:lpstr>
      <vt:lpstr>Слайд 19</vt:lpstr>
      <vt:lpstr>Слайд 20</vt:lpstr>
      <vt:lpstr>«Ваш світлий подвиг незабутній»</vt:lpstr>
      <vt:lpstr>Слайд 22</vt:lpstr>
      <vt:lpstr>Слайд 23</vt:lpstr>
      <vt:lpstr>Слайд 24</vt:lpstr>
      <vt:lpstr>Слайд 25</vt:lpstr>
      <vt:lpstr>Слайд 26</vt:lpstr>
      <vt:lpstr>Слайд 27</vt:lpstr>
      <vt:lpstr> Від нас, від нашого вміння, від нашої майстерності від нашого мистецтва та мудрості залежить життя,здоров'я, розум, характер, воля,   інтелектуальне обличчя, місце та роль у житті, щастя підростаючого покоління.                                                        В. О. Сухомлинський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admin</cp:lastModifiedBy>
  <cp:revision>64</cp:revision>
  <dcterms:created xsi:type="dcterms:W3CDTF">2015-10-30T17:29:11Z</dcterms:created>
  <dcterms:modified xsi:type="dcterms:W3CDTF">2015-11-05T00:34:32Z</dcterms:modified>
</cp:coreProperties>
</file>