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08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1C0CB-910B-4849-A291-1F5971969F13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E142A-A289-4F74-9BED-7A86DF660C2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5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E142A-A289-4F74-9BED-7A86DF660C2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21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08.11.2015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556" y="260648"/>
            <a:ext cx="7416824" cy="5586361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3837342" y="2564904"/>
            <a:ext cx="1749896" cy="11304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Виховні</a:t>
            </a:r>
          </a:p>
          <a:p>
            <a:pPr algn="ctr"/>
            <a:r>
              <a:rPr lang="uk-UA" dirty="0">
                <a:solidFill>
                  <a:srgbClr val="C00000"/>
                </a:solidFill>
              </a:rPr>
              <a:t>п</a:t>
            </a:r>
            <a:r>
              <a:rPr lang="uk-UA" smtClean="0">
                <a:solidFill>
                  <a:srgbClr val="C00000"/>
                </a:solidFill>
              </a:rPr>
              <a:t>роекти</a:t>
            </a:r>
            <a:endParaRPr lang="uk-UA" dirty="0" smtClean="0">
              <a:solidFill>
                <a:srgbClr val="C00000"/>
              </a:solidFill>
            </a:endParaRPr>
          </a:p>
          <a:p>
            <a:pPr algn="ctr"/>
            <a:r>
              <a:rPr lang="uk-UA" dirty="0" smtClean="0">
                <a:solidFill>
                  <a:srgbClr val="C00000"/>
                </a:solidFill>
              </a:rPr>
              <a:t>гімназії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24516" y="4581129"/>
            <a:ext cx="1156770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Діагностика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168" y="3545575"/>
            <a:ext cx="1092144" cy="109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46" y="1816349"/>
            <a:ext cx="1084266" cy="108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953" y="729569"/>
            <a:ext cx="1082229" cy="1082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729569"/>
            <a:ext cx="1082229" cy="1082229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439" y="1854685"/>
            <a:ext cx="1150731" cy="1150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792" y="3545577"/>
            <a:ext cx="1132860" cy="1132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859" y="4509121"/>
            <a:ext cx="1130424" cy="113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72485" y="4964684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Цілі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1286" y="3906981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solidFill>
                  <a:srgbClr val="C00000"/>
                </a:solidFill>
              </a:rPr>
              <a:t>А</a:t>
            </a:r>
            <a:r>
              <a:rPr lang="uk-UA" dirty="0" smtClean="0">
                <a:solidFill>
                  <a:srgbClr val="C00000"/>
                </a:solidFill>
              </a:rPr>
              <a:t>наліз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2747" y="1989023"/>
            <a:ext cx="1119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solidFill>
                  <a:srgbClr val="C00000"/>
                </a:solidFill>
              </a:rPr>
              <a:t>Констру</a:t>
            </a:r>
            <a:endParaRPr lang="uk-UA" dirty="0" smtClean="0">
              <a:solidFill>
                <a:srgbClr val="C00000"/>
              </a:solidFill>
            </a:endParaRPr>
          </a:p>
          <a:p>
            <a:r>
              <a:rPr lang="uk-UA" dirty="0" err="1" smtClean="0">
                <a:solidFill>
                  <a:srgbClr val="C00000"/>
                </a:solidFill>
              </a:rPr>
              <a:t>ювання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4293" y="989304"/>
            <a:ext cx="1099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solidFill>
                  <a:srgbClr val="C00000"/>
                </a:solidFill>
              </a:rPr>
              <a:t>Моделю</a:t>
            </a:r>
            <a:endParaRPr lang="uk-UA" dirty="0" smtClean="0">
              <a:solidFill>
                <a:srgbClr val="C00000"/>
              </a:solidFill>
            </a:endParaRPr>
          </a:p>
          <a:p>
            <a:r>
              <a:rPr lang="uk-UA" dirty="0" err="1" smtClean="0">
                <a:solidFill>
                  <a:srgbClr val="C00000"/>
                </a:solidFill>
              </a:rPr>
              <a:t>вання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4170" y="910461"/>
            <a:ext cx="784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Плану</a:t>
            </a:r>
          </a:p>
          <a:p>
            <a:r>
              <a:rPr lang="uk-UA" dirty="0" err="1" smtClean="0">
                <a:solidFill>
                  <a:srgbClr val="C00000"/>
                </a:solidFill>
              </a:rPr>
              <a:t>вання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10711" y="2115784"/>
            <a:ext cx="750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Творе</a:t>
            </a:r>
          </a:p>
          <a:p>
            <a:r>
              <a:rPr lang="uk-UA" dirty="0" err="1" smtClean="0">
                <a:solidFill>
                  <a:srgbClr val="C00000"/>
                </a:solidFill>
              </a:rPr>
              <a:t>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67242" y="3738123"/>
            <a:ext cx="695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Реалі</a:t>
            </a:r>
          </a:p>
          <a:p>
            <a:r>
              <a:rPr lang="uk-UA" dirty="0" err="1" smtClean="0">
                <a:solidFill>
                  <a:srgbClr val="C00000"/>
                </a:solidFill>
              </a:rPr>
              <a:t>зація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Стрілка вправо 17"/>
          <p:cNvSpPr/>
          <p:nvPr/>
        </p:nvSpPr>
        <p:spPr>
          <a:xfrm>
            <a:off x="4427984" y="5085288"/>
            <a:ext cx="687969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ілка вліво 21"/>
          <p:cNvSpPr/>
          <p:nvPr/>
        </p:nvSpPr>
        <p:spPr>
          <a:xfrm>
            <a:off x="6332747" y="1312470"/>
            <a:ext cx="255477" cy="6765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ілка вліво 24"/>
          <p:cNvSpPr/>
          <p:nvPr/>
        </p:nvSpPr>
        <p:spPr>
          <a:xfrm>
            <a:off x="4283968" y="1342691"/>
            <a:ext cx="648072" cy="21410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ілка вниз 25"/>
          <p:cNvSpPr/>
          <p:nvPr/>
        </p:nvSpPr>
        <p:spPr>
          <a:xfrm>
            <a:off x="2541095" y="1559568"/>
            <a:ext cx="653075" cy="266086"/>
          </a:xfrm>
          <a:prstGeom prst="downArrow">
            <a:avLst>
              <a:gd name="adj1" fmla="val 50000"/>
              <a:gd name="adj2" fmla="val 531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ілка вниз 26"/>
          <p:cNvSpPr/>
          <p:nvPr/>
        </p:nvSpPr>
        <p:spPr>
          <a:xfrm>
            <a:off x="2402780" y="3052377"/>
            <a:ext cx="216024" cy="4535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ілка вгору 27"/>
          <p:cNvSpPr/>
          <p:nvPr/>
        </p:nvSpPr>
        <p:spPr>
          <a:xfrm>
            <a:off x="6705773" y="2975495"/>
            <a:ext cx="186760" cy="453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ілка вправо 29"/>
          <p:cNvSpPr/>
          <p:nvPr/>
        </p:nvSpPr>
        <p:spPr>
          <a:xfrm>
            <a:off x="2699792" y="4581128"/>
            <a:ext cx="260933" cy="688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Стрілка вгору 1024"/>
          <p:cNvSpPr/>
          <p:nvPr/>
        </p:nvSpPr>
        <p:spPr>
          <a:xfrm>
            <a:off x="6296046" y="4701331"/>
            <a:ext cx="724226" cy="2242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Горизонтальний сувій 1034"/>
          <p:cNvSpPr/>
          <p:nvPr/>
        </p:nvSpPr>
        <p:spPr>
          <a:xfrm>
            <a:off x="6876256" y="492300"/>
            <a:ext cx="1143000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Задачі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3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91" y="2219"/>
            <a:ext cx="116522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503" y="512707"/>
            <a:ext cx="116522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77673"/>
            <a:ext cx="116522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9" name="TextBox 1038"/>
          <p:cNvSpPr txBox="1"/>
          <p:nvPr/>
        </p:nvSpPr>
        <p:spPr>
          <a:xfrm>
            <a:off x="4226981" y="116945"/>
            <a:ext cx="854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dirty="0" smtClean="0">
                <a:solidFill>
                  <a:srgbClr val="C00000"/>
                </a:solidFill>
              </a:rPr>
              <a:t>Проект </a:t>
            </a:r>
          </a:p>
          <a:p>
            <a:r>
              <a:rPr lang="uk-UA" sz="1200" dirty="0">
                <a:solidFill>
                  <a:srgbClr val="C00000"/>
                </a:solidFill>
              </a:rPr>
              <a:t>р</a:t>
            </a:r>
            <a:r>
              <a:rPr lang="uk-UA" sz="1200" dirty="0" smtClean="0">
                <a:solidFill>
                  <a:srgbClr val="C00000"/>
                </a:solidFill>
              </a:rPr>
              <a:t>оботи</a:t>
            </a:r>
          </a:p>
          <a:p>
            <a:r>
              <a:rPr lang="uk-UA" sz="1200" dirty="0" smtClean="0">
                <a:solidFill>
                  <a:srgbClr val="C00000"/>
                </a:solidFill>
              </a:rPr>
              <a:t>класного</a:t>
            </a:r>
          </a:p>
          <a:p>
            <a:r>
              <a:rPr lang="uk-UA" sz="1200" dirty="0" smtClean="0">
                <a:solidFill>
                  <a:srgbClr val="C00000"/>
                </a:solidFill>
              </a:rPr>
              <a:t>керівника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040" name="TextBox 1039"/>
          <p:cNvSpPr txBox="1"/>
          <p:nvPr/>
        </p:nvSpPr>
        <p:spPr>
          <a:xfrm>
            <a:off x="1570193" y="647170"/>
            <a:ext cx="829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dirty="0" smtClean="0">
                <a:solidFill>
                  <a:srgbClr val="C00000"/>
                </a:solidFill>
              </a:rPr>
              <a:t>План</a:t>
            </a:r>
          </a:p>
          <a:p>
            <a:r>
              <a:rPr lang="uk-UA" sz="1200" dirty="0">
                <a:solidFill>
                  <a:srgbClr val="C00000"/>
                </a:solidFill>
              </a:rPr>
              <a:t>р</a:t>
            </a:r>
            <a:r>
              <a:rPr lang="uk-UA" sz="1200" dirty="0" smtClean="0">
                <a:solidFill>
                  <a:srgbClr val="C00000"/>
                </a:solidFill>
              </a:rPr>
              <a:t>оботи </a:t>
            </a:r>
          </a:p>
          <a:p>
            <a:r>
              <a:rPr lang="uk-UA" sz="1200" dirty="0" smtClean="0">
                <a:solidFill>
                  <a:srgbClr val="C00000"/>
                </a:solidFill>
              </a:rPr>
              <a:t>класного</a:t>
            </a:r>
          </a:p>
          <a:p>
            <a:r>
              <a:rPr lang="uk-UA" sz="1200" dirty="0" smtClean="0">
                <a:solidFill>
                  <a:srgbClr val="C00000"/>
                </a:solidFill>
              </a:rPr>
              <a:t>керівника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041" name="TextBox 1040"/>
          <p:cNvSpPr txBox="1"/>
          <p:nvPr/>
        </p:nvSpPr>
        <p:spPr>
          <a:xfrm>
            <a:off x="864082" y="2786748"/>
            <a:ext cx="7945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dirty="0" smtClean="0">
                <a:solidFill>
                  <a:srgbClr val="C00000"/>
                </a:solidFill>
              </a:rPr>
              <a:t>Сценарії</a:t>
            </a:r>
          </a:p>
          <a:p>
            <a:r>
              <a:rPr lang="uk-UA" sz="1200" dirty="0">
                <a:solidFill>
                  <a:srgbClr val="C00000"/>
                </a:solidFill>
              </a:rPr>
              <a:t>о</a:t>
            </a:r>
            <a:r>
              <a:rPr lang="uk-UA" sz="1200" dirty="0" smtClean="0">
                <a:solidFill>
                  <a:srgbClr val="C00000"/>
                </a:solidFill>
              </a:rPr>
              <a:t>кремих</a:t>
            </a:r>
          </a:p>
          <a:p>
            <a:r>
              <a:rPr lang="uk-UA" sz="1200" dirty="0">
                <a:solidFill>
                  <a:srgbClr val="C00000"/>
                </a:solidFill>
              </a:rPr>
              <a:t>в</a:t>
            </a:r>
            <a:r>
              <a:rPr lang="uk-UA" sz="1200" dirty="0" smtClean="0">
                <a:solidFill>
                  <a:srgbClr val="C00000"/>
                </a:solidFill>
              </a:rPr>
              <a:t>иховних</a:t>
            </a:r>
          </a:p>
          <a:p>
            <a:r>
              <a:rPr lang="uk-UA" sz="1200" dirty="0" smtClean="0">
                <a:solidFill>
                  <a:srgbClr val="C00000"/>
                </a:solidFill>
              </a:rPr>
              <a:t>заходів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043" name="TextBox 1042"/>
          <p:cNvSpPr txBox="1"/>
          <p:nvPr/>
        </p:nvSpPr>
        <p:spPr>
          <a:xfrm>
            <a:off x="864082" y="6165304"/>
            <a:ext cx="709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>
                <a:solidFill>
                  <a:srgbClr val="C00000"/>
                </a:solidFill>
              </a:rPr>
              <a:t>Система роботи класного керівника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8" name="Стрілка вгору 7"/>
          <p:cNvSpPr/>
          <p:nvPr/>
        </p:nvSpPr>
        <p:spPr>
          <a:xfrm>
            <a:off x="7200741" y="1478167"/>
            <a:ext cx="323587" cy="3765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ілка вліво 14"/>
          <p:cNvSpPr/>
          <p:nvPr/>
        </p:nvSpPr>
        <p:spPr>
          <a:xfrm>
            <a:off x="6158242" y="809786"/>
            <a:ext cx="604485" cy="2763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Виноска зі стрілкою вліво 18"/>
          <p:cNvSpPr/>
          <p:nvPr/>
        </p:nvSpPr>
        <p:spPr>
          <a:xfrm>
            <a:off x="5292080" y="512707"/>
            <a:ext cx="295158" cy="21686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Виноска зі стрілкою донизу 19"/>
          <p:cNvSpPr/>
          <p:nvPr/>
        </p:nvSpPr>
        <p:spPr>
          <a:xfrm>
            <a:off x="3600946" y="492300"/>
            <a:ext cx="245125" cy="23726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Виноска зі стрілкою вліво 20"/>
          <p:cNvSpPr/>
          <p:nvPr/>
        </p:nvSpPr>
        <p:spPr>
          <a:xfrm>
            <a:off x="2699792" y="1008936"/>
            <a:ext cx="281860" cy="22469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Виноска зі стрілкою донизу 22"/>
          <p:cNvSpPr/>
          <p:nvPr/>
        </p:nvSpPr>
        <p:spPr>
          <a:xfrm>
            <a:off x="1985115" y="1525572"/>
            <a:ext cx="225596" cy="28622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иноска зі стрілкою вліво 23"/>
          <p:cNvSpPr/>
          <p:nvPr/>
        </p:nvSpPr>
        <p:spPr>
          <a:xfrm>
            <a:off x="1896082" y="2866161"/>
            <a:ext cx="294713" cy="21866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Виноска зі стрілкою вправо 28"/>
          <p:cNvSpPr/>
          <p:nvPr/>
        </p:nvSpPr>
        <p:spPr>
          <a:xfrm>
            <a:off x="1475657" y="3738123"/>
            <a:ext cx="288032" cy="266941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974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34</Words>
  <Application>Microsoft Office PowerPoint</Application>
  <PresentationFormat>Екран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Тема Office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XTreme.ws</cp:lastModifiedBy>
  <cp:revision>9</cp:revision>
  <cp:lastPrinted>2015-11-06T10:03:12Z</cp:lastPrinted>
  <dcterms:created xsi:type="dcterms:W3CDTF">2010-02-23T11:30:32Z</dcterms:created>
  <dcterms:modified xsi:type="dcterms:W3CDTF">2015-11-08T13:45:47Z</dcterms:modified>
</cp:coreProperties>
</file>