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A12F-5948-4C63-8201-13371330EC2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66EEF54E-833B-407F-9CBC-9128C16A59CB}">
      <dgm:prSet phldrT="[Текст]" custT="1"/>
      <dgm:spPr/>
      <dgm:t>
        <a:bodyPr/>
        <a:lstStyle/>
        <a:p>
          <a:r>
            <a:rPr lang="uk-UA" sz="2000" b="1" dirty="0" smtClean="0"/>
            <a:t>лінощі</a:t>
          </a:r>
          <a:endParaRPr lang="uk-UA" sz="2000" b="1" dirty="0"/>
        </a:p>
      </dgm:t>
    </dgm:pt>
    <dgm:pt modelId="{71FD6A18-9647-4F63-BB8F-0AE540EF70E1}" type="parTrans" cxnId="{EDEC0C7B-248B-441B-A31A-41F2FD6249A4}">
      <dgm:prSet/>
      <dgm:spPr/>
      <dgm:t>
        <a:bodyPr/>
        <a:lstStyle/>
        <a:p>
          <a:endParaRPr lang="uk-UA"/>
        </a:p>
      </dgm:t>
    </dgm:pt>
    <dgm:pt modelId="{18B92168-9861-4263-8D5A-5AB35C7C2F5E}" type="sibTrans" cxnId="{EDEC0C7B-248B-441B-A31A-41F2FD6249A4}">
      <dgm:prSet/>
      <dgm:spPr/>
      <dgm:t>
        <a:bodyPr/>
        <a:lstStyle/>
        <a:p>
          <a:endParaRPr lang="uk-UA"/>
        </a:p>
      </dgm:t>
    </dgm:pt>
    <dgm:pt modelId="{3B077EB7-4934-4C8E-8076-21E7BDB73F5B}">
      <dgm:prSet phldrT="[Текст]" custT="1"/>
      <dgm:spPr/>
      <dgm:t>
        <a:bodyPr/>
        <a:lstStyle/>
        <a:p>
          <a:r>
            <a:rPr lang="uk-UA" sz="2000" b="1" dirty="0" smtClean="0"/>
            <a:t>егоїзм</a:t>
          </a:r>
          <a:endParaRPr lang="uk-UA" sz="2000" b="1" dirty="0"/>
        </a:p>
      </dgm:t>
    </dgm:pt>
    <dgm:pt modelId="{2CAD55E9-9A2B-4922-ACE1-8F071309F3CD}" type="parTrans" cxnId="{BABF74A3-A64D-4C3F-B6CA-4D9F0EDBBD7E}">
      <dgm:prSet/>
      <dgm:spPr/>
      <dgm:t>
        <a:bodyPr/>
        <a:lstStyle/>
        <a:p>
          <a:endParaRPr lang="uk-UA"/>
        </a:p>
      </dgm:t>
    </dgm:pt>
    <dgm:pt modelId="{2000CBF2-A5B3-4BF3-90E6-FC31E90F75AF}" type="sibTrans" cxnId="{BABF74A3-A64D-4C3F-B6CA-4D9F0EDBBD7E}">
      <dgm:prSet/>
      <dgm:spPr/>
      <dgm:t>
        <a:bodyPr/>
        <a:lstStyle/>
        <a:p>
          <a:endParaRPr lang="uk-UA"/>
        </a:p>
      </dgm:t>
    </dgm:pt>
    <dgm:pt modelId="{BA1515D5-89E7-48D6-96CC-D7B8ED115AC6}">
      <dgm:prSet phldrT="[Текст]" custT="1"/>
      <dgm:spPr/>
      <dgm:t>
        <a:bodyPr/>
        <a:lstStyle/>
        <a:p>
          <a:r>
            <a:rPr lang="uk-UA" sz="2000" b="1" dirty="0" smtClean="0"/>
            <a:t>Черствість душі</a:t>
          </a:r>
          <a:endParaRPr lang="uk-UA" sz="2000" b="1" dirty="0"/>
        </a:p>
      </dgm:t>
    </dgm:pt>
    <dgm:pt modelId="{71189C45-559F-4F97-816C-EFA2DBAEE0FA}" type="parTrans" cxnId="{E83750CB-DA5C-45C5-9C02-F2D6E0E25290}">
      <dgm:prSet/>
      <dgm:spPr/>
      <dgm:t>
        <a:bodyPr/>
        <a:lstStyle/>
        <a:p>
          <a:endParaRPr lang="uk-UA"/>
        </a:p>
      </dgm:t>
    </dgm:pt>
    <dgm:pt modelId="{2DF2DD8E-2C00-44F6-84DF-11985A7C3A4E}" type="sibTrans" cxnId="{E83750CB-DA5C-45C5-9C02-F2D6E0E25290}">
      <dgm:prSet/>
      <dgm:spPr/>
      <dgm:t>
        <a:bodyPr/>
        <a:lstStyle/>
        <a:p>
          <a:endParaRPr lang="uk-UA"/>
        </a:p>
      </dgm:t>
    </dgm:pt>
    <dgm:pt modelId="{76CD3A18-9E81-48A7-9CC4-37AFA2F791F9}">
      <dgm:prSet custT="1"/>
      <dgm:spPr/>
      <dgm:t>
        <a:bodyPr/>
        <a:lstStyle/>
        <a:p>
          <a:r>
            <a:rPr lang="uk-UA" sz="2000" b="1" dirty="0" smtClean="0"/>
            <a:t>страх</a:t>
          </a:r>
          <a:endParaRPr lang="uk-UA" sz="2000" b="1" dirty="0"/>
        </a:p>
      </dgm:t>
    </dgm:pt>
    <dgm:pt modelId="{ED1C5789-D6F3-4509-BA16-B5266ACD5476}" type="parTrans" cxnId="{2823DC7C-3385-4DF3-97A3-396F8745B37A}">
      <dgm:prSet/>
      <dgm:spPr/>
      <dgm:t>
        <a:bodyPr/>
        <a:lstStyle/>
        <a:p>
          <a:endParaRPr lang="uk-UA"/>
        </a:p>
      </dgm:t>
    </dgm:pt>
    <dgm:pt modelId="{BBDC0F76-95BA-4DB5-BD04-FDCB402B2741}" type="sibTrans" cxnId="{2823DC7C-3385-4DF3-97A3-396F8745B37A}">
      <dgm:prSet/>
      <dgm:spPr/>
      <dgm:t>
        <a:bodyPr/>
        <a:lstStyle/>
        <a:p>
          <a:endParaRPr lang="uk-UA"/>
        </a:p>
      </dgm:t>
    </dgm:pt>
    <dgm:pt modelId="{30AB484F-85F1-415E-AF53-6A118944B974}" type="pres">
      <dgm:prSet presAssocID="{19FBA12F-5948-4C63-8201-13371330EC2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57F914C-F9BD-4A64-8518-1ECB731161CB}" type="pres">
      <dgm:prSet presAssocID="{BA1515D5-89E7-48D6-96CC-D7B8ED115AC6}" presName="Accent4" presStyleCnt="0"/>
      <dgm:spPr/>
    </dgm:pt>
    <dgm:pt modelId="{6E42EB2B-3246-4538-BDC7-A413E4C993C6}" type="pres">
      <dgm:prSet presAssocID="{BA1515D5-89E7-48D6-96CC-D7B8ED115AC6}" presName="Accent" presStyleLbl="node1" presStyleIdx="0" presStyleCnt="4"/>
      <dgm:spPr/>
    </dgm:pt>
    <dgm:pt modelId="{AF2A5E4B-BADD-4F98-AF6B-603FE96E1D72}" type="pres">
      <dgm:prSet presAssocID="{BA1515D5-89E7-48D6-96CC-D7B8ED115AC6}" presName="ParentBackground4" presStyleCnt="0"/>
      <dgm:spPr/>
    </dgm:pt>
    <dgm:pt modelId="{30341097-AEA6-4E2F-AE85-24283923D78D}" type="pres">
      <dgm:prSet presAssocID="{BA1515D5-89E7-48D6-96CC-D7B8ED115AC6}" presName="ParentBackground" presStyleLbl="fgAcc1" presStyleIdx="0" presStyleCnt="4"/>
      <dgm:spPr/>
    </dgm:pt>
    <dgm:pt modelId="{6CEE2715-100A-41AD-80D1-0445A745464B}" type="pres">
      <dgm:prSet presAssocID="{BA1515D5-89E7-48D6-96CC-D7B8ED115AC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6C1805-F2DC-406E-AD42-9599FF077BC6}" type="pres">
      <dgm:prSet presAssocID="{3B077EB7-4934-4C8E-8076-21E7BDB73F5B}" presName="Accent3" presStyleCnt="0"/>
      <dgm:spPr/>
    </dgm:pt>
    <dgm:pt modelId="{FC9BC0DD-CB54-447C-8745-E5E64714D6DB}" type="pres">
      <dgm:prSet presAssocID="{3B077EB7-4934-4C8E-8076-21E7BDB73F5B}" presName="Accent" presStyleLbl="node1" presStyleIdx="1" presStyleCnt="4"/>
      <dgm:spPr/>
    </dgm:pt>
    <dgm:pt modelId="{AA5DCE09-ABB1-4629-9EBF-71D8F3228983}" type="pres">
      <dgm:prSet presAssocID="{3B077EB7-4934-4C8E-8076-21E7BDB73F5B}" presName="ParentBackground3" presStyleCnt="0"/>
      <dgm:spPr/>
    </dgm:pt>
    <dgm:pt modelId="{FA948E20-6DEF-4770-BE13-3B650D88A1AB}" type="pres">
      <dgm:prSet presAssocID="{3B077EB7-4934-4C8E-8076-21E7BDB73F5B}" presName="ParentBackground" presStyleLbl="fgAcc1" presStyleIdx="1" presStyleCnt="4"/>
      <dgm:spPr/>
    </dgm:pt>
    <dgm:pt modelId="{C87E2E5B-D106-422A-B5BD-E6EB67639120}" type="pres">
      <dgm:prSet presAssocID="{3B077EB7-4934-4C8E-8076-21E7BDB73F5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AAD609E-A5A8-4041-9CEF-50BB42F9F375}" type="pres">
      <dgm:prSet presAssocID="{76CD3A18-9E81-48A7-9CC4-37AFA2F791F9}" presName="Accent2" presStyleCnt="0"/>
      <dgm:spPr/>
    </dgm:pt>
    <dgm:pt modelId="{F7A2B650-91F0-4251-BD83-D91F3A64BBBD}" type="pres">
      <dgm:prSet presAssocID="{76CD3A18-9E81-48A7-9CC4-37AFA2F791F9}" presName="Accent" presStyleLbl="node1" presStyleIdx="2" presStyleCnt="4"/>
      <dgm:spPr/>
    </dgm:pt>
    <dgm:pt modelId="{44E0697A-CCF4-48B4-8CD5-9EF93E985FCF}" type="pres">
      <dgm:prSet presAssocID="{76CD3A18-9E81-48A7-9CC4-37AFA2F791F9}" presName="ParentBackground2" presStyleCnt="0"/>
      <dgm:spPr/>
    </dgm:pt>
    <dgm:pt modelId="{6CFA528F-9247-459F-8AC4-1012E53F64C3}" type="pres">
      <dgm:prSet presAssocID="{76CD3A18-9E81-48A7-9CC4-37AFA2F791F9}" presName="ParentBackground" presStyleLbl="fgAcc1" presStyleIdx="2" presStyleCnt="4"/>
      <dgm:spPr/>
    </dgm:pt>
    <dgm:pt modelId="{78DFA2EE-8C1B-41DF-B5EE-958F48702302}" type="pres">
      <dgm:prSet presAssocID="{76CD3A18-9E81-48A7-9CC4-37AFA2F791F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DDD5DB-5177-4A27-A02A-4A51887AE118}" type="pres">
      <dgm:prSet presAssocID="{66EEF54E-833B-407F-9CBC-9128C16A59CB}" presName="Accent1" presStyleCnt="0"/>
      <dgm:spPr/>
    </dgm:pt>
    <dgm:pt modelId="{AD156C04-8F83-4E7E-BEA3-18C328D9CA24}" type="pres">
      <dgm:prSet presAssocID="{66EEF54E-833B-407F-9CBC-9128C16A59CB}" presName="Accent" presStyleLbl="node1" presStyleIdx="3" presStyleCnt="4"/>
      <dgm:spPr/>
    </dgm:pt>
    <dgm:pt modelId="{79D60F00-8B2F-4C7C-A296-79412125A81D}" type="pres">
      <dgm:prSet presAssocID="{66EEF54E-833B-407F-9CBC-9128C16A59CB}" presName="ParentBackground1" presStyleCnt="0"/>
      <dgm:spPr/>
    </dgm:pt>
    <dgm:pt modelId="{86ED2EF6-B28D-4B82-8B6E-5352E665F27D}" type="pres">
      <dgm:prSet presAssocID="{66EEF54E-833B-407F-9CBC-9128C16A59CB}" presName="ParentBackground" presStyleLbl="fgAcc1" presStyleIdx="3" presStyleCnt="4" custLinFactNeighborX="1253" custLinFactNeighborY="-280"/>
      <dgm:spPr/>
    </dgm:pt>
    <dgm:pt modelId="{EB5AD08E-2D4F-441F-9F1A-1F868A3CE0DD}" type="pres">
      <dgm:prSet presAssocID="{66EEF54E-833B-407F-9CBC-9128C16A59C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83750CB-DA5C-45C5-9C02-F2D6E0E25290}" srcId="{19FBA12F-5948-4C63-8201-13371330EC25}" destId="{BA1515D5-89E7-48D6-96CC-D7B8ED115AC6}" srcOrd="3" destOrd="0" parTransId="{71189C45-559F-4F97-816C-EFA2DBAEE0FA}" sibTransId="{2DF2DD8E-2C00-44F6-84DF-11985A7C3A4E}"/>
    <dgm:cxn modelId="{69D1D050-AA9A-4D85-B488-A43BEB87912F}" type="presOf" srcId="{3B077EB7-4934-4C8E-8076-21E7BDB73F5B}" destId="{C87E2E5B-D106-422A-B5BD-E6EB67639120}" srcOrd="1" destOrd="0" presId="urn:microsoft.com/office/officeart/2011/layout/CircleProcess"/>
    <dgm:cxn modelId="{637920BE-BE3F-41EC-BE1B-3CC19DA0DD31}" type="presOf" srcId="{BA1515D5-89E7-48D6-96CC-D7B8ED115AC6}" destId="{6CEE2715-100A-41AD-80D1-0445A745464B}" srcOrd="1" destOrd="0" presId="urn:microsoft.com/office/officeart/2011/layout/CircleProcess"/>
    <dgm:cxn modelId="{D20AC36A-6270-4272-8D3D-8FCBF4009C23}" type="presOf" srcId="{66EEF54E-833B-407F-9CBC-9128C16A59CB}" destId="{86ED2EF6-B28D-4B82-8B6E-5352E665F27D}" srcOrd="0" destOrd="0" presId="urn:microsoft.com/office/officeart/2011/layout/CircleProcess"/>
    <dgm:cxn modelId="{BABF74A3-A64D-4C3F-B6CA-4D9F0EDBBD7E}" srcId="{19FBA12F-5948-4C63-8201-13371330EC25}" destId="{3B077EB7-4934-4C8E-8076-21E7BDB73F5B}" srcOrd="2" destOrd="0" parTransId="{2CAD55E9-9A2B-4922-ACE1-8F071309F3CD}" sibTransId="{2000CBF2-A5B3-4BF3-90E6-FC31E90F75AF}"/>
    <dgm:cxn modelId="{24B8932B-80E7-4166-ADC4-46EC819253C0}" type="presOf" srcId="{19FBA12F-5948-4C63-8201-13371330EC25}" destId="{30AB484F-85F1-415E-AF53-6A118944B974}" srcOrd="0" destOrd="0" presId="urn:microsoft.com/office/officeart/2011/layout/CircleProcess"/>
    <dgm:cxn modelId="{FF12B98D-43E7-4534-B3B8-A101A8C041CD}" type="presOf" srcId="{76CD3A18-9E81-48A7-9CC4-37AFA2F791F9}" destId="{6CFA528F-9247-459F-8AC4-1012E53F64C3}" srcOrd="0" destOrd="0" presId="urn:microsoft.com/office/officeart/2011/layout/CircleProcess"/>
    <dgm:cxn modelId="{D6EA35B5-7367-4B56-9B9F-DC1507D7195E}" type="presOf" srcId="{BA1515D5-89E7-48D6-96CC-D7B8ED115AC6}" destId="{30341097-AEA6-4E2F-AE85-24283923D78D}" srcOrd="0" destOrd="0" presId="urn:microsoft.com/office/officeart/2011/layout/CircleProcess"/>
    <dgm:cxn modelId="{2865A71A-B463-45CC-AB6E-8471D4436A34}" type="presOf" srcId="{3B077EB7-4934-4C8E-8076-21E7BDB73F5B}" destId="{FA948E20-6DEF-4770-BE13-3B650D88A1AB}" srcOrd="0" destOrd="0" presId="urn:microsoft.com/office/officeart/2011/layout/CircleProcess"/>
    <dgm:cxn modelId="{2823DC7C-3385-4DF3-97A3-396F8745B37A}" srcId="{19FBA12F-5948-4C63-8201-13371330EC25}" destId="{76CD3A18-9E81-48A7-9CC4-37AFA2F791F9}" srcOrd="1" destOrd="0" parTransId="{ED1C5789-D6F3-4509-BA16-B5266ACD5476}" sibTransId="{BBDC0F76-95BA-4DB5-BD04-FDCB402B2741}"/>
    <dgm:cxn modelId="{EDEC0C7B-248B-441B-A31A-41F2FD6249A4}" srcId="{19FBA12F-5948-4C63-8201-13371330EC25}" destId="{66EEF54E-833B-407F-9CBC-9128C16A59CB}" srcOrd="0" destOrd="0" parTransId="{71FD6A18-9647-4F63-BB8F-0AE540EF70E1}" sibTransId="{18B92168-9861-4263-8D5A-5AB35C7C2F5E}"/>
    <dgm:cxn modelId="{7065E1C3-8E0E-4F8F-88FD-5233BFA46688}" type="presOf" srcId="{76CD3A18-9E81-48A7-9CC4-37AFA2F791F9}" destId="{78DFA2EE-8C1B-41DF-B5EE-958F48702302}" srcOrd="1" destOrd="0" presId="urn:microsoft.com/office/officeart/2011/layout/CircleProcess"/>
    <dgm:cxn modelId="{73B561D7-3D04-46CF-B4A3-3A5FC71B06E1}" type="presOf" srcId="{66EEF54E-833B-407F-9CBC-9128C16A59CB}" destId="{EB5AD08E-2D4F-441F-9F1A-1F868A3CE0DD}" srcOrd="1" destOrd="0" presId="urn:microsoft.com/office/officeart/2011/layout/CircleProcess"/>
    <dgm:cxn modelId="{D83BEE3D-84B4-4471-8AC3-A6F593CE0151}" type="presParOf" srcId="{30AB484F-85F1-415E-AF53-6A118944B974}" destId="{F57F914C-F9BD-4A64-8518-1ECB731161CB}" srcOrd="0" destOrd="0" presId="urn:microsoft.com/office/officeart/2011/layout/CircleProcess"/>
    <dgm:cxn modelId="{D49F3676-E728-4B7C-96B1-DCD1DCD62058}" type="presParOf" srcId="{F57F914C-F9BD-4A64-8518-1ECB731161CB}" destId="{6E42EB2B-3246-4538-BDC7-A413E4C993C6}" srcOrd="0" destOrd="0" presId="urn:microsoft.com/office/officeart/2011/layout/CircleProcess"/>
    <dgm:cxn modelId="{C693C1AB-4210-4E72-BA0A-537C488B4BB3}" type="presParOf" srcId="{30AB484F-85F1-415E-AF53-6A118944B974}" destId="{AF2A5E4B-BADD-4F98-AF6B-603FE96E1D72}" srcOrd="1" destOrd="0" presId="urn:microsoft.com/office/officeart/2011/layout/CircleProcess"/>
    <dgm:cxn modelId="{7758D7FD-300D-40D9-873C-4B0B7D3D834D}" type="presParOf" srcId="{AF2A5E4B-BADD-4F98-AF6B-603FE96E1D72}" destId="{30341097-AEA6-4E2F-AE85-24283923D78D}" srcOrd="0" destOrd="0" presId="urn:microsoft.com/office/officeart/2011/layout/CircleProcess"/>
    <dgm:cxn modelId="{81CB23A0-D6C5-439D-92D4-05CE4572107D}" type="presParOf" srcId="{30AB484F-85F1-415E-AF53-6A118944B974}" destId="{6CEE2715-100A-41AD-80D1-0445A745464B}" srcOrd="2" destOrd="0" presId="urn:microsoft.com/office/officeart/2011/layout/CircleProcess"/>
    <dgm:cxn modelId="{1ABCC1ED-A4D3-498F-9137-A816EC43F0B9}" type="presParOf" srcId="{30AB484F-85F1-415E-AF53-6A118944B974}" destId="{F46C1805-F2DC-406E-AD42-9599FF077BC6}" srcOrd="3" destOrd="0" presId="urn:microsoft.com/office/officeart/2011/layout/CircleProcess"/>
    <dgm:cxn modelId="{E44A167A-7F67-4EA2-8280-91A0EBAD5793}" type="presParOf" srcId="{F46C1805-F2DC-406E-AD42-9599FF077BC6}" destId="{FC9BC0DD-CB54-447C-8745-E5E64714D6DB}" srcOrd="0" destOrd="0" presId="urn:microsoft.com/office/officeart/2011/layout/CircleProcess"/>
    <dgm:cxn modelId="{7B87BBE3-991E-4B7F-AC18-6065F17DBB9F}" type="presParOf" srcId="{30AB484F-85F1-415E-AF53-6A118944B974}" destId="{AA5DCE09-ABB1-4629-9EBF-71D8F3228983}" srcOrd="4" destOrd="0" presId="urn:microsoft.com/office/officeart/2011/layout/CircleProcess"/>
    <dgm:cxn modelId="{0284B392-28F2-43E8-A69A-A566294404E0}" type="presParOf" srcId="{AA5DCE09-ABB1-4629-9EBF-71D8F3228983}" destId="{FA948E20-6DEF-4770-BE13-3B650D88A1AB}" srcOrd="0" destOrd="0" presId="urn:microsoft.com/office/officeart/2011/layout/CircleProcess"/>
    <dgm:cxn modelId="{A233019A-3C2D-4722-90C4-53A30E3B88AF}" type="presParOf" srcId="{30AB484F-85F1-415E-AF53-6A118944B974}" destId="{C87E2E5B-D106-422A-B5BD-E6EB67639120}" srcOrd="5" destOrd="0" presId="urn:microsoft.com/office/officeart/2011/layout/CircleProcess"/>
    <dgm:cxn modelId="{71BC5CAB-DCAD-44E1-A3A5-D6F0A8F6121A}" type="presParOf" srcId="{30AB484F-85F1-415E-AF53-6A118944B974}" destId="{8AAD609E-A5A8-4041-9CEF-50BB42F9F375}" srcOrd="6" destOrd="0" presId="urn:microsoft.com/office/officeart/2011/layout/CircleProcess"/>
    <dgm:cxn modelId="{81372E4A-1210-441B-ACB3-CF05CB5A8D36}" type="presParOf" srcId="{8AAD609E-A5A8-4041-9CEF-50BB42F9F375}" destId="{F7A2B650-91F0-4251-BD83-D91F3A64BBBD}" srcOrd="0" destOrd="0" presId="urn:microsoft.com/office/officeart/2011/layout/CircleProcess"/>
    <dgm:cxn modelId="{97F12D69-2F94-4FB9-BB20-B086F83536FD}" type="presParOf" srcId="{30AB484F-85F1-415E-AF53-6A118944B974}" destId="{44E0697A-CCF4-48B4-8CD5-9EF93E985FCF}" srcOrd="7" destOrd="0" presId="urn:microsoft.com/office/officeart/2011/layout/CircleProcess"/>
    <dgm:cxn modelId="{5AE0CC80-3890-491E-8014-512E211EE5FD}" type="presParOf" srcId="{44E0697A-CCF4-48B4-8CD5-9EF93E985FCF}" destId="{6CFA528F-9247-459F-8AC4-1012E53F64C3}" srcOrd="0" destOrd="0" presId="urn:microsoft.com/office/officeart/2011/layout/CircleProcess"/>
    <dgm:cxn modelId="{628AE493-57CF-4E0E-9488-07C452FA24CA}" type="presParOf" srcId="{30AB484F-85F1-415E-AF53-6A118944B974}" destId="{78DFA2EE-8C1B-41DF-B5EE-958F48702302}" srcOrd="8" destOrd="0" presId="urn:microsoft.com/office/officeart/2011/layout/CircleProcess"/>
    <dgm:cxn modelId="{EFCD5CA2-5291-4EBD-9A39-291135E7F678}" type="presParOf" srcId="{30AB484F-85F1-415E-AF53-6A118944B974}" destId="{C9DDD5DB-5177-4A27-A02A-4A51887AE118}" srcOrd="9" destOrd="0" presId="urn:microsoft.com/office/officeart/2011/layout/CircleProcess"/>
    <dgm:cxn modelId="{16F35140-AC9A-4A4B-A4A6-6A071FB082EC}" type="presParOf" srcId="{C9DDD5DB-5177-4A27-A02A-4A51887AE118}" destId="{AD156C04-8F83-4E7E-BEA3-18C328D9CA24}" srcOrd="0" destOrd="0" presId="urn:microsoft.com/office/officeart/2011/layout/CircleProcess"/>
    <dgm:cxn modelId="{28377F87-FE4E-40ED-83DC-77FC8011DEF2}" type="presParOf" srcId="{30AB484F-85F1-415E-AF53-6A118944B974}" destId="{79D60F00-8B2F-4C7C-A296-79412125A81D}" srcOrd="10" destOrd="0" presId="urn:microsoft.com/office/officeart/2011/layout/CircleProcess"/>
    <dgm:cxn modelId="{5BD77A21-E57A-4B22-9BC3-56E5C532D02C}" type="presParOf" srcId="{79D60F00-8B2F-4C7C-A296-79412125A81D}" destId="{86ED2EF6-B28D-4B82-8B6E-5352E665F27D}" srcOrd="0" destOrd="0" presId="urn:microsoft.com/office/officeart/2011/layout/CircleProcess"/>
    <dgm:cxn modelId="{55156A6F-1CDD-4EEC-9991-6C37584B4457}" type="presParOf" srcId="{30AB484F-85F1-415E-AF53-6A118944B974}" destId="{EB5AD08E-2D4F-441F-9F1A-1F868A3CE0D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2EB2B-3246-4538-BDC7-A413E4C993C6}">
      <dsp:nvSpPr>
        <dsp:cNvPr id="0" name=""/>
        <dsp:cNvSpPr/>
      </dsp:nvSpPr>
      <dsp:spPr>
        <a:xfrm>
          <a:off x="5441079" y="1212347"/>
          <a:ext cx="1628394" cy="162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41097-AEA6-4E2F-AE85-24283923D78D}">
      <dsp:nvSpPr>
        <dsp:cNvPr id="0" name=""/>
        <dsp:cNvSpPr/>
      </dsp:nvSpPr>
      <dsp:spPr>
        <a:xfrm>
          <a:off x="5495545" y="1266639"/>
          <a:ext cx="1520161" cy="1519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Черствість душі</a:t>
          </a:r>
          <a:endParaRPr lang="uk-UA" sz="2000" b="1" kern="1200" dirty="0"/>
        </a:p>
      </dsp:txBody>
      <dsp:txXfrm>
        <a:off x="5712711" y="1483808"/>
        <a:ext cx="1085829" cy="1085556"/>
      </dsp:txXfrm>
    </dsp:sp>
    <dsp:sp modelId="{FC9BC0DD-CB54-447C-8745-E5E64714D6DB}">
      <dsp:nvSpPr>
        <dsp:cNvPr id="0" name=""/>
        <dsp:cNvSpPr/>
      </dsp:nvSpPr>
      <dsp:spPr>
        <a:xfrm rot="2700000">
          <a:off x="3751222" y="1212233"/>
          <a:ext cx="1628421" cy="1628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48E20-6DEF-4770-BE13-3B650D88A1AB}">
      <dsp:nvSpPr>
        <dsp:cNvPr id="0" name=""/>
        <dsp:cNvSpPr/>
      </dsp:nvSpPr>
      <dsp:spPr>
        <a:xfrm>
          <a:off x="3812684" y="1266639"/>
          <a:ext cx="1520161" cy="1519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егоїзм</a:t>
          </a:r>
          <a:endParaRPr lang="uk-UA" sz="2000" b="1" kern="1200" dirty="0"/>
        </a:p>
      </dsp:txBody>
      <dsp:txXfrm>
        <a:off x="4029850" y="1483808"/>
        <a:ext cx="1085829" cy="1085556"/>
      </dsp:txXfrm>
    </dsp:sp>
    <dsp:sp modelId="{F7A2B650-91F0-4251-BD83-D91F3A64BBBD}">
      <dsp:nvSpPr>
        <dsp:cNvPr id="0" name=""/>
        <dsp:cNvSpPr/>
      </dsp:nvSpPr>
      <dsp:spPr>
        <a:xfrm rot="2700000">
          <a:off x="2075344" y="1212233"/>
          <a:ext cx="1628421" cy="1628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A528F-9247-459F-8AC4-1012E53F64C3}">
      <dsp:nvSpPr>
        <dsp:cNvPr id="0" name=""/>
        <dsp:cNvSpPr/>
      </dsp:nvSpPr>
      <dsp:spPr>
        <a:xfrm>
          <a:off x="2129823" y="1266639"/>
          <a:ext cx="1520161" cy="1519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страх</a:t>
          </a:r>
          <a:endParaRPr lang="uk-UA" sz="2000" b="1" kern="1200" dirty="0"/>
        </a:p>
      </dsp:txBody>
      <dsp:txXfrm>
        <a:off x="2346989" y="1483808"/>
        <a:ext cx="1085829" cy="1085556"/>
      </dsp:txXfrm>
    </dsp:sp>
    <dsp:sp modelId="{AD156C04-8F83-4E7E-BEA3-18C328D9CA24}">
      <dsp:nvSpPr>
        <dsp:cNvPr id="0" name=""/>
        <dsp:cNvSpPr/>
      </dsp:nvSpPr>
      <dsp:spPr>
        <a:xfrm rot="2700000">
          <a:off x="392483" y="1212233"/>
          <a:ext cx="1628421" cy="1628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D2EF6-B28D-4B82-8B6E-5352E665F27D}">
      <dsp:nvSpPr>
        <dsp:cNvPr id="0" name=""/>
        <dsp:cNvSpPr/>
      </dsp:nvSpPr>
      <dsp:spPr>
        <a:xfrm>
          <a:off x="466010" y="1262384"/>
          <a:ext cx="1520161" cy="1519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лінощі</a:t>
          </a:r>
          <a:endParaRPr lang="uk-UA" sz="2000" b="1" kern="1200" dirty="0"/>
        </a:p>
      </dsp:txBody>
      <dsp:txXfrm>
        <a:off x="683176" y="1479552"/>
        <a:ext cx="1085829" cy="108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77E5F9-FC9A-4579-8F3D-D9F3BBF5E7E5}" type="datetimeFigureOut">
              <a:rPr lang="uk-UA" smtClean="0"/>
              <a:t>29.10.2015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FAF010-DBB4-491D-BB37-FC8D4E03D32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tsg=l&amp;q=%D0%B1%D0%B0%D0%B9%D0%B4%D1%83%D0%B6%D1%96%D1%81%D1%82%D1%8C+%D0%B4%D0%BE+%D0%BF%D1%80%D0%B8%D1%80%D0%BE%D0%B4%D0%B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snika.net/uploads/posts/2014-05/1400920504_virubka-lesa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117180" cy="1470025"/>
          </a:xfrm>
        </p:spPr>
        <p:txBody>
          <a:bodyPr/>
          <a:lstStyle/>
          <a:p>
            <a:r>
              <a:rPr lang="uk-UA" sz="6000" b="1" dirty="0" smtClean="0"/>
              <a:t>Не будьмо байдужими</a:t>
            </a:r>
            <a:r>
              <a:rPr lang="uk-UA" dirty="0" smtClean="0"/>
              <a:t>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117180" cy="8614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Година спілкування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8209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В.О.Сухомлинський</a:t>
            </a:r>
            <a:endParaRPr lang="uk-UA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7012"/>
            <a:ext cx="41702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mgpreview?key=5202c54a7dfe6c68&amp;mb=imgdb_preview_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37" y="1844824"/>
            <a:ext cx="38753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Поради В.О.Сухомлинського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/>
              <a:t>будь добрим і чуйним до людей;</a:t>
            </a:r>
          </a:p>
          <a:p>
            <a:pPr lvl="0"/>
            <a:r>
              <a:rPr lang="uk-UA" b="1" i="1" dirty="0"/>
              <a:t>допомагай слабким і беззахисним, товаришеві в біді;</a:t>
            </a:r>
          </a:p>
          <a:p>
            <a:pPr lvl="0"/>
            <a:r>
              <a:rPr lang="uk-UA" b="1" i="1" dirty="0"/>
              <a:t>не завдавай людям прикростей;</a:t>
            </a:r>
          </a:p>
          <a:p>
            <a:pPr lvl="0"/>
            <a:r>
              <a:rPr lang="uk-UA" b="1" i="1" dirty="0"/>
              <a:t>поважай і шануй старших;</a:t>
            </a:r>
          </a:p>
          <a:p>
            <a:pPr lvl="0"/>
            <a:r>
              <a:rPr lang="uk-UA" b="1" i="1" dirty="0"/>
              <a:t>не будь байдужим до зла;</a:t>
            </a:r>
          </a:p>
          <a:p>
            <a:pPr lvl="0"/>
            <a:r>
              <a:rPr lang="uk-UA" b="1" i="1" dirty="0"/>
              <a:t>борись проти зла, обману, неправди;</a:t>
            </a:r>
          </a:p>
          <a:p>
            <a:pPr lvl="0"/>
            <a:r>
              <a:rPr lang="uk-UA" b="1" i="1" dirty="0"/>
              <a:t>будь непримиримим до того, хто прагне жити за рахунок інших, завдає лиха іншим людям, обкрадає суспільство.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0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b="1" dirty="0"/>
              <a:t>Байдужість –</a:t>
            </a:r>
            <a:r>
              <a:rPr lang="uk-UA" sz="4000" b="1" dirty="0"/>
              <a:t> </a:t>
            </a:r>
            <a:r>
              <a:rPr lang="uk-UA" sz="4000" b="1" i="1" dirty="0"/>
              <a:t>нейтральне , але по суті негативне почуття, коли людина не звертає уваги на те, що відбувається загалом, або ж лише на певні речі.</a:t>
            </a:r>
          </a:p>
          <a:p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859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/>
              <a:t>«Не бійся друзів своїх - у гіршому випадку вони можуть зрадити тебе, не бійся ворогів своїх - у гіршому випадку вони можуть тебе вбити, бійся байдужих - тільки з їхньої мовчазної згоди відбуваються на Землі зради і вбивства» .</a:t>
            </a:r>
            <a:endParaRPr lang="uk-UA" sz="2800" b="1" dirty="0"/>
          </a:p>
          <a:p>
            <a:pPr marL="0" indent="0">
              <a:buNone/>
            </a:pPr>
            <a:r>
              <a:rPr lang="uk-UA" sz="2800" b="1" dirty="0" smtClean="0"/>
              <a:t>                          Бруно </a:t>
            </a:r>
            <a:r>
              <a:rPr lang="uk-UA" sz="2800" b="1" dirty="0" err="1" smtClean="0"/>
              <a:t>Ясенський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277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uk-UA" b="1" dirty="0" smtClean="0"/>
              <a:t>Народ скаже, як зав</a:t>
            </a:r>
            <a:r>
              <a:rPr lang="en-US" b="1" dirty="0" smtClean="0"/>
              <a:t>’</a:t>
            </a:r>
            <a:r>
              <a:rPr lang="uk-UA" b="1" dirty="0" err="1" smtClean="0"/>
              <a:t>яже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/>
              <a:t>«Моя хата з </a:t>
            </a:r>
            <a:r>
              <a:rPr lang="uk-UA" sz="3200" b="1" i="1" dirty="0" smtClean="0"/>
              <a:t>краю – нічого не знаю»</a:t>
            </a:r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7512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414632" cy="36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100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0528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равнодушие молодеж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416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4" y="3368080"/>
            <a:ext cx="4942512" cy="32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Вырубка лес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51" y="476672"/>
            <a:ext cx="5122979" cy="336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Шлях від «маленької» байдужості до «великої»</a:t>
            </a:r>
            <a:endParaRPr lang="uk-UA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6734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4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«Чи може байдужа людина бути щасливою?»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Я вважаю, що…</a:t>
            </a:r>
          </a:p>
          <a:p>
            <a:r>
              <a:rPr lang="uk-UA" sz="2800" dirty="0" smtClean="0"/>
              <a:t>Тому, що…</a:t>
            </a:r>
          </a:p>
          <a:p>
            <a:r>
              <a:rPr lang="uk-UA" sz="2800" dirty="0" smtClean="0"/>
              <a:t>Наприклад…</a:t>
            </a:r>
          </a:p>
          <a:p>
            <a:r>
              <a:rPr lang="uk-UA" sz="2800" dirty="0" smtClean="0"/>
              <a:t>Отже…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665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86</TotalTime>
  <Words>193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Не будьмо байдужими!</vt:lpstr>
      <vt:lpstr>Презентация PowerPoint</vt:lpstr>
      <vt:lpstr>Презентация PowerPoint</vt:lpstr>
      <vt:lpstr>Народ скаже, як зав’яже </vt:lpstr>
      <vt:lpstr>Презентация PowerPoint</vt:lpstr>
      <vt:lpstr>Презентация PowerPoint</vt:lpstr>
      <vt:lpstr>Презентация PowerPoint</vt:lpstr>
      <vt:lpstr>Шлях від «маленької» байдужості до «великої»</vt:lpstr>
      <vt:lpstr>«Чи може байдужа людина бути щасливою?»</vt:lpstr>
      <vt:lpstr>В.О.Сухомлинський</vt:lpstr>
      <vt:lpstr>Поради В.О.Сухомлинського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будьмо байдужими!</dc:title>
  <dc:creator>Наталя</dc:creator>
  <cp:lastModifiedBy>Наталя</cp:lastModifiedBy>
  <cp:revision>5</cp:revision>
  <dcterms:created xsi:type="dcterms:W3CDTF">2015-10-29T12:03:31Z</dcterms:created>
  <dcterms:modified xsi:type="dcterms:W3CDTF">2015-10-29T13:30:19Z</dcterms:modified>
</cp:coreProperties>
</file>