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9" descr="C:\Users\Ula\Downloads\80988925_26_Aleschenko_Valeriy_Osennyaya_Petrikovskaya_kal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9"/>
          <a:stretch/>
        </p:blipFill>
        <p:spPr bwMode="auto">
          <a:xfrm>
            <a:off x="0" y="-99392"/>
            <a:ext cx="918051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Ula\Downloads\img_1210_yzmenyt-raz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06" y="2204864"/>
            <a:ext cx="3504050" cy="26280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Ula\Downloads\img_1210_yzmenyt-raz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b="7255"/>
          <a:stretch/>
        </p:blipFill>
        <p:spPr bwMode="auto">
          <a:xfrm flipH="1">
            <a:off x="4691728" y="1844824"/>
            <a:ext cx="2664296" cy="2437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la\Desktop\DSCN01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21928" r="21453" b="19757"/>
          <a:stretch/>
        </p:blipFill>
        <p:spPr bwMode="auto">
          <a:xfrm rot="16200000">
            <a:off x="-747515" y="1349845"/>
            <a:ext cx="6126815" cy="4800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la\Downloads\osen_yagody_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2536" y="5325888"/>
            <a:ext cx="2232248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la\Downloads\osen_yagody_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19" y="4844480"/>
            <a:ext cx="1600616" cy="9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la\Downloads\osen_yagody_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5350" y="6036421"/>
            <a:ext cx="1600616" cy="9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Ula\Downloads\img_1210_yzmenyt-raz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b="7255"/>
          <a:stretch/>
        </p:blipFill>
        <p:spPr bwMode="auto">
          <a:xfrm flipH="1">
            <a:off x="3635896" y="4159984"/>
            <a:ext cx="2664296" cy="2437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Ula\Downloads\img_1210_yzmenyt-raz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b="7255"/>
          <a:stretch/>
        </p:blipFill>
        <p:spPr bwMode="auto">
          <a:xfrm flipH="1">
            <a:off x="5004048" y="3429000"/>
            <a:ext cx="2664296" cy="2437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Ula\Downloads\img_1210_yzmenyt-raz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2286" y="2276872"/>
            <a:ext cx="3504050" cy="26280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Ula\Downloads\img_1210_yzmenyt-raz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0238" y="631420"/>
            <a:ext cx="3504050" cy="26280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36512" y="5517232"/>
            <a:ext cx="50040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Машталяр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Марія </a:t>
            </a:r>
          </a:p>
          <a:p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Володимирівна</a:t>
            </a:r>
            <a:endParaRPr lang="uk-U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23528" y="92224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Я долю вибрала собі сама…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480" y="214434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Класний 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керівник          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 класу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635171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Segoe Script" pitchFamily="34" charset="0"/>
              </a:rPr>
              <a:t>2015-2016 </a:t>
            </a:r>
            <a:r>
              <a:rPr lang="uk-UA" sz="2400" b="1" dirty="0" err="1" smtClean="0">
                <a:latin typeface="Segoe Script" pitchFamily="34" charset="0"/>
              </a:rPr>
              <a:t>н.р</a:t>
            </a:r>
            <a:r>
              <a:rPr lang="uk-UA" sz="2400" b="1" dirty="0" smtClean="0">
                <a:latin typeface="Segoe Script" pitchFamily="34" charset="0"/>
              </a:rPr>
              <a:t>.</a:t>
            </a:r>
            <a:endParaRPr lang="uk-UA" sz="24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Саме така  систематична, наполеглива й цілеспрямована праця класного керівника з учнівською молоддю дає можливість формувати справжню людину, якій властиві моральні цінності.</a:t>
            </a:r>
            <a:endParaRPr lang="uk-U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5" descr="C:\Users\Ula\Downloads\osen_yagody_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2787" y="5962879"/>
            <a:ext cx="1416884" cy="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la\Downloads\osen_yagody_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4"/>
          <a:stretch/>
        </p:blipFill>
        <p:spPr bwMode="auto">
          <a:xfrm rot="10800000">
            <a:off x="1639921" y="6381328"/>
            <a:ext cx="1347903" cy="4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la\Downloads\osen_yagody_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230" y="6086284"/>
            <a:ext cx="1416884" cy="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la\Downloads\osen_yagody_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4"/>
          <a:stretch/>
        </p:blipFill>
        <p:spPr bwMode="auto">
          <a:xfrm rot="10800000">
            <a:off x="-88272" y="6309320"/>
            <a:ext cx="1347903" cy="4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la\Downloads\osen_yagody_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8972">
            <a:off x="-81249" y="5515604"/>
            <a:ext cx="131957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3212977"/>
            <a:ext cx="8784976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Для мене чужі діти – як свої, </a:t>
            </a:r>
          </a:p>
          <a:p>
            <a:pPr marL="0" indent="0">
              <a:buNone/>
            </a:pP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Щодень їм своє серце віддаю.</a:t>
            </a:r>
          </a:p>
          <a:p>
            <a:pPr marL="0" indent="0">
              <a:buNone/>
            </a:pP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Вони, напевно, також відчувають,</a:t>
            </a:r>
          </a:p>
          <a:p>
            <a:pPr marL="0" indent="0">
              <a:buNone/>
            </a:pP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egoe Script" pitchFamily="34" charset="0"/>
              </a:rPr>
              <a:t>Що їх по-справжньому люблю.</a:t>
            </a:r>
            <a:endParaRPr lang="uk-U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C:\Users\Ula\Downloads\школ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818"/>
            <a:ext cx="4608512" cy="2788150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la\Downloads\osen_yagody_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60" y="360177"/>
            <a:ext cx="3073152" cy="18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la\Downloads\osen_yagody_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4"/>
          <a:stretch/>
        </p:blipFill>
        <p:spPr bwMode="auto">
          <a:xfrm rot="10800000">
            <a:off x="-88273" y="6309320"/>
            <a:ext cx="1347903" cy="4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la\Downloads\osen_yagody_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771" y="6007503"/>
            <a:ext cx="1416884" cy="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Вони – моє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:\DCIM\100NIKON\DSCN01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14520" r="4894" b="12878"/>
          <a:stretch/>
        </p:blipFill>
        <p:spPr bwMode="auto">
          <a:xfrm>
            <a:off x="539552" y="1628800"/>
            <a:ext cx="8136903" cy="5087018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дов ДЕМКІВ 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63461" b="4383"/>
          <a:stretch/>
        </p:blipFill>
        <p:spPr bwMode="auto">
          <a:xfrm flipV="1">
            <a:off x="5508104" y="4581128"/>
            <a:ext cx="3466129" cy="2203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дов ДЕМКІВ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b="31248"/>
          <a:stretch/>
        </p:blipFill>
        <p:spPr bwMode="auto">
          <a:xfrm flipV="1">
            <a:off x="5508104" y="260647"/>
            <a:ext cx="3397591" cy="454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184577" cy="54006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 smtClean="0"/>
              <a:t>Навчаючи інших, постійно вчуся й сама. Знайомлюся із досвідом кращих класних керівників школи, району, краю. Багато літ я  керувала міжшкільним МО класних керівників, обмінювалася досвідом роботи.</a:t>
            </a:r>
          </a:p>
          <a:p>
            <a:pPr marL="68580" indent="0">
              <a:buNone/>
            </a:pPr>
            <a:r>
              <a:rPr lang="uk-UA" dirty="0" smtClean="0"/>
              <a:t>Постійно формую у своїх  вихованцях почуття колективізму, дружби та взаєморозуміння. З цією метою організовую цікаві зустрічі з ровесниками </a:t>
            </a:r>
            <a:r>
              <a:rPr lang="uk-UA" dirty="0" err="1" smtClean="0"/>
              <a:t>Шманьківської</a:t>
            </a:r>
            <a:r>
              <a:rPr lang="uk-UA" dirty="0" smtClean="0"/>
              <a:t>, </a:t>
            </a:r>
            <a:r>
              <a:rPr lang="uk-UA" dirty="0" err="1" smtClean="0"/>
              <a:t>Давидківської</a:t>
            </a:r>
            <a:r>
              <a:rPr lang="uk-UA" dirty="0" smtClean="0"/>
              <a:t> та </a:t>
            </a:r>
            <a:r>
              <a:rPr lang="uk-UA" dirty="0" err="1" smtClean="0"/>
              <a:t>Залісянської</a:t>
            </a:r>
            <a:r>
              <a:rPr lang="uk-UA" dirty="0" smtClean="0"/>
              <a:t> шкіл </a:t>
            </a:r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265"/>
            <a:ext cx="4896544" cy="1143000"/>
          </a:xfrm>
        </p:spPr>
        <p:txBody>
          <a:bodyPr/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 досвіду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дов ДЕМКІВ 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67091"/>
          <a:stretch/>
        </p:blipFill>
        <p:spPr bwMode="auto">
          <a:xfrm rot="5400000">
            <a:off x="3537816" y="818064"/>
            <a:ext cx="3645120" cy="244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ов ДЕМКІВ 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b="30316"/>
          <a:stretch/>
        </p:blipFill>
        <p:spPr bwMode="auto">
          <a:xfrm flipV="1">
            <a:off x="6084168" y="188640"/>
            <a:ext cx="2962904" cy="4289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396044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Велику увагу приділяю формуванню у дітей рис патріотизму, високої свідомості громадського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r>
              <a:rPr lang="uk-UA" dirty="0" smtClean="0"/>
              <a:t>Цікавою була ГКК під заголовком «Герої – не вмирають».</a:t>
            </a:r>
          </a:p>
          <a:p>
            <a:pPr marL="68580" indent="0">
              <a:buNone/>
            </a:pPr>
            <a:r>
              <a:rPr lang="uk-UA" dirty="0" smtClean="0"/>
              <a:t>Учні читали  власні вірші про героїв майдану, писали листи воїнам на Схід.</a:t>
            </a:r>
            <a:endParaRPr lang="uk-UA" dirty="0"/>
          </a:p>
        </p:txBody>
      </p:sp>
      <p:pic>
        <p:nvPicPr>
          <p:cNvPr id="2051" name="Picture 3" descr="H:\дов ДЕМКІВ 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b="69804"/>
          <a:stretch/>
        </p:blipFill>
        <p:spPr bwMode="auto">
          <a:xfrm>
            <a:off x="5618876" y="4221088"/>
            <a:ext cx="3417620" cy="209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дов ДЕМКІВ 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32780" b="34441"/>
          <a:stretch/>
        </p:blipFill>
        <p:spPr bwMode="auto">
          <a:xfrm>
            <a:off x="3042784" y="4797152"/>
            <a:ext cx="2897368" cy="1932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6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4752528" cy="46611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Найголовніше, на мою думку, в роботі класного керівника – турбота про здоров</a:t>
            </a:r>
            <a:r>
              <a:rPr lang="en-US" dirty="0" smtClean="0"/>
              <a:t>’</a:t>
            </a:r>
            <a:r>
              <a:rPr lang="uk-UA" dirty="0" smtClean="0"/>
              <a:t>я своїх вихованців. Чимало заходів присвячено цій темі: йдемо в походи, здійснюємо екскурсії, організовуємо різного роду спортивні змагання.</a:t>
            </a:r>
            <a:endParaRPr lang="uk-UA" dirty="0"/>
          </a:p>
        </p:txBody>
      </p:sp>
      <p:pic>
        <p:nvPicPr>
          <p:cNvPr id="3074" name="Picture 2" descr="H:\дов ДЕМКІВ 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t="8890" b="2470"/>
          <a:stretch/>
        </p:blipFill>
        <p:spPr bwMode="auto">
          <a:xfrm flipV="1">
            <a:off x="5076056" y="116632"/>
            <a:ext cx="3654377" cy="6608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1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052736"/>
            <a:ext cx="4320479" cy="477989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Сучасній молоді вкрай потрібні милосердя і доброта. Багато корисних справ зробили ми у нинішньому році. Відвідали дітей-інвалідів у Чорткові, допомагали одинокій перестарілій жительці села </a:t>
            </a:r>
            <a:r>
              <a:rPr lang="uk-UA" dirty="0" err="1" smtClean="0"/>
              <a:t>Ватиляк</a:t>
            </a:r>
            <a:r>
              <a:rPr lang="uk-UA" dirty="0" smtClean="0"/>
              <a:t> </a:t>
            </a:r>
            <a:r>
              <a:rPr lang="uk-UA" dirty="0"/>
              <a:t>Даниїлі , </a:t>
            </a:r>
            <a:r>
              <a:rPr lang="uk-UA" dirty="0" smtClean="0"/>
              <a:t>збирали теплий одяг для воїнів АТО.</a:t>
            </a:r>
            <a:endParaRPr lang="uk-UA" dirty="0"/>
          </a:p>
        </p:txBody>
      </p:sp>
      <p:pic>
        <p:nvPicPr>
          <p:cNvPr id="4098" name="Picture 2" descr="H:\дов ДЕМКІВ 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t="33679" b="33817"/>
          <a:stretch/>
        </p:blipFill>
        <p:spPr bwMode="auto">
          <a:xfrm rot="5400000" flipV="1">
            <a:off x="4855816" y="1087167"/>
            <a:ext cx="3472561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дов ДЕМКІВ 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t="-1" b="67497"/>
          <a:stretch/>
        </p:blipFill>
        <p:spPr bwMode="auto">
          <a:xfrm flipV="1">
            <a:off x="4635576" y="3937936"/>
            <a:ext cx="3913042" cy="251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1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3528392" cy="4995917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А скільки цікавого побачили й почули учні на екскурсіях у Бережанах, </a:t>
            </a:r>
            <a:r>
              <a:rPr lang="uk-UA" dirty="0" err="1" smtClean="0"/>
              <a:t>Крогульцях</a:t>
            </a:r>
            <a:r>
              <a:rPr lang="uk-UA" dirty="0" smtClean="0"/>
              <a:t>,  Борщеві, Тернополі, Івано-Франківську….</a:t>
            </a:r>
            <a:endParaRPr lang="uk-UA" dirty="0"/>
          </a:p>
        </p:txBody>
      </p:sp>
      <p:pic>
        <p:nvPicPr>
          <p:cNvPr id="5122" name="Picture 2" descr="H:\дов ДЕМКІВ 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b="34081"/>
          <a:stretch/>
        </p:blipFill>
        <p:spPr bwMode="auto">
          <a:xfrm flipV="1">
            <a:off x="4644008" y="602835"/>
            <a:ext cx="3943335" cy="5220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дов ДЕМКІВ 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2" b="70989"/>
          <a:stretch/>
        </p:blipFill>
        <p:spPr bwMode="auto">
          <a:xfrm flipV="1">
            <a:off x="2699792" y="4365104"/>
            <a:ext cx="2966361" cy="211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дов ДЕМКІВ 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2" t="30548" b="41979"/>
          <a:stretch/>
        </p:blipFill>
        <p:spPr bwMode="auto">
          <a:xfrm flipV="1">
            <a:off x="467544" y="3505165"/>
            <a:ext cx="2663033" cy="179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0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4104456" cy="513993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Обдарованим дітям – особлива увага в школі. До їх послуг – різноманітні гуртки та секції. Залучені для цієї роботи батьки та громадськість села</a:t>
            </a:r>
            <a:endParaRPr lang="uk-UA" dirty="0"/>
          </a:p>
        </p:txBody>
      </p:sp>
      <p:pic>
        <p:nvPicPr>
          <p:cNvPr id="6147" name="Picture 3" descr="H:\дов ДЕМКІВ 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b="65001"/>
          <a:stretch/>
        </p:blipFill>
        <p:spPr bwMode="auto">
          <a:xfrm>
            <a:off x="872596" y="3933056"/>
            <a:ext cx="3312368" cy="235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дов ДЕМКІВ 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33635"/>
          <a:stretch/>
        </p:blipFill>
        <p:spPr bwMode="auto">
          <a:xfrm>
            <a:off x="4716016" y="980728"/>
            <a:ext cx="3608784" cy="487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3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202</TotalTime>
  <Words>292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Презентация PowerPoint</vt:lpstr>
      <vt:lpstr>Презентация PowerPoint</vt:lpstr>
      <vt:lpstr>Вони – моє життя</vt:lpstr>
      <vt:lpstr>Опис досвіду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Машталяр Марія Володимирівна</dc:title>
  <dc:creator>Ula</dc:creator>
  <cp:lastModifiedBy>Ula</cp:lastModifiedBy>
  <cp:revision>22</cp:revision>
  <dcterms:created xsi:type="dcterms:W3CDTF">2015-10-19T17:33:27Z</dcterms:created>
  <dcterms:modified xsi:type="dcterms:W3CDTF">2015-10-29T14:23:35Z</dcterms:modified>
</cp:coreProperties>
</file>