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sldIdLst>
    <p:sldId id="256" r:id="rId4"/>
    <p:sldId id="259" r:id="rId5"/>
    <p:sldId id="260" r:id="rId6"/>
    <p:sldId id="257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5" r:id="rId16"/>
    <p:sldId id="274" r:id="rId17"/>
    <p:sldId id="272" r:id="rId18"/>
    <p:sldId id="276" r:id="rId19"/>
    <p:sldId id="271" r:id="rId20"/>
    <p:sldId id="278" r:id="rId21"/>
    <p:sldId id="273" r:id="rId22"/>
    <p:sldId id="261" r:id="rId23"/>
    <p:sldId id="258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7ABC0-0B98-4BEC-996B-05872C707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7CD21-0C99-47EE-B5BF-90ED0277A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F56A2-505E-46F9-ADA9-F7F5CB73A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B4DEE-DA0E-4A21-A5F9-715CFC410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15462-E149-45E8-8268-D5ED95A1C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0B74-D67D-4A4E-8FEA-CE97AF629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2D794-5F02-464B-8C1C-8C361930C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E6201-398F-4C2E-9CE8-BB5F576E6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F0B2D-414D-42BC-9DB0-109B51093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FC30-67E5-4595-B3AF-8ECC36530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97D8-1206-4483-8810-1EB5F2E53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93AE7-2FB7-4710-88C7-77EFE8E27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047-D3C1-4B59-BE3A-855CA6236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DE7A1-2ACA-4AF0-B3D0-3FC52951F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77B08-5A18-4E9E-9867-AEAC4FE2F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A58F-091C-495C-90F8-16A7AF7A1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36CAD-477B-4205-A989-3B247AE20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5618C-B5AC-40E7-9869-2FA529928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42B2-0284-4183-B40F-B98F6E6DA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29E6-80AC-4C25-96A5-F0CF42D66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2C805-7DEF-4497-8BF4-421A973A5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4EDDB-25D5-47A7-9309-1BD199E8F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E27A1-0F40-49E9-8E22-53A393E9F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29D6-49F9-409E-90CF-2B05DACF4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6AF64-E72D-477C-B417-AA5FD867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8A1F1-704E-4762-A48A-12B8D80D9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150CD-CA0D-4A8B-9BEE-5BA10239A4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CF924-E167-454A-AA12-FC2E769AB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91A3-6B45-4EB2-BC69-F3DEC96EA3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FA148-27BC-40D3-AC25-B0363787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6C0A1-2319-4DDA-8CF5-CE92751C3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53904-53F6-47DD-873B-C33F842A1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B364-A353-454E-AA53-3DEC88783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8994A6-00D8-41CF-A242-1CB5787247F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040B8B-E21D-4590-9967-964842C9FE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EF97C4-ED50-4E95-B524-8106CA80999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user\Desktop\&#1074;&#1095;&#1080;&#1090;&#1077;&#1083;&#1100;%20&#1088;&#1086;&#1082;&#1091;\&#1074;&#1080;&#1093;&#1086;&#1074;&#1085;&#1072;%20&#1088;&#1086;&#1073;&#1086;&#1090;&#1072;\gruppa-Dolg-Vishni(muzofon.com)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E:\&#1072;&#1092;&#1075;&#1072;&#1085;\gruppa-Dolg-Zhuravli(muzofon.com)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0.liveinternet.ru/images/attach/c/1/59/303/59303184_1274435482_afgan_kabul.jpg" TargetMode="Externa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&#1072;&#1092;&#1075;&#1072;&#1085;\gruppa-Dolg-Ya-tebe-tudi-ne-posilav(muzofon.com).mp3" TargetMode="Externa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428604"/>
            <a:ext cx="7772400" cy="1470025"/>
          </a:xfrm>
        </p:spPr>
        <p:txBody>
          <a:bodyPr/>
          <a:lstStyle/>
          <a:p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2214554"/>
            <a:ext cx="6400800" cy="1752600"/>
          </a:xfrm>
        </p:spPr>
        <p:txBody>
          <a:bodyPr/>
          <a:lstStyle/>
          <a:p>
            <a:r>
              <a:rPr lang="ru-RU" dirty="0" err="1" smtClean="0"/>
              <a:t>Присвячена</a:t>
            </a:r>
            <a:r>
              <a:rPr lang="ru-RU" dirty="0" smtClean="0"/>
              <a:t> </a:t>
            </a:r>
            <a:r>
              <a:rPr lang="ru-RU" dirty="0" err="1" smtClean="0"/>
              <a:t>воїнам-інтернаціоналістам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в </a:t>
            </a:r>
            <a:r>
              <a:rPr lang="ru-RU" dirty="0" err="1" smtClean="0"/>
              <a:t>афганській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718800"/>
            <a:ext cx="5998471" cy="31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gruppa-Dolg-Vishn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3116"/>
            <a:ext cx="6308456" cy="42100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571480"/>
            <a:ext cx="5329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Світла</a:t>
            </a:r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50800"/>
                <a:solidFill>
                  <a:srgbClr val="FFFF00"/>
                </a:solidFill>
                <a:effectLst/>
              </a:rPr>
              <a:t>пам’ять</a:t>
            </a:r>
            <a:endParaRPr lang="ru-RU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pic>
        <p:nvPicPr>
          <p:cNvPr id="6" name="gruppa-Dolg-Zhuravl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6124"/>
            <a:ext cx="6286544" cy="329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4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57166"/>
            <a:ext cx="4568828" cy="28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571744"/>
            <a:ext cx="6215074" cy="40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бтр последний"/>
          <p:cNvPicPr>
            <a:picLocks noChangeAspect="1" noChangeArrowheads="1"/>
          </p:cNvPicPr>
          <p:nvPr/>
        </p:nvPicPr>
        <p:blipFill>
          <a:blip r:embed="rId2" cstate="print"/>
          <a:srcRect t="3206"/>
          <a:stretch>
            <a:fillRect/>
          </a:stretch>
        </p:blipFill>
        <p:spPr bwMode="auto">
          <a:xfrm>
            <a:off x="150813" y="527050"/>
            <a:ext cx="4214812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5301" name="Picture 5" descr="спиц"/>
          <p:cNvPicPr>
            <a:picLocks noChangeAspect="1" noChangeArrowheads="1"/>
          </p:cNvPicPr>
          <p:nvPr/>
        </p:nvPicPr>
        <p:blipFill>
          <a:blip r:embed="rId3" cstate="print"/>
          <a:srcRect l="5000" r="2499"/>
          <a:stretch>
            <a:fillRect/>
          </a:stretch>
        </p:blipFill>
        <p:spPr bwMode="auto">
          <a:xfrm>
            <a:off x="3367088" y="160338"/>
            <a:ext cx="5638800" cy="31432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524375" y="4267200"/>
            <a:ext cx="46196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 dirty="0" err="1" smtClean="0">
                <a:solidFill>
                  <a:srgbClr val="FFFF00"/>
                </a:solidFill>
              </a:rPr>
              <a:t>Ви</a:t>
            </a: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йшли</a:t>
            </a:r>
            <a:r>
              <a:rPr lang="ru-RU" sz="3600" b="1" i="1" dirty="0" smtClean="0">
                <a:solidFill>
                  <a:srgbClr val="FFFF00"/>
                </a:solidFill>
              </a:rPr>
              <a:t>.</a:t>
            </a:r>
            <a:endParaRPr lang="ru-RU" sz="3600" b="1" i="1" dirty="0">
              <a:solidFill>
                <a:srgbClr val="FFFF00"/>
              </a:solidFill>
            </a:endParaRPr>
          </a:p>
          <a:p>
            <a:r>
              <a:rPr lang="ru-RU" sz="3600" b="1" i="1" dirty="0">
                <a:solidFill>
                  <a:srgbClr val="FFFF00"/>
                </a:solidFill>
              </a:rPr>
              <a:t>           Вас просили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залишитися</a:t>
            </a:r>
            <a:r>
              <a:rPr lang="ru-RU" sz="3600" b="1" i="1" dirty="0" smtClean="0">
                <a:solidFill>
                  <a:srgbClr val="FFFF00"/>
                </a:solidFill>
              </a:rPr>
              <a:t>..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5117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4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7"/>
            <a:ext cx="4786346" cy="359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6120278" cy="41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фган\rZI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C:\Users\user\Desktop\афган\dolg_g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4191003" cy="31432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user\Desktop\афган\100_0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85728"/>
            <a:ext cx="3333750" cy="25050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gruz_200"/>
          <p:cNvPicPr>
            <a:picLocks noChangeAspect="1" noChangeArrowheads="1"/>
          </p:cNvPicPr>
          <p:nvPr/>
        </p:nvPicPr>
        <p:blipFill>
          <a:blip r:embed="rId2" cstate="print"/>
          <a:srcRect l="2573"/>
          <a:stretch>
            <a:fillRect/>
          </a:stretch>
        </p:blipFill>
        <p:spPr bwMode="auto">
          <a:xfrm>
            <a:off x="2763177" y="2928910"/>
            <a:ext cx="638082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70325" y="5880100"/>
            <a:ext cx="1387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ГРУЗ – 200</a:t>
            </a:r>
          </a:p>
        </p:txBody>
      </p:sp>
      <p:pic>
        <p:nvPicPr>
          <p:cNvPr id="4" name="Picture 15" descr="груз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5520868" cy="32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71736" y="0"/>
            <a:ext cx="5214974" cy="1846697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/>
              <a:t>Життя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продовжується</a:t>
            </a:r>
            <a:endParaRPr lang="ru-RU" sz="4800" b="1" i="1" dirty="0"/>
          </a:p>
        </p:txBody>
      </p:sp>
      <p:pic>
        <p:nvPicPr>
          <p:cNvPr id="5" name="i-main-pic" descr="Картинка 33 из 8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1463"/>
            <a:ext cx="4102093" cy="282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user\Desktop\афган\dscf5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357298"/>
            <a:ext cx="4381504" cy="32861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Users\user\Desktop\афган\dolg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5901" y="3643314"/>
            <a:ext cx="4278099" cy="32146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786182" y="5288340"/>
            <a:ext cx="50257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latin typeface="Gigi" pitchFamily="82" charset="0"/>
              </a:rPr>
              <a:t>Вічна</a:t>
            </a:r>
            <a:r>
              <a:rPr lang="ru-RU" sz="4800" b="1" i="1" dirty="0" smtClean="0">
                <a:latin typeface="Gigi" pitchFamily="82" charset="0"/>
              </a:rPr>
              <a:t> </a:t>
            </a:r>
            <a:r>
              <a:rPr lang="ru-RU" sz="4800" b="1" i="1" dirty="0" err="1" smtClean="0">
                <a:latin typeface="Gigi" pitchFamily="82" charset="0"/>
              </a:rPr>
              <a:t>пам’ять</a:t>
            </a:r>
            <a:r>
              <a:rPr lang="ru-RU" sz="4800" b="1" i="1" dirty="0" smtClean="0">
                <a:latin typeface="Gigi" pitchFamily="82" charset="0"/>
              </a:rPr>
              <a:t> </a:t>
            </a:r>
            <a:r>
              <a:rPr lang="ru-RU" sz="4800" b="1" i="1" dirty="0" err="1" smtClean="0">
                <a:latin typeface="Gigi" pitchFamily="82" charset="0"/>
              </a:rPr>
              <a:t>загиблим</a:t>
            </a:r>
            <a:r>
              <a:rPr lang="ru-RU" sz="4800" b="1" i="1" dirty="0" smtClean="0">
                <a:latin typeface="Gigi" pitchFamily="82" charset="0"/>
              </a:rPr>
              <a:t>.</a:t>
            </a:r>
            <a:endParaRPr lang="ru-RU" sz="4800" b="1" i="1" dirty="0">
              <a:latin typeface="Gigi" pitchFamily="82" charset="0"/>
            </a:endParaRPr>
          </a:p>
          <a:p>
            <a:r>
              <a:rPr lang="ru-RU" sz="4800" b="1" i="1" dirty="0" err="1" smtClean="0">
                <a:latin typeface="Gigi" pitchFamily="82" charset="0"/>
              </a:rPr>
              <a:t>Вічна</a:t>
            </a:r>
            <a:r>
              <a:rPr lang="ru-RU" sz="4800" b="1" i="1" dirty="0" smtClean="0">
                <a:latin typeface="Gigi" pitchFamily="82" charset="0"/>
              </a:rPr>
              <a:t> слава </a:t>
            </a:r>
            <a:r>
              <a:rPr lang="ru-RU" sz="4800" b="1" i="1" dirty="0">
                <a:latin typeface="Gigi" pitchFamily="82" charset="0"/>
              </a:rPr>
              <a:t>– </a:t>
            </a:r>
            <a:r>
              <a:rPr lang="ru-RU" sz="4800" b="1" i="1" dirty="0" smtClean="0">
                <a:latin typeface="Gigi" pitchFamily="82" charset="0"/>
              </a:rPr>
              <a:t>живим..</a:t>
            </a:r>
            <a:endParaRPr lang="ru-RU" sz="4800" b="1" i="1" dirty="0">
              <a:latin typeface="Gigi" pitchFamily="82" charset="0"/>
            </a:endParaRPr>
          </a:p>
        </p:txBody>
      </p:sp>
      <p:pic>
        <p:nvPicPr>
          <p:cNvPr id="35846" name="Picture 6" descr="35а"/>
          <p:cNvPicPr>
            <a:picLocks noChangeAspect="1" noChangeArrowheads="1"/>
          </p:cNvPicPr>
          <p:nvPr/>
        </p:nvPicPr>
        <p:blipFill>
          <a:blip r:embed="rId2" cstate="print"/>
          <a:srcRect b="2551"/>
          <a:stretch>
            <a:fillRect/>
          </a:stretch>
        </p:blipFill>
        <p:spPr bwMode="auto">
          <a:xfrm>
            <a:off x="0" y="3884612"/>
            <a:ext cx="3811588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C:\Users\user\Desktop\афган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091" y="285728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аф..jpe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428728" y="2000240"/>
            <a:ext cx="5429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Ніхто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не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забутий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–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ніщо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Corbel" pitchFamily="34" charset="0"/>
              </a:rPr>
              <a:t>не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забуто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Але 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щоб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 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не 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забути 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–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потрібно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пам’ятати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Corbel" pitchFamily="34" charset="0"/>
            </a:endParaRP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А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щоби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пам’ятати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Corbel" pitchFamily="34" charset="0"/>
              </a:rPr>
              <a:t>– </a:t>
            </a:r>
            <a:r>
              <a:rPr lang="ru-RU" sz="3600" b="1" dirty="0" err="1" smtClean="0">
                <a:solidFill>
                  <a:srgbClr val="FFFF00"/>
                </a:solidFill>
                <a:latin typeface="Corbel" pitchFamily="34" charset="0"/>
              </a:rPr>
              <a:t>потрібно</a:t>
            </a:r>
            <a:r>
              <a:rPr lang="ru-RU" sz="3600" b="1" dirty="0" smtClean="0">
                <a:solidFill>
                  <a:srgbClr val="FFFF00"/>
                </a:solidFill>
                <a:latin typeface="Corbel" pitchFamily="34" charset="0"/>
              </a:rPr>
              <a:t> знати.</a:t>
            </a:r>
            <a:endParaRPr lang="ru-RU" sz="3600" b="1" dirty="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5"/>
          <p:cNvPicPr>
            <a:picLocks noChangeAspect="1" noChangeArrowheads="1"/>
          </p:cNvPicPr>
          <p:nvPr/>
        </p:nvPicPr>
        <p:blipFill>
          <a:blip r:embed="rId2" cstate="print"/>
          <a:srcRect b="4105"/>
          <a:stretch>
            <a:fillRect/>
          </a:stretch>
        </p:blipFill>
        <p:spPr bwMode="auto">
          <a:xfrm>
            <a:off x="3000364" y="285728"/>
            <a:ext cx="2592758" cy="331495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4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412188" cy="335756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4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415754"/>
            <a:ext cx="2570164" cy="34422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 descr="34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574" y="3468471"/>
            <a:ext cx="2257426" cy="338952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074" name="Picture 2" descr="C:\Users\user\Desktop\афган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4686"/>
            <a:ext cx="2452692" cy="34208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Летять</a:t>
            </a:r>
            <a:r>
              <a:rPr lang="ru-RU" dirty="0" smtClean="0"/>
              <a:t>, </a:t>
            </a:r>
            <a:r>
              <a:rPr lang="ru-RU" dirty="0" err="1" smtClean="0"/>
              <a:t>відлітають</a:t>
            </a:r>
            <a:r>
              <a:rPr lang="ru-RU" dirty="0" smtClean="0"/>
              <a:t> у </a:t>
            </a:r>
            <a:r>
              <a:rPr lang="ru-RU" dirty="0" err="1" smtClean="0"/>
              <a:t>вічність</a:t>
            </a:r>
            <a:r>
              <a:rPr lang="ru-RU" dirty="0" smtClean="0"/>
              <a:t> роки…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Хвилина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мовчання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хвилина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мовчання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Пекуча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</a:t>
            </a:r>
            <a:r>
              <a:rPr lang="ru-RU" b="1" dirty="0" smtClean="0">
                <a:solidFill>
                  <a:srgbClr val="FF0000"/>
                </a:solidFill>
              </a:rPr>
              <a:t> терпка, як </a:t>
            </a:r>
            <a:r>
              <a:rPr lang="ru-RU" b="1" dirty="0" err="1" smtClean="0">
                <a:solidFill>
                  <a:srgbClr val="FF0000"/>
                </a:solidFill>
              </a:rPr>
              <a:t>сльоза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rgbClr val="FF0000"/>
                </a:solidFill>
              </a:rPr>
              <a:t>Хвилина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мовчання</a:t>
            </a:r>
            <a:r>
              <a:rPr lang="ru-RU" b="1" dirty="0" smtClean="0">
                <a:solidFill>
                  <a:srgbClr val="FF0000"/>
                </a:solidFill>
              </a:rPr>
              <a:t> – у </a:t>
            </a:r>
            <a:r>
              <a:rPr lang="ru-RU" b="1" dirty="0" err="1" smtClean="0">
                <a:solidFill>
                  <a:srgbClr val="FF0000"/>
                </a:solidFill>
              </a:rPr>
              <a:t>ній</a:t>
            </a:r>
            <a:r>
              <a:rPr lang="ru-RU" b="1" dirty="0" smtClean="0">
                <a:solidFill>
                  <a:srgbClr val="FF0000"/>
                </a:solidFill>
              </a:rPr>
              <a:t> наша </a:t>
            </a:r>
            <a:r>
              <a:rPr lang="ru-RU" b="1" dirty="0" err="1" smtClean="0">
                <a:solidFill>
                  <a:srgbClr val="FF0000"/>
                </a:solidFill>
              </a:rPr>
              <a:t>любов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гроза.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Як подвиг </a:t>
            </a:r>
            <a:r>
              <a:rPr lang="ru-RU" b="1" dirty="0" err="1" smtClean="0">
                <a:solidFill>
                  <a:srgbClr val="FF0000"/>
                </a:solidFill>
              </a:rPr>
              <a:t>полеглих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Священна </a:t>
            </a:r>
            <a:r>
              <a:rPr lang="ru-RU" b="1" dirty="0" err="1" smtClean="0">
                <a:solidFill>
                  <a:srgbClr val="FF0000"/>
                </a:solidFill>
              </a:rPr>
              <a:t>хвилина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мовчання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dirty="0" err="1" smtClean="0"/>
              <a:t>Краще</a:t>
            </a:r>
            <a:r>
              <a:rPr lang="ru-RU" dirty="0" smtClean="0"/>
              <a:t> миру </a:t>
            </a:r>
            <a:r>
              <a:rPr lang="ru-RU" dirty="0" err="1" smtClean="0"/>
              <a:t>може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бути </a:t>
            </a:r>
            <a:r>
              <a:rPr lang="ru-RU" dirty="0" err="1" smtClean="0"/>
              <a:t>тільки</a:t>
            </a:r>
            <a:r>
              <a:rPr lang="ru-RU" dirty="0" smtClean="0"/>
              <a:t> мир!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4580" name="Picture 4" descr="krasnodarskiy_k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8125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uppa-Dolg-Ya-tebe-tudi-ne-posilav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786188" y="2428875"/>
            <a:ext cx="50720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atin typeface="Calibri" pitchFamily="34" charset="0"/>
              </a:rPr>
              <a:t>Війна</a:t>
            </a:r>
            <a:r>
              <a:rPr lang="ru-RU" sz="2400" b="1" dirty="0" smtClean="0">
                <a:latin typeface="Calibri" pitchFamily="34" charset="0"/>
              </a:rPr>
              <a:t>. </a:t>
            </a:r>
            <a:r>
              <a:rPr lang="ru-RU" sz="2400" b="1" dirty="0" err="1" smtClean="0">
                <a:latin typeface="Calibri" pitchFamily="34" charset="0"/>
              </a:rPr>
              <a:t>Чужа</a:t>
            </a:r>
            <a:r>
              <a:rPr lang="ru-RU" sz="2400" b="1" dirty="0" smtClean="0">
                <a:latin typeface="Calibri" pitchFamily="34" charset="0"/>
              </a:rPr>
              <a:t>. Неждана .</a:t>
            </a:r>
            <a:r>
              <a:rPr lang="ru-RU" sz="2400" b="1" dirty="0" err="1" smtClean="0">
                <a:latin typeface="Calibri" pitchFamily="34" charset="0"/>
              </a:rPr>
              <a:t>Непотрібна</a:t>
            </a:r>
            <a:r>
              <a:rPr lang="ru-RU" sz="2400" b="1" dirty="0" smtClean="0">
                <a:latin typeface="Calibri" pitchFamily="34" charset="0"/>
              </a:rPr>
              <a:t>.</a:t>
            </a:r>
          </a:p>
          <a:p>
            <a:pPr algn="just"/>
            <a:endParaRPr lang="ru-RU" sz="2400" b="1" dirty="0">
              <a:latin typeface="Calibri" pitchFamily="34" charset="0"/>
            </a:endParaRPr>
          </a:p>
          <a:p>
            <a:pPr algn="just"/>
            <a:r>
              <a:rPr lang="ru-RU" sz="2400" b="1" dirty="0" smtClean="0">
                <a:latin typeface="Calibri" pitchFamily="34" charset="0"/>
              </a:rPr>
              <a:t>Геройство. </a:t>
            </a:r>
            <a:r>
              <a:rPr lang="ru-RU" sz="2400" b="1" dirty="0" err="1" smtClean="0">
                <a:latin typeface="Calibri" pitchFamily="34" charset="0"/>
              </a:rPr>
              <a:t>Біль</a:t>
            </a:r>
            <a:r>
              <a:rPr lang="ru-RU" sz="2400" b="1" dirty="0" smtClean="0">
                <a:latin typeface="Calibri" pitchFamily="34" charset="0"/>
              </a:rPr>
              <a:t>. </a:t>
            </a:r>
            <a:r>
              <a:rPr lang="ru-RU" sz="2400" b="1" dirty="0" err="1" smtClean="0">
                <a:latin typeface="Calibri" pitchFamily="34" charset="0"/>
              </a:rPr>
              <a:t>Дочасна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сивина</a:t>
            </a:r>
            <a:r>
              <a:rPr lang="ru-RU" sz="2400" b="1" dirty="0" smtClean="0">
                <a:latin typeface="Calibri" pitchFamily="34" charset="0"/>
              </a:rPr>
              <a:t>.</a:t>
            </a:r>
          </a:p>
          <a:p>
            <a:pPr algn="just"/>
            <a:endParaRPr lang="ru-RU" sz="2400" b="1" dirty="0">
              <a:latin typeface="Calibri" pitchFamily="34" charset="0"/>
            </a:endParaRPr>
          </a:p>
          <a:p>
            <a:pPr algn="just"/>
            <a:r>
              <a:rPr lang="ru-RU" sz="2400" b="1" dirty="0" err="1" smtClean="0">
                <a:latin typeface="Calibri" pitchFamily="34" charset="0"/>
              </a:rPr>
              <a:t>Прокляття</a:t>
            </a:r>
            <a:r>
              <a:rPr lang="ru-RU" sz="2400" b="1" dirty="0" smtClean="0">
                <a:latin typeface="Calibri" pitchFamily="34" charset="0"/>
              </a:rPr>
              <a:t> чаша </a:t>
            </a:r>
            <a:r>
              <a:rPr lang="ru-RU" sz="2400" b="1" dirty="0" err="1" smtClean="0">
                <a:latin typeface="Calibri" pitchFamily="34" charset="0"/>
              </a:rPr>
              <a:t>випита</a:t>
            </a:r>
            <a:r>
              <a:rPr lang="ru-RU" sz="2400" b="1" dirty="0" smtClean="0">
                <a:latin typeface="Calibri" pitchFamily="34" charset="0"/>
              </a:rPr>
              <a:t> до дна.</a:t>
            </a:r>
          </a:p>
          <a:p>
            <a:pPr algn="just"/>
            <a:endParaRPr lang="ru-RU" sz="2400" b="1" dirty="0">
              <a:latin typeface="Calibri" pitchFamily="34" charset="0"/>
            </a:endParaRPr>
          </a:p>
          <a:p>
            <a:pPr algn="just"/>
            <a:r>
              <a:rPr lang="ru-RU" sz="2400" b="1" dirty="0" err="1" smtClean="0">
                <a:latin typeface="Calibri" pitchFamily="34" charset="0"/>
              </a:rPr>
              <a:t>Жорстока</a:t>
            </a:r>
            <a:r>
              <a:rPr lang="ru-RU" sz="2400" b="1" dirty="0" smtClean="0">
                <a:latin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</a:rPr>
              <a:t>таша</a:t>
            </a:r>
            <a:r>
              <a:rPr lang="ru-RU" sz="2400" b="1" dirty="0" smtClean="0">
                <a:latin typeface="Calibri" pitchFamily="34" charset="0"/>
              </a:rPr>
              <a:t>. </a:t>
            </a:r>
            <a:r>
              <a:rPr lang="ru-RU" sz="2400" b="1" dirty="0" err="1" smtClean="0">
                <a:latin typeface="Calibri" pitchFamily="34" charset="0"/>
              </a:rPr>
              <a:t>Вибухоподібна</a:t>
            </a:r>
            <a:r>
              <a:rPr lang="ru-RU" sz="2400" b="1" dirty="0" smtClean="0">
                <a:latin typeface="Calibri" pitchFamily="34" charset="0"/>
              </a:rPr>
              <a:t>.</a:t>
            </a:r>
          </a:p>
          <a:p>
            <a:pPr algn="just"/>
            <a:endParaRPr lang="ru-RU" sz="2400" b="1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АФГАНСЬКА  ВІЙНА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(1979-1989)- </a:t>
            </a:r>
          </a:p>
        </p:txBody>
      </p:sp>
      <p:pic>
        <p:nvPicPr>
          <p:cNvPr id="4100" name="Рисунок 3" descr="АФ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25 </a:t>
            </a:r>
            <a:r>
              <a:rPr lang="ru-RU" dirty="0" err="1" smtClean="0"/>
              <a:t>річниця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дня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афганської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лютого </a:t>
            </a:r>
            <a:r>
              <a:rPr lang="ru-RU" dirty="0" smtClean="0"/>
              <a:t>2014 </a:t>
            </a:r>
            <a:r>
              <a:rPr lang="ru-RU" dirty="0" smtClean="0"/>
              <a:t>року</a:t>
            </a: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5030513" cy="376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623703" cy="27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57188" y="115888"/>
            <a:ext cx="8501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latin typeface="Constantia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Афганістан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радянські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війська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офіційно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увійшли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Constantia" pitchFamily="18" charset="0"/>
                <a:cs typeface="Times New Roman" pitchFamily="18" charset="0"/>
              </a:rPr>
              <a:t>в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грудні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1979 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року. І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тільки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15 лютого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1989 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року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останній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радянський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солдат покинув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землю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Афганістану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війні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постійно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задіяна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ціла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армія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40-а ),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9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через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Афганістан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пройшло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менше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півтора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міліоно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людей,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війна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недивлячись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на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то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юридично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наша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знаходилась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Constantia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стані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.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143248"/>
            <a:ext cx="7215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98949"/>
            <a:ext cx="5376870" cy="37590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6" name="Picture 4" descr="3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3415634" y="228600"/>
            <a:ext cx="5347366" cy="39862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9863"/>
            <a:ext cx="4814888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141920" cy="319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08" y="2643182"/>
            <a:ext cx="4294192" cy="337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5795973" cy="367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4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88652"/>
            <a:ext cx="5143504" cy="346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se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6">
  <a:themeElements>
    <a:clrScheme name="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1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6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6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6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</Template>
  <TotalTime>341</TotalTime>
  <Words>203</Words>
  <Application>Microsoft Office PowerPoint</Application>
  <PresentationFormat>Экран (4:3)</PresentationFormat>
  <Paragraphs>30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Rose</vt:lpstr>
      <vt:lpstr>2_colormaster</vt:lpstr>
      <vt:lpstr>166</vt:lpstr>
      <vt:lpstr>Світла пам’ять…</vt:lpstr>
      <vt:lpstr>Слайд 2</vt:lpstr>
      <vt:lpstr>Слайд 3</vt:lpstr>
      <vt:lpstr>25 річниця із дня закінчення афганської війни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Летять, відлітають у вічність роки…</vt:lpstr>
      <vt:lpstr>Краще миру може  бути тільки мир!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Світла пам’ять</dc:title>
  <dc:creator>user</dc:creator>
  <cp:lastModifiedBy>user</cp:lastModifiedBy>
  <cp:revision>48</cp:revision>
  <dcterms:created xsi:type="dcterms:W3CDTF">2013-02-24T20:48:06Z</dcterms:created>
  <dcterms:modified xsi:type="dcterms:W3CDTF">2014-11-13T18:58:16Z</dcterms:modified>
</cp:coreProperties>
</file>