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9" r:id="rId4"/>
    <p:sldId id="261" r:id="rId5"/>
    <p:sldId id="262" r:id="rId6"/>
    <p:sldId id="264" r:id="rId7"/>
    <p:sldId id="265" r:id="rId8"/>
    <p:sldId id="306" r:id="rId9"/>
    <p:sldId id="267" r:id="rId10"/>
    <p:sldId id="269" r:id="rId11"/>
    <p:sldId id="271" r:id="rId12"/>
    <p:sldId id="281" r:id="rId13"/>
    <p:sldId id="287" r:id="rId14"/>
    <p:sldId id="308" r:id="rId15"/>
    <p:sldId id="293" r:id="rId16"/>
    <p:sldId id="297" r:id="rId17"/>
    <p:sldId id="299" r:id="rId18"/>
    <p:sldId id="301" r:id="rId19"/>
    <p:sldId id="303" r:id="rId20"/>
    <p:sldId id="30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0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0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5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ru-RU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A0382C-316B-47BB-8C0A-7664C560D87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07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20AC4E-D9BC-48DD-BB6D-EA0B3199443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6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9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2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2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7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1FEF-AAE5-4103-9D4F-974F00AE9E04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0833-AF10-4139-BFAE-16A663B81B9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8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137617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813"/>
            <a:ext cx="9144000" cy="3024187"/>
          </a:xfrm>
        </p:spPr>
        <p:txBody>
          <a:bodyPr>
            <a:normAutofit fontScale="90000"/>
          </a:bodyPr>
          <a:lstStyle/>
          <a:p>
            <a:r>
              <a:rPr lang="en-US" altLang="ru-RU" sz="4800" dirty="0">
                <a:solidFill>
                  <a:srgbClr val="000066"/>
                </a:solidFill>
              </a:rPr>
              <a:t>        </a:t>
            </a:r>
            <a:r>
              <a:rPr lang="en-US" altLang="ru-RU" sz="4800" dirty="0" smtClean="0">
                <a:solidFill>
                  <a:srgbClr val="000066"/>
                </a:solidFill>
              </a:rPr>
              <a:t>                      </a:t>
            </a:r>
            <a:r>
              <a:rPr lang="uk-UA" altLang="ru-RU" sz="4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Позакласний  захід</a:t>
            </a:r>
            <a:r>
              <a:rPr lang="en-US" altLang="ru-RU" sz="1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4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uk-UA" altLang="ru-RU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хімії </a:t>
            </a:r>
            <a:r>
              <a:rPr lang="uk-UA" altLang="ru-RU" sz="4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4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53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altLang="ru-RU" sz="5300" b="1" i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«ХЕМОГНОМІЯ»</a:t>
            </a:r>
            <a:r>
              <a:rPr lang="uk-UA" altLang="ru-RU" sz="5300" b="1" i="1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/>
            </a:r>
            <a:br>
              <a:rPr lang="uk-UA" altLang="ru-RU" sz="5300" b="1" i="1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en-US" altLang="ru-RU" sz="900" dirty="0">
                <a:solidFill>
                  <a:srgbClr val="000066"/>
                </a:solidFill>
              </a:rPr>
              <a:t/>
            </a:r>
            <a:br>
              <a:rPr lang="en-US" altLang="ru-RU" sz="900" dirty="0">
                <a:solidFill>
                  <a:srgbClr val="000066"/>
                </a:solidFill>
              </a:rPr>
            </a:br>
            <a:r>
              <a:rPr lang="en-US" altLang="ru-RU" sz="900" dirty="0">
                <a:solidFill>
                  <a:srgbClr val="000066"/>
                </a:solidFill>
              </a:rPr>
              <a:t/>
            </a:r>
            <a:br>
              <a:rPr lang="en-US" altLang="ru-RU" sz="900" dirty="0">
                <a:solidFill>
                  <a:srgbClr val="000066"/>
                </a:solidFill>
              </a:rPr>
            </a:br>
            <a:r>
              <a:rPr lang="en-US" altLang="ru-RU" sz="900" dirty="0">
                <a:solidFill>
                  <a:srgbClr val="000066"/>
                </a:solidFill>
              </a:rPr>
              <a:t/>
            </a:r>
            <a:br>
              <a:rPr lang="en-US" altLang="ru-RU" sz="900" dirty="0">
                <a:solidFill>
                  <a:srgbClr val="000066"/>
                </a:solidFill>
              </a:rPr>
            </a:br>
            <a:r>
              <a:rPr lang="uk-UA" altLang="ru-RU" sz="5400" dirty="0">
                <a:solidFill>
                  <a:srgbClr val="000066"/>
                </a:solidFill>
              </a:rPr>
              <a:t>“</a:t>
            </a:r>
            <a:r>
              <a:rPr lang="uk-UA" altLang="ru-RU" sz="5400" b="1" dirty="0">
                <a:solidFill>
                  <a:srgbClr val="000066"/>
                </a:solidFill>
              </a:rPr>
              <a:t>Початкові хімічні поняття”</a:t>
            </a:r>
            <a:endParaRPr lang="ru-RU" altLang="ru-RU" sz="5400" b="1" dirty="0">
              <a:solidFill>
                <a:srgbClr val="000066"/>
              </a:solidFill>
            </a:endParaRPr>
          </a:p>
        </p:txBody>
      </p:sp>
      <p:pic>
        <p:nvPicPr>
          <p:cNvPr id="2065" name="Picture 2" descr="http://s17.rimg.info/c5da5491bdce7a447e3a5fe0c3d96e0d.gif">
            <a:hlinkClick r:id="rId2"/>
          </p:cNvPr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71301">
            <a:off x="7745055" y="1938820"/>
            <a:ext cx="1195387" cy="1092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50825" y="4129354"/>
            <a:ext cx="38163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/>
              <a:t>Підготувала:</a:t>
            </a:r>
          </a:p>
          <a:p>
            <a:pPr algn="ctr">
              <a:spcBef>
                <a:spcPct val="50000"/>
              </a:spcBef>
            </a:pPr>
            <a:r>
              <a:rPr lang="uk-UA" altLang="ru-RU" b="1" dirty="0"/>
              <a:t>Вчитель </a:t>
            </a:r>
            <a:r>
              <a:rPr lang="uk-UA" altLang="ru-RU" b="1" dirty="0" smtClean="0"/>
              <a:t>вищої категорії </a:t>
            </a:r>
            <a:endParaRPr lang="uk-UA" altLang="ru-RU" b="1" dirty="0"/>
          </a:p>
          <a:p>
            <a:pPr algn="ctr">
              <a:spcBef>
                <a:spcPct val="50000"/>
              </a:spcBef>
            </a:pPr>
            <a:r>
              <a:rPr lang="uk-UA" altLang="ru-RU" b="1" dirty="0" smtClean="0"/>
              <a:t>Тернопільського технічного</a:t>
            </a:r>
          </a:p>
          <a:p>
            <a:pPr algn="ctr">
              <a:spcBef>
                <a:spcPct val="50000"/>
              </a:spcBef>
            </a:pPr>
            <a:r>
              <a:rPr lang="uk-UA" altLang="ru-RU" b="1" dirty="0" smtClean="0"/>
              <a:t>ліцею</a:t>
            </a:r>
            <a:endParaRPr lang="uk-UA" altLang="ru-RU" b="1" dirty="0"/>
          </a:p>
          <a:p>
            <a:pPr algn="ctr">
              <a:spcBef>
                <a:spcPct val="50000"/>
              </a:spcBef>
            </a:pPr>
            <a:r>
              <a:rPr lang="uk-UA" altLang="ru-RU" b="1" dirty="0" err="1" smtClean="0"/>
              <a:t>Більчук</a:t>
            </a:r>
            <a:r>
              <a:rPr lang="uk-UA" altLang="ru-RU" b="1" dirty="0" smtClean="0"/>
              <a:t> Л.П.</a:t>
            </a:r>
            <a:endParaRPr lang="ru-RU" altLang="ru-RU" b="1" dirty="0"/>
          </a:p>
        </p:txBody>
      </p:sp>
      <p:pic>
        <p:nvPicPr>
          <p:cNvPr id="2071" name="Picture 23" descr="site_log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995738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multiki-kartinki.narod.ru/images/Snow-White28_smal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672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upercook.ru/images-skazki-vypusk/sk-belosnezhka-0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263"/>
            <a:ext cx="4644281" cy="2216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85066"/>
            <a:ext cx="8229600" cy="1371600"/>
          </a:xfrm>
        </p:spPr>
        <p:txBody>
          <a:bodyPr/>
          <a:lstStyle/>
          <a:p>
            <a:r>
              <a:rPr lang="uk-UA" altLang="ru-RU" sz="60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Морський бій</a:t>
            </a:r>
            <a:endParaRPr lang="ru-RU" altLang="ru-RU" sz="6000" b="1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3206" name="Group 1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358758"/>
              </p:ext>
            </p:extLst>
          </p:nvPr>
        </p:nvGraphicFramePr>
        <p:xfrm>
          <a:off x="395535" y="1628802"/>
          <a:ext cx="8291265" cy="4467198"/>
        </p:xfrm>
        <a:graphic>
          <a:graphicData uri="http://schemas.openxmlformats.org/drawingml/2006/table">
            <a:tbl>
              <a:tblPr/>
              <a:tblGrid>
                <a:gridCol w="1074793"/>
                <a:gridCol w="1804118"/>
                <a:gridCol w="1585586"/>
                <a:gridCol w="2022650"/>
                <a:gridCol w="1804118"/>
              </a:tblGrid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</a:t>
                      </a: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(OH)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AlCl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en-US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uk-UA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kumimoji="0" lang="uk-UA" altLang="ru-RU" sz="32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uk-UA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161181" cy="126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6000" b="1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Морський бій</a:t>
            </a:r>
            <a:endParaRPr lang="ru-RU" altLang="ru-RU" sz="6000" b="1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3206" name="Group 1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741196"/>
              </p:ext>
            </p:extLst>
          </p:nvPr>
        </p:nvGraphicFramePr>
        <p:xfrm>
          <a:off x="467544" y="1988840"/>
          <a:ext cx="8219255" cy="3384376"/>
        </p:xfrm>
        <a:graphic>
          <a:graphicData uri="http://schemas.openxmlformats.org/drawingml/2006/table">
            <a:tbl>
              <a:tblPr/>
              <a:tblGrid>
                <a:gridCol w="4032447"/>
                <a:gridCol w="4186808"/>
              </a:tblGrid>
              <a:tr h="101740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Прості речовини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Складні речовини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697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             3-А        5-А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3-Б         5-Б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2-В               4-В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3-Г        5-Г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2-А                   5-А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1-Б   2-Б          4-Б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1-В           3-В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1-Г                    4-Г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5" y="260649"/>
            <a:ext cx="11869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7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 dirty="0">
                <a:solidFill>
                  <a:srgbClr val="000066"/>
                </a:solidFill>
                <a:effectLst/>
              </a:rPr>
              <a:t>Країна 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Хемогномія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4096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2771775" y="1268413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Столиця речовинна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3779838" y="2924175"/>
            <a:ext cx="2447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 dirty="0">
                <a:latin typeface="Comic Sans MS" pitchFamily="66" charset="0"/>
              </a:rPr>
              <a:t>Практична долина</a:t>
            </a:r>
            <a:endParaRPr lang="ru-RU" altLang="ru-RU" sz="2400" b="1" dirty="0">
              <a:latin typeface="Comic Sans MS" pitchFamily="66" charset="0"/>
            </a:endParaRPr>
          </a:p>
        </p:txBody>
      </p:sp>
      <p:pic>
        <p:nvPicPr>
          <p:cNvPr id="4099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1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4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17919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41" name="Picture 4" descr="https://encrypted-tbn1.gstatic.com/images?q=tbn:ANd9GcRp5eFtBTi2lholgv91kR4qwJ3V1BV1P8haiEgUAlDy5tXTzCOt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55" y="1574179"/>
            <a:ext cx="728865" cy="11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571624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>
                <a:solidFill>
                  <a:srgbClr val="000066"/>
                </a:solidFill>
                <a:effectLst/>
              </a:rPr>
              <a:t>Країна “Хімі-ленд”</a:t>
            </a:r>
            <a:endParaRPr lang="ru-RU" altLang="ru-RU" b="1">
              <a:solidFill>
                <a:srgbClr val="000066"/>
              </a:solidFill>
              <a:effectLst/>
            </a:endParaRPr>
          </a:p>
        </p:txBody>
      </p:sp>
      <p:pic>
        <p:nvPicPr>
          <p:cNvPr id="4198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2771775" y="1268413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Столиця речовинна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3779838" y="2924175"/>
            <a:ext cx="2447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Практична долина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4201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4643438" y="4437063"/>
            <a:ext cx="2305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 dirty="0">
                <a:latin typeface="Comic Sans MS" pitchFamily="66" charset="0"/>
              </a:rPr>
              <a:t>Формульний лісочок</a:t>
            </a:r>
            <a:endParaRPr lang="ru-RU" altLang="ru-RU" sz="2400" b="1" dirty="0">
              <a:latin typeface="Comic Sans MS" pitchFamily="66" charset="0"/>
            </a:endParaRPr>
          </a:p>
        </p:txBody>
      </p:sp>
      <p:pic>
        <p:nvPicPr>
          <p:cNvPr id="42018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41" name="Picture 4" descr="https://encrypted-tbn1.gstatic.com/images?q=tbn:ANd9GcRp5eFtBTi2lholgv91kR4qwJ3V1BV1P8haiEgUAlDy5tXTzCOt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236325"/>
            <a:ext cx="774465" cy="117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Формульний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лісочок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" y="2534816"/>
            <a:ext cx="4407790" cy="15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9" y="4437112"/>
            <a:ext cx="44084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43" y="1010816"/>
            <a:ext cx="44084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75" y="2913112"/>
            <a:ext cx="44084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54" y="4680875"/>
            <a:ext cx="4518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057"/>
            <a:ext cx="1656184" cy="22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 dirty="0">
                <a:solidFill>
                  <a:srgbClr val="000066"/>
                </a:solidFill>
                <a:effectLst/>
              </a:rPr>
              <a:t>Країна 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Хемогномія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4813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2771775" y="1268413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Столиця речовинна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3779838" y="2924175"/>
            <a:ext cx="2447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Практична долина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4815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4643438" y="4437063"/>
            <a:ext cx="2305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Формульний лісочок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48162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6011863" y="3357563"/>
            <a:ext cx="31321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Містечко Валентне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42" name="Picture 4" descr="https://encrypted-tbn1.gstatic.com/images?q=tbn:ANd9GcRp5eFtBTi2lholgv91kR4qwJ3V1BV1P8haiEgUAlDy5tXTzCOt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90" y="2179228"/>
            <a:ext cx="753269" cy="11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8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r>
              <a:rPr lang="uk-UA" altLang="ru-RU" sz="60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Виправте помилку</a:t>
            </a:r>
            <a:r>
              <a:rPr lang="uk-UA" altLang="ru-RU" sz="4000" dirty="0">
                <a:solidFill>
                  <a:srgbClr val="FF0000"/>
                </a:solidFill>
              </a:rPr>
              <a:t> 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628775"/>
            <a:ext cx="8064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6000" b="1" dirty="0" smtClean="0"/>
              <a:t>     </a:t>
            </a:r>
          </a:p>
          <a:p>
            <a:pPr algn="ctr"/>
            <a:r>
              <a:rPr lang="en-US" altLang="ru-RU" sz="6000" b="1" dirty="0" smtClean="0"/>
              <a:t>Mg</a:t>
            </a:r>
            <a:r>
              <a:rPr lang="en-US" altLang="ru-RU" sz="6000" b="1" baseline="-25000" dirty="0" smtClean="0"/>
              <a:t>2</a:t>
            </a:r>
            <a:r>
              <a:rPr lang="en-US" altLang="ru-RU" sz="6000" b="1" dirty="0" smtClean="0"/>
              <a:t>O</a:t>
            </a:r>
            <a:r>
              <a:rPr lang="en-US" altLang="ru-RU" sz="6000" b="1" baseline="-25000" dirty="0" smtClean="0"/>
              <a:t>2 </a:t>
            </a:r>
            <a:r>
              <a:rPr lang="en-US" altLang="ru-RU" sz="6000" b="1" dirty="0" smtClean="0"/>
              <a:t>          </a:t>
            </a:r>
            <a:r>
              <a:rPr lang="en-US" altLang="ru-RU" sz="6000" b="1" dirty="0"/>
              <a:t>Ca</a:t>
            </a:r>
            <a:r>
              <a:rPr lang="en-US" altLang="ru-RU" sz="6000" b="1" baseline="-25000" dirty="0"/>
              <a:t>2</a:t>
            </a:r>
            <a:r>
              <a:rPr lang="en-US" altLang="ru-RU" sz="6000" b="1" dirty="0"/>
              <a:t>O  </a:t>
            </a:r>
            <a:endParaRPr lang="en-US" altLang="ru-RU" sz="6000" b="1" dirty="0" smtClean="0"/>
          </a:p>
          <a:p>
            <a:pPr algn="ctr"/>
            <a:endParaRPr lang="en-US" altLang="ru-RU" sz="6000" b="1" dirty="0" smtClean="0"/>
          </a:p>
          <a:p>
            <a:pPr algn="ctr"/>
            <a:r>
              <a:rPr lang="en-US" altLang="ru-RU" sz="6000" b="1" dirty="0" err="1" smtClean="0"/>
              <a:t>AlO</a:t>
            </a:r>
            <a:endParaRPr lang="en-US" altLang="ru-RU" sz="6000" b="1" dirty="0"/>
          </a:p>
          <a:p>
            <a:pPr algn="ctr"/>
            <a:r>
              <a:rPr lang="en-US" altLang="ru-RU" sz="6000" b="1" dirty="0" smtClean="0"/>
              <a:t>  </a:t>
            </a:r>
            <a:endParaRPr lang="en-US" altLang="ru-RU" sz="6000" b="1" dirty="0"/>
          </a:p>
          <a:p>
            <a:pPr algn="ctr"/>
            <a:r>
              <a:rPr lang="en-US" altLang="ru-RU" sz="6000" b="1" dirty="0"/>
              <a:t> NaO</a:t>
            </a:r>
            <a:r>
              <a:rPr lang="en-US" altLang="ru-RU" sz="6000" b="1" baseline="-25000" dirty="0"/>
              <a:t>2</a:t>
            </a:r>
            <a:r>
              <a:rPr lang="en-US" altLang="ru-RU" sz="6000" b="1" dirty="0"/>
              <a:t>   </a:t>
            </a:r>
            <a:r>
              <a:rPr lang="en-US" altLang="ru-RU" sz="6000" b="1" dirty="0" smtClean="0"/>
              <a:t>          </a:t>
            </a:r>
            <a:r>
              <a:rPr lang="en-US" altLang="ru-RU" sz="6000" b="1" dirty="0"/>
              <a:t>ZnO</a:t>
            </a:r>
            <a:r>
              <a:rPr lang="en-US" altLang="ru-RU" sz="6000" b="1" baseline="-25000" dirty="0"/>
              <a:t>2</a:t>
            </a:r>
            <a:endParaRPr lang="ru-RU" altLang="ru-RU" sz="6000" b="1" baseline="-25000" dirty="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55650" y="1340768"/>
            <a:ext cx="7632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15" y="2924944"/>
            <a:ext cx="2831898" cy="23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r>
              <a:rPr lang="uk-UA" altLang="ru-RU" sz="6000" b="1" dirty="0">
                <a:solidFill>
                  <a:srgbClr val="FF0000"/>
                </a:solidFill>
                <a:effectLst/>
                <a:latin typeface="Comic Sans MS" pitchFamily="66" charset="0"/>
              </a:rPr>
              <a:t>Виправте помилку</a:t>
            </a:r>
            <a:r>
              <a:rPr lang="uk-UA" altLang="ru-RU" sz="4000" dirty="0">
                <a:solidFill>
                  <a:srgbClr val="FF0000"/>
                </a:solidFill>
              </a:rPr>
              <a:t> 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468313" y="1628775"/>
            <a:ext cx="80645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6600" b="1" dirty="0" smtClean="0"/>
              <a:t> </a:t>
            </a:r>
            <a:r>
              <a:rPr lang="en-US" altLang="ru-RU" sz="6600" b="1" dirty="0" err="1" smtClean="0"/>
              <a:t>MgO</a:t>
            </a:r>
            <a:r>
              <a:rPr lang="en-US" altLang="ru-RU" sz="6600" b="1" baseline="-25000" dirty="0" smtClean="0"/>
              <a:t> </a:t>
            </a:r>
            <a:r>
              <a:rPr lang="en-US" altLang="ru-RU" sz="6600" b="1" dirty="0" smtClean="0"/>
              <a:t>                </a:t>
            </a:r>
            <a:r>
              <a:rPr lang="en-US" altLang="ru-RU" sz="6600" b="1" dirty="0" err="1" smtClean="0"/>
              <a:t>CaO</a:t>
            </a:r>
            <a:r>
              <a:rPr lang="en-US" altLang="ru-RU" sz="6600" b="1" dirty="0" smtClean="0"/>
              <a:t>  </a:t>
            </a:r>
            <a:endParaRPr lang="en-US" altLang="ru-RU" sz="6600" b="1" dirty="0"/>
          </a:p>
          <a:p>
            <a:pPr algn="ctr"/>
            <a:r>
              <a:rPr lang="en-US" altLang="ru-RU" sz="6600" b="1" dirty="0"/>
              <a:t>  Al</a:t>
            </a:r>
            <a:r>
              <a:rPr lang="en-US" altLang="ru-RU" sz="6600" b="1" baseline="-25000" dirty="0"/>
              <a:t>2</a:t>
            </a:r>
            <a:r>
              <a:rPr lang="en-US" altLang="ru-RU" sz="6600" b="1" dirty="0"/>
              <a:t>O</a:t>
            </a:r>
            <a:r>
              <a:rPr lang="en-US" altLang="ru-RU" sz="6600" b="1" baseline="-25000" dirty="0"/>
              <a:t>3</a:t>
            </a:r>
            <a:endParaRPr lang="en-US" altLang="ru-RU" sz="6600" b="1" dirty="0"/>
          </a:p>
          <a:p>
            <a:pPr algn="ctr"/>
            <a:r>
              <a:rPr lang="en-US" altLang="ru-RU" sz="6600" b="1" dirty="0" smtClean="0"/>
              <a:t>  </a:t>
            </a:r>
            <a:endParaRPr lang="en-US" altLang="ru-RU" sz="6600" b="1" dirty="0"/>
          </a:p>
          <a:p>
            <a:pPr algn="ctr"/>
            <a:r>
              <a:rPr lang="en-US" altLang="ru-RU" sz="6600" b="1" dirty="0"/>
              <a:t> </a:t>
            </a:r>
            <a:r>
              <a:rPr lang="en-US" altLang="ru-RU" sz="6600" b="1" dirty="0" smtClean="0"/>
              <a:t>Na</a:t>
            </a:r>
            <a:r>
              <a:rPr lang="en-US" altLang="ru-RU" sz="6600" b="1" baseline="-25000" dirty="0" smtClean="0"/>
              <a:t>2</a:t>
            </a:r>
            <a:r>
              <a:rPr lang="en-US" altLang="ru-RU" sz="6600" b="1" dirty="0" smtClean="0"/>
              <a:t>O         </a:t>
            </a:r>
            <a:r>
              <a:rPr lang="en-US" altLang="ru-RU" sz="6600" b="1" dirty="0" err="1" smtClean="0"/>
              <a:t>ZnO</a:t>
            </a:r>
            <a:endParaRPr lang="ru-RU" altLang="ru-RU" sz="6600" b="1" baseline="-25000" dirty="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55650" y="1773238"/>
            <a:ext cx="7632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88" y="2852936"/>
            <a:ext cx="1491265" cy="183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 dirty="0">
                <a:solidFill>
                  <a:srgbClr val="000066"/>
                </a:solidFill>
                <a:effectLst/>
              </a:rPr>
              <a:t>Країна 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Хемогномія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4915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71775" y="1268413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Столиця речовинна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3779838" y="2924175"/>
            <a:ext cx="2447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Практична долина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4918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4643438" y="4437063"/>
            <a:ext cx="23050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Формульний лісочок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516688" y="6237288"/>
            <a:ext cx="23034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Знаю все!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49186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6227763" y="3284538"/>
            <a:ext cx="2771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Містечко Валентне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43" name="Picture 4" descr="https://encrypted-tbn1.gstatic.com/images?q=tbn:ANd9GcRp5eFtBTi2lholgv91kR4qwJ3V1BV1P8haiEgUAlDy5tXTzCOt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476" y="4651778"/>
            <a:ext cx="820359" cy="12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ar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6005048"/>
            <a:ext cx="68421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bar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810878"/>
            <a:ext cx="684212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660" name="Rectangle 244"/>
          <p:cNvSpPr>
            <a:spLocks noChangeArrowheads="1"/>
          </p:cNvSpPr>
          <p:nvPr/>
        </p:nvSpPr>
        <p:spPr bwMode="auto">
          <a:xfrm>
            <a:off x="1512887" y="1674726"/>
            <a:ext cx="6191250" cy="60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4000" b="1" dirty="0">
                <a:solidFill>
                  <a:srgbClr val="000066"/>
                </a:solidFill>
                <a:latin typeface="Comic Sans MS" pitchFamily="66" charset="0"/>
              </a:rPr>
              <a:t>Ключ до тестування</a:t>
            </a:r>
            <a:endParaRPr lang="ru-RU" alt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60684" name="Group 26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13321903"/>
              </p:ext>
            </p:extLst>
          </p:nvPr>
        </p:nvGraphicFramePr>
        <p:xfrm>
          <a:off x="1907705" y="2420888"/>
          <a:ext cx="5129954" cy="1152128"/>
        </p:xfrm>
        <a:graphic>
          <a:graphicData uri="http://schemas.openxmlformats.org/drawingml/2006/table">
            <a:tbl>
              <a:tblPr/>
              <a:tblGrid>
                <a:gridCol w="1016566"/>
                <a:gridCol w="1016566"/>
                <a:gridCol w="1016566"/>
                <a:gridCol w="1016566"/>
                <a:gridCol w="1063690"/>
              </a:tblGrid>
              <a:tr h="1152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Х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І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М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І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Я</a:t>
                      </a:r>
                      <a:endParaRPr kumimoji="0" lang="ru-RU" alt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http://mediananny.com/content/images/original/697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48182"/>
            <a:ext cx="5507385" cy="20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5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4639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1. </a:t>
            </a:r>
            <a:r>
              <a:rPr lang="uk-UA" altLang="ru-RU" dirty="0"/>
              <a:t>повторити основні початкові поняття;</a:t>
            </a:r>
            <a:endParaRPr lang="ru-RU" altLang="ru-RU" dirty="0"/>
          </a:p>
          <a:p>
            <a:pPr>
              <a:buFont typeface="Wingdings" pitchFamily="2" charset="2"/>
              <a:buNone/>
            </a:pPr>
            <a:r>
              <a:rPr lang="ru-RU" altLang="ru-RU" dirty="0"/>
              <a:t>2. </a:t>
            </a:r>
            <a:r>
              <a:rPr lang="uk-UA" altLang="ru-RU" dirty="0"/>
              <a:t>закріпити вміння складати хімічні формули;</a:t>
            </a:r>
            <a:endParaRPr lang="ru-RU" altLang="ru-RU" dirty="0"/>
          </a:p>
          <a:p>
            <a:pPr>
              <a:buFont typeface="Wingdings" pitchFamily="2" charset="2"/>
              <a:buNone/>
            </a:pPr>
            <a:r>
              <a:rPr lang="ru-RU" altLang="ru-RU" dirty="0"/>
              <a:t>3. </a:t>
            </a:r>
            <a:r>
              <a:rPr lang="uk-UA" altLang="ru-RU" dirty="0"/>
              <a:t>узагальнити вивчений матеріал; </a:t>
            </a:r>
            <a:endParaRPr lang="ru-RU" altLang="ru-RU" dirty="0"/>
          </a:p>
          <a:p>
            <a:pPr>
              <a:buFont typeface="Wingdings" pitchFamily="2" charset="2"/>
              <a:buNone/>
            </a:pPr>
            <a:r>
              <a:rPr lang="ru-RU" altLang="ru-RU" dirty="0"/>
              <a:t>4. </a:t>
            </a:r>
            <a:r>
              <a:rPr lang="uk-UA" altLang="ru-RU" dirty="0"/>
              <a:t>виховувати почуття </a:t>
            </a:r>
            <a:r>
              <a:rPr lang="uk-UA" altLang="ru-RU" dirty="0" smtClean="0"/>
              <a:t>відповідальності</a:t>
            </a:r>
            <a:r>
              <a:rPr lang="en-US" altLang="ru-RU" dirty="0" smtClean="0"/>
              <a:t> </a:t>
            </a:r>
            <a:r>
              <a:rPr lang="uk-UA" altLang="ru-RU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uk-UA" altLang="ru-RU" dirty="0"/>
              <a:t> </a:t>
            </a:r>
            <a:r>
              <a:rPr lang="uk-UA" altLang="ru-RU" dirty="0" smtClean="0"/>
              <a:t>      самоаналізу та</a:t>
            </a:r>
            <a:endParaRPr lang="en-US" altLang="ru-RU" dirty="0" smtClean="0"/>
          </a:p>
          <a:p>
            <a:pPr>
              <a:buFont typeface="Wingdings" pitchFamily="2" charset="2"/>
              <a:buNone/>
            </a:pPr>
            <a:r>
              <a:rPr lang="en-US" altLang="ru-RU" dirty="0"/>
              <a:t> </a:t>
            </a:r>
            <a:r>
              <a:rPr lang="en-US" altLang="ru-RU" dirty="0" smtClean="0"/>
              <a:t>  </a:t>
            </a:r>
            <a:r>
              <a:rPr lang="uk-UA" altLang="ru-RU" dirty="0" smtClean="0"/>
              <a:t>              </a:t>
            </a:r>
            <a:r>
              <a:rPr lang="uk-UA" altLang="ru-RU" dirty="0" err="1"/>
              <a:t>самооцінювання</a:t>
            </a:r>
            <a:r>
              <a:rPr lang="uk-UA" altLang="ru-RU" dirty="0"/>
              <a:t>.</a:t>
            </a:r>
            <a:endParaRPr lang="ru-RU" altLang="ru-RU" dirty="0"/>
          </a:p>
        </p:txBody>
      </p:sp>
      <p:sp>
        <p:nvSpPr>
          <p:cNvPr id="3379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3673475" cy="1079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Мета:</a:t>
            </a:r>
          </a:p>
        </p:txBody>
      </p:sp>
      <p:pic>
        <p:nvPicPr>
          <p:cNvPr id="5" name="Рисунок 4" descr="http://faithramblings.com/wordpress/wp-content/uploads/2012/12/Seven-Dwarfs3-300x2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75" y="4365104"/>
            <a:ext cx="2355984" cy="2084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0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49841"/>
            <a:ext cx="5400675" cy="1968500"/>
          </a:xfrm>
        </p:spPr>
        <p:txBody>
          <a:bodyPr/>
          <a:lstStyle/>
          <a:p>
            <a: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  <a:t>Який в</a:t>
            </a:r>
            <a:b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uk-UA" altLang="ru-RU" sz="5400" b="1">
                <a:solidFill>
                  <a:srgbClr val="000066"/>
                </a:solidFill>
                <a:latin typeface="Comic Sans MS" pitchFamily="66" charset="0"/>
              </a:rPr>
              <a:t>тебе настрій?</a:t>
            </a:r>
            <a:endParaRPr lang="ru-RU" altLang="ru-RU" sz="54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584973" y="3236119"/>
            <a:ext cx="2447925" cy="22336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3486149" y="3789040"/>
            <a:ext cx="2447925" cy="2233613"/>
          </a:xfrm>
          <a:prstGeom prst="smileyFace">
            <a:avLst>
              <a:gd name="adj" fmla="val -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372225" y="2852738"/>
            <a:ext cx="2447925" cy="2233612"/>
          </a:xfrm>
          <a:prstGeom prst="smileyFace">
            <a:avLst>
              <a:gd name="adj" fmla="val 72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52" name="Picture 12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7" y="5518622"/>
            <a:ext cx="3455987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72" y="3381347"/>
            <a:ext cx="3324225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5590853"/>
            <a:ext cx="34194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9ff1da22907b5780240546bdca0b06c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04305"/>
            <a:ext cx="338455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i061.radikal.ru/0909/4c/5055ac4a0f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6" y="187428"/>
            <a:ext cx="3020457" cy="3048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5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animBg="1"/>
      <p:bldP spid="61448" grpId="0" animBg="1"/>
      <p:bldP spid="614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ХЕМОГНОМІЯ 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Місце для вмісту 3" descr="http://supercook.ru/images-skazki-vypusk/sk-belosnezhka-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 dirty="0">
                <a:solidFill>
                  <a:srgbClr val="000066"/>
                </a:solidFill>
                <a:effectLst/>
              </a:rPr>
              <a:t>Країна 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Хемогномія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3686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5400000">
            <a:off x="504032" y="1161256"/>
            <a:ext cx="857250" cy="7858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762" y="2019301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1242219" y="1892506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 dirty="0" err="1">
                <a:latin typeface="Comic Sans MS" pitchFamily="66" charset="0"/>
              </a:rPr>
              <a:t>Елементорія</a:t>
            </a:r>
            <a:endParaRPr lang="ru-RU" altLang="ru-RU" sz="2400" b="1" dirty="0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6894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1028" name="Picture 4" descr="https://encrypted-tbn1.gstatic.com/images?q=tbn:ANd9GcRp5eFtBTi2lholgv91kR4qwJ3V1BV1P8haiEgUAlDy5tXTzCOt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0010"/>
            <a:ext cx="648146" cy="9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68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chemeClr val="accent4">
                    <a:lumMod val="75000"/>
                  </a:schemeClr>
                </a:solidFill>
              </a:rPr>
              <a:t>Елементорія</a:t>
            </a:r>
            <a:r>
              <a:rPr lang="uk-UA" sz="6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rial Black" panose="020B0A04020102020204" pitchFamily="34" charset="0"/>
              </a:rPr>
              <a:t>Al – 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</a:rPr>
              <a:t>  Ba – 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</a:rPr>
              <a:t>     C – 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</a:rPr>
              <a:t>       Na –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</a:rPr>
              <a:t>          O – </a:t>
            </a:r>
          </a:p>
          <a:p>
            <a:pPr marL="0" indent="0">
              <a:buNone/>
            </a:pPr>
            <a:r>
              <a:rPr lang="en-US" sz="4000" b="1" dirty="0">
                <a:latin typeface="Arial Black" panose="020B0A04020102020204" pitchFamily="34" charset="0"/>
              </a:rPr>
              <a:t> </a:t>
            </a:r>
            <a:r>
              <a:rPr lang="en-US" sz="4000" b="1" dirty="0" smtClean="0">
                <a:latin typeface="Arial Black" panose="020B0A04020102020204" pitchFamily="34" charset="0"/>
              </a:rPr>
              <a:t>               Fe !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pic>
        <p:nvPicPr>
          <p:cNvPr id="7" name="Місце для вмісту 6" descr="Гномики.....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958181"/>
            <a:ext cx="30956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8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6360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0066"/>
                </a:solidFill>
                <a:effectLst/>
              </a:rPr>
              <a:t>      Країна </a:t>
            </a:r>
            <a:r>
              <a:rPr lang="uk-UA" altLang="ru-RU" b="1" dirty="0">
                <a:solidFill>
                  <a:srgbClr val="000066"/>
                </a:solidFill>
                <a:effectLst/>
              </a:rPr>
              <a:t>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</a:t>
            </a:r>
            <a:r>
              <a:rPr lang="uk-UA" altLang="ru-RU" b="1" dirty="0" err="1" smtClean="0">
                <a:solidFill>
                  <a:srgbClr val="000066"/>
                </a:solidFill>
              </a:rPr>
              <a:t>е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819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8226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12" name="Місце для вмісту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" name="Picture 4" descr="https://encrypted-tbn1.gstatic.com/images?q=tbn:ANd9GcRp5eFtBTi2lholgv91kR4qwJ3V1BV1P8haiEgUAlDy5tXTzCO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21" y="261171"/>
            <a:ext cx="803652" cy="1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Атомленд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 </a:t>
            </a:r>
            <a:r>
              <a:rPr lang="uk-UA" sz="2600" b="1" dirty="0" smtClean="0"/>
              <a:t>Елемент –       </a:t>
            </a:r>
            <a:r>
              <a:rPr lang="uk-UA" sz="2600" b="1" dirty="0" smtClean="0">
                <a:solidFill>
                  <a:srgbClr val="FF0000"/>
                </a:solidFill>
              </a:rPr>
              <a:t>Натрій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 </a:t>
            </a:r>
            <a:r>
              <a:rPr lang="uk-UA" sz="2600" b="1" dirty="0" smtClean="0"/>
              <a:t>Символ Е- </a:t>
            </a:r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uk-UA" sz="2600" b="1" dirty="0" smtClean="0"/>
              <a:t>Порядковий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             </a:t>
            </a:r>
            <a:r>
              <a:rPr lang="uk-UA" sz="2600" b="1" dirty="0" smtClean="0"/>
              <a:t>номер Е</a:t>
            </a:r>
            <a:r>
              <a:rPr lang="en-US" sz="2600" b="1" dirty="0" smtClean="0"/>
              <a:t>(N)</a:t>
            </a:r>
            <a:r>
              <a:rPr lang="uk-UA" sz="2600" b="1" dirty="0" smtClean="0"/>
              <a:t> – </a:t>
            </a:r>
            <a:endParaRPr lang="en-US" sz="2600" b="1" dirty="0" smtClean="0"/>
          </a:p>
          <a:p>
            <a:pPr marL="0" indent="0">
              <a:buNone/>
            </a:pPr>
            <a:r>
              <a:rPr lang="uk-UA" sz="2600" b="1" dirty="0" smtClean="0"/>
              <a:t>Метал чи неметал Е – </a:t>
            </a:r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uk-UA" sz="2600" b="1" dirty="0" smtClean="0"/>
              <a:t>Заряд ядра Е (</a:t>
            </a:r>
            <a:r>
              <a:rPr lang="en-US" sz="2600" b="1" dirty="0" smtClean="0"/>
              <a:t>Z</a:t>
            </a:r>
            <a:r>
              <a:rPr lang="uk-UA" sz="2600" b="1" dirty="0" smtClean="0"/>
              <a:t>) – 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12940" y="1180043"/>
            <a:ext cx="4038600" cy="4525963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Число </a:t>
            </a:r>
            <a:r>
              <a:rPr lang="ru-RU" b="1" dirty="0" err="1"/>
              <a:t>електронів</a:t>
            </a:r>
            <a:r>
              <a:rPr lang="ru-RU" b="1" dirty="0"/>
              <a:t> Е (е</a:t>
            </a:r>
            <a:r>
              <a:rPr lang="ru-RU" b="1" dirty="0" smtClean="0"/>
              <a:t>)-</a:t>
            </a:r>
            <a:endParaRPr lang="en-US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Число </a:t>
            </a:r>
            <a:r>
              <a:rPr lang="ru-RU" b="1" dirty="0" err="1"/>
              <a:t>протонів</a:t>
            </a:r>
            <a:r>
              <a:rPr lang="ru-RU" b="1" dirty="0"/>
              <a:t> Е (р) – </a:t>
            </a:r>
            <a:endParaRPr lang="en-US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err="1"/>
              <a:t>Атомна</a:t>
            </a:r>
            <a:r>
              <a:rPr lang="ru-RU" b="1" dirty="0"/>
              <a:t> вага Е (</a:t>
            </a:r>
            <a:r>
              <a:rPr lang="ru-RU" b="1" dirty="0" smtClean="0"/>
              <a:t>А</a:t>
            </a:r>
            <a:r>
              <a:rPr lang="en-US" b="1" dirty="0" smtClean="0"/>
              <a:t>r</a:t>
            </a:r>
            <a:r>
              <a:rPr lang="ru-RU" b="1" dirty="0" smtClean="0"/>
              <a:t>) </a:t>
            </a:r>
            <a:r>
              <a:rPr lang="ru-RU" b="1" dirty="0"/>
              <a:t>– </a:t>
            </a:r>
            <a:endParaRPr lang="en-US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/>
              <a:t>Число </a:t>
            </a:r>
            <a:r>
              <a:rPr lang="ru-RU" b="1" dirty="0" err="1"/>
              <a:t>нейтронів</a:t>
            </a:r>
            <a:r>
              <a:rPr lang="ru-RU" b="1" dirty="0"/>
              <a:t> Е </a:t>
            </a:r>
            <a:r>
              <a:rPr lang="ru-RU" b="1" dirty="0" smtClean="0"/>
              <a:t>(</a:t>
            </a:r>
            <a:r>
              <a:rPr lang="en-US" b="1" dirty="0" smtClean="0"/>
              <a:t>n</a:t>
            </a:r>
            <a:r>
              <a:rPr lang="ru-RU" b="1" dirty="0" smtClean="0"/>
              <a:t>) </a:t>
            </a:r>
            <a:r>
              <a:rPr lang="ru-RU" b="1" dirty="0"/>
              <a:t>– </a:t>
            </a:r>
            <a:endParaRPr lang="en-US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Максимальна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      </a:t>
            </a:r>
            <a:r>
              <a:rPr lang="ru-RU" b="1" dirty="0" smtClean="0"/>
              <a:t>       </a:t>
            </a:r>
            <a:r>
              <a:rPr lang="ru-RU" b="1" dirty="0" err="1" smtClean="0"/>
              <a:t>валентність</a:t>
            </a:r>
            <a:r>
              <a:rPr lang="ru-RU" b="1" dirty="0" smtClean="0"/>
              <a:t> </a:t>
            </a:r>
            <a:r>
              <a:rPr lang="ru-RU" b="1" dirty="0"/>
              <a:t>Е -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64611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989930" cy="12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Атомленд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Элементе  Е –          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Натрій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Е-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Порядковий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номер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Е(N) –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–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ядра Е (Z) –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endParaRPr lang="en-US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електронів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(е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протонів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(р) –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вага Е (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Аr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нейтронів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(n) – 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Максимальна</a:t>
            </a:r>
          </a:p>
          <a:p>
            <a:pPr marL="0" indent="0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валентність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-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1653117" cy="138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755650" y="1628775"/>
            <a:ext cx="7859713" cy="5000625"/>
          </a:xfrm>
          <a:custGeom>
            <a:avLst/>
            <a:gdLst>
              <a:gd name="connsiteX0" fmla="*/ 0 w 7860424"/>
              <a:gd name="connsiteY0" fmla="*/ 886691 h 4793673"/>
              <a:gd name="connsiteX1" fmla="*/ 124691 w 7860424"/>
              <a:gd name="connsiteY1" fmla="*/ 872836 h 4793673"/>
              <a:gd name="connsiteX2" fmla="*/ 166255 w 7860424"/>
              <a:gd name="connsiteY2" fmla="*/ 845127 h 4793673"/>
              <a:gd name="connsiteX3" fmla="*/ 221673 w 7860424"/>
              <a:gd name="connsiteY3" fmla="*/ 817418 h 4793673"/>
              <a:gd name="connsiteX4" fmla="*/ 290945 w 7860424"/>
              <a:gd name="connsiteY4" fmla="*/ 803564 h 4793673"/>
              <a:gd name="connsiteX5" fmla="*/ 443345 w 7860424"/>
              <a:gd name="connsiteY5" fmla="*/ 762000 h 4793673"/>
              <a:gd name="connsiteX6" fmla="*/ 540327 w 7860424"/>
              <a:gd name="connsiteY6" fmla="*/ 706582 h 4793673"/>
              <a:gd name="connsiteX7" fmla="*/ 595745 w 7860424"/>
              <a:gd name="connsiteY7" fmla="*/ 692727 h 4793673"/>
              <a:gd name="connsiteX8" fmla="*/ 623455 w 7860424"/>
              <a:gd name="connsiteY8" fmla="*/ 651164 h 4793673"/>
              <a:gd name="connsiteX9" fmla="*/ 734291 w 7860424"/>
              <a:gd name="connsiteY9" fmla="*/ 595745 h 4793673"/>
              <a:gd name="connsiteX10" fmla="*/ 775855 w 7860424"/>
              <a:gd name="connsiteY10" fmla="*/ 568036 h 4793673"/>
              <a:gd name="connsiteX11" fmla="*/ 803564 w 7860424"/>
              <a:gd name="connsiteY11" fmla="*/ 526473 h 4793673"/>
              <a:gd name="connsiteX12" fmla="*/ 845127 w 7860424"/>
              <a:gd name="connsiteY12" fmla="*/ 484909 h 4793673"/>
              <a:gd name="connsiteX13" fmla="*/ 872836 w 7860424"/>
              <a:gd name="connsiteY13" fmla="*/ 429491 h 4793673"/>
              <a:gd name="connsiteX14" fmla="*/ 955964 w 7860424"/>
              <a:gd name="connsiteY14" fmla="*/ 374073 h 4793673"/>
              <a:gd name="connsiteX15" fmla="*/ 1025236 w 7860424"/>
              <a:gd name="connsiteY15" fmla="*/ 318655 h 4793673"/>
              <a:gd name="connsiteX16" fmla="*/ 1080655 w 7860424"/>
              <a:gd name="connsiteY16" fmla="*/ 263236 h 4793673"/>
              <a:gd name="connsiteX17" fmla="*/ 1122218 w 7860424"/>
              <a:gd name="connsiteY17" fmla="*/ 180109 h 4793673"/>
              <a:gd name="connsiteX18" fmla="*/ 1163782 w 7860424"/>
              <a:gd name="connsiteY18" fmla="*/ 96982 h 4793673"/>
              <a:gd name="connsiteX19" fmla="*/ 1205345 w 7860424"/>
              <a:gd name="connsiteY19" fmla="*/ 69273 h 4793673"/>
              <a:gd name="connsiteX20" fmla="*/ 1233055 w 7860424"/>
              <a:gd name="connsiteY20" fmla="*/ 41564 h 4793673"/>
              <a:gd name="connsiteX21" fmla="*/ 1316182 w 7860424"/>
              <a:gd name="connsiteY21" fmla="*/ 0 h 4793673"/>
              <a:gd name="connsiteX22" fmla="*/ 1565564 w 7860424"/>
              <a:gd name="connsiteY22" fmla="*/ 13855 h 4793673"/>
              <a:gd name="connsiteX23" fmla="*/ 1662545 w 7860424"/>
              <a:gd name="connsiteY23" fmla="*/ 41564 h 4793673"/>
              <a:gd name="connsiteX24" fmla="*/ 1690255 w 7860424"/>
              <a:gd name="connsiteY24" fmla="*/ 83127 h 4793673"/>
              <a:gd name="connsiteX25" fmla="*/ 1704109 w 7860424"/>
              <a:gd name="connsiteY25" fmla="*/ 124691 h 4793673"/>
              <a:gd name="connsiteX26" fmla="*/ 1745673 w 7860424"/>
              <a:gd name="connsiteY26" fmla="*/ 180109 h 4793673"/>
              <a:gd name="connsiteX27" fmla="*/ 1773382 w 7860424"/>
              <a:gd name="connsiteY27" fmla="*/ 221673 h 4793673"/>
              <a:gd name="connsiteX28" fmla="*/ 1787236 w 7860424"/>
              <a:gd name="connsiteY28" fmla="*/ 263236 h 4793673"/>
              <a:gd name="connsiteX29" fmla="*/ 1801091 w 7860424"/>
              <a:gd name="connsiteY29" fmla="*/ 318655 h 4793673"/>
              <a:gd name="connsiteX30" fmla="*/ 1828800 w 7860424"/>
              <a:gd name="connsiteY30" fmla="*/ 374073 h 4793673"/>
              <a:gd name="connsiteX31" fmla="*/ 1814945 w 7860424"/>
              <a:gd name="connsiteY31" fmla="*/ 872836 h 4793673"/>
              <a:gd name="connsiteX32" fmla="*/ 1773382 w 7860424"/>
              <a:gd name="connsiteY32" fmla="*/ 914400 h 4793673"/>
              <a:gd name="connsiteX33" fmla="*/ 1717964 w 7860424"/>
              <a:gd name="connsiteY33" fmla="*/ 955964 h 4793673"/>
              <a:gd name="connsiteX34" fmla="*/ 1676400 w 7860424"/>
              <a:gd name="connsiteY34" fmla="*/ 997527 h 4793673"/>
              <a:gd name="connsiteX35" fmla="*/ 1593273 w 7860424"/>
              <a:gd name="connsiteY35" fmla="*/ 1052945 h 4793673"/>
              <a:gd name="connsiteX36" fmla="*/ 1551709 w 7860424"/>
              <a:gd name="connsiteY36" fmla="*/ 1080655 h 4793673"/>
              <a:gd name="connsiteX37" fmla="*/ 1357745 w 7860424"/>
              <a:gd name="connsiteY37" fmla="*/ 1136073 h 4793673"/>
              <a:gd name="connsiteX38" fmla="*/ 1246909 w 7860424"/>
              <a:gd name="connsiteY38" fmla="*/ 1163782 h 4793673"/>
              <a:gd name="connsiteX39" fmla="*/ 1191491 w 7860424"/>
              <a:gd name="connsiteY39" fmla="*/ 1191491 h 4793673"/>
              <a:gd name="connsiteX40" fmla="*/ 1108364 w 7860424"/>
              <a:gd name="connsiteY40" fmla="*/ 1260764 h 4793673"/>
              <a:gd name="connsiteX41" fmla="*/ 1066800 w 7860424"/>
              <a:gd name="connsiteY41" fmla="*/ 1274618 h 4793673"/>
              <a:gd name="connsiteX42" fmla="*/ 997527 w 7860424"/>
              <a:gd name="connsiteY42" fmla="*/ 1357745 h 4793673"/>
              <a:gd name="connsiteX43" fmla="*/ 969818 w 7860424"/>
              <a:gd name="connsiteY43" fmla="*/ 1385455 h 4793673"/>
              <a:gd name="connsiteX44" fmla="*/ 942109 w 7860424"/>
              <a:gd name="connsiteY44" fmla="*/ 1427018 h 4793673"/>
              <a:gd name="connsiteX45" fmla="*/ 900545 w 7860424"/>
              <a:gd name="connsiteY45" fmla="*/ 1468582 h 4793673"/>
              <a:gd name="connsiteX46" fmla="*/ 858982 w 7860424"/>
              <a:gd name="connsiteY46" fmla="*/ 1593273 h 4793673"/>
              <a:gd name="connsiteX47" fmla="*/ 845127 w 7860424"/>
              <a:gd name="connsiteY47" fmla="*/ 1634836 h 4793673"/>
              <a:gd name="connsiteX48" fmla="*/ 817418 w 7860424"/>
              <a:gd name="connsiteY48" fmla="*/ 1676400 h 4793673"/>
              <a:gd name="connsiteX49" fmla="*/ 831273 w 7860424"/>
              <a:gd name="connsiteY49" fmla="*/ 1814945 h 4793673"/>
              <a:gd name="connsiteX50" fmla="*/ 858982 w 7860424"/>
              <a:gd name="connsiteY50" fmla="*/ 1953491 h 4793673"/>
              <a:gd name="connsiteX51" fmla="*/ 872836 w 7860424"/>
              <a:gd name="connsiteY51" fmla="*/ 1995055 h 4793673"/>
              <a:gd name="connsiteX52" fmla="*/ 900545 w 7860424"/>
              <a:gd name="connsiteY52" fmla="*/ 2036618 h 4793673"/>
              <a:gd name="connsiteX53" fmla="*/ 928255 w 7860424"/>
              <a:gd name="connsiteY53" fmla="*/ 2064327 h 4793673"/>
              <a:gd name="connsiteX54" fmla="*/ 969818 w 7860424"/>
              <a:gd name="connsiteY54" fmla="*/ 2078182 h 4793673"/>
              <a:gd name="connsiteX55" fmla="*/ 1108364 w 7860424"/>
              <a:gd name="connsiteY55" fmla="*/ 2175164 h 4793673"/>
              <a:gd name="connsiteX56" fmla="*/ 1163782 w 7860424"/>
              <a:gd name="connsiteY56" fmla="*/ 2202873 h 4793673"/>
              <a:gd name="connsiteX57" fmla="*/ 1205345 w 7860424"/>
              <a:gd name="connsiteY57" fmla="*/ 2216727 h 4793673"/>
              <a:gd name="connsiteX58" fmla="*/ 1246909 w 7860424"/>
              <a:gd name="connsiteY58" fmla="*/ 2244436 h 4793673"/>
              <a:gd name="connsiteX59" fmla="*/ 1413164 w 7860424"/>
              <a:gd name="connsiteY59" fmla="*/ 2286000 h 4793673"/>
              <a:gd name="connsiteX60" fmla="*/ 1454727 w 7860424"/>
              <a:gd name="connsiteY60" fmla="*/ 2299855 h 4793673"/>
              <a:gd name="connsiteX61" fmla="*/ 2050473 w 7860424"/>
              <a:gd name="connsiteY61" fmla="*/ 2286000 h 4793673"/>
              <a:gd name="connsiteX62" fmla="*/ 2105891 w 7860424"/>
              <a:gd name="connsiteY62" fmla="*/ 2258291 h 4793673"/>
              <a:gd name="connsiteX63" fmla="*/ 2202873 w 7860424"/>
              <a:gd name="connsiteY63" fmla="*/ 2189018 h 4793673"/>
              <a:gd name="connsiteX64" fmla="*/ 2244436 w 7860424"/>
              <a:gd name="connsiteY64" fmla="*/ 2161309 h 4793673"/>
              <a:gd name="connsiteX65" fmla="*/ 2272145 w 7860424"/>
              <a:gd name="connsiteY65" fmla="*/ 2119745 h 4793673"/>
              <a:gd name="connsiteX66" fmla="*/ 2341418 w 7860424"/>
              <a:gd name="connsiteY66" fmla="*/ 2064327 h 4793673"/>
              <a:gd name="connsiteX67" fmla="*/ 2382982 w 7860424"/>
              <a:gd name="connsiteY67" fmla="*/ 2050473 h 4793673"/>
              <a:gd name="connsiteX68" fmla="*/ 2466109 w 7860424"/>
              <a:gd name="connsiteY68" fmla="*/ 1995055 h 4793673"/>
              <a:gd name="connsiteX69" fmla="*/ 2493818 w 7860424"/>
              <a:gd name="connsiteY69" fmla="*/ 1953491 h 4793673"/>
              <a:gd name="connsiteX70" fmla="*/ 2535382 w 7860424"/>
              <a:gd name="connsiteY70" fmla="*/ 1925782 h 4793673"/>
              <a:gd name="connsiteX71" fmla="*/ 2563091 w 7860424"/>
              <a:gd name="connsiteY71" fmla="*/ 1884218 h 4793673"/>
              <a:gd name="connsiteX72" fmla="*/ 2646218 w 7860424"/>
              <a:gd name="connsiteY72" fmla="*/ 1814945 h 4793673"/>
              <a:gd name="connsiteX73" fmla="*/ 2673927 w 7860424"/>
              <a:gd name="connsiteY73" fmla="*/ 1731818 h 4793673"/>
              <a:gd name="connsiteX74" fmla="*/ 2757055 w 7860424"/>
              <a:gd name="connsiteY74" fmla="*/ 1579418 h 4793673"/>
              <a:gd name="connsiteX75" fmla="*/ 2826327 w 7860424"/>
              <a:gd name="connsiteY75" fmla="*/ 1440873 h 4793673"/>
              <a:gd name="connsiteX76" fmla="*/ 2840182 w 7860424"/>
              <a:gd name="connsiteY76" fmla="*/ 1385455 h 4793673"/>
              <a:gd name="connsiteX77" fmla="*/ 2854036 w 7860424"/>
              <a:gd name="connsiteY77" fmla="*/ 1316182 h 4793673"/>
              <a:gd name="connsiteX78" fmla="*/ 2895600 w 7860424"/>
              <a:gd name="connsiteY78" fmla="*/ 1260764 h 4793673"/>
              <a:gd name="connsiteX79" fmla="*/ 2923309 w 7860424"/>
              <a:gd name="connsiteY79" fmla="*/ 1205345 h 4793673"/>
              <a:gd name="connsiteX80" fmla="*/ 2964873 w 7860424"/>
              <a:gd name="connsiteY80" fmla="*/ 1122218 h 4793673"/>
              <a:gd name="connsiteX81" fmla="*/ 2992582 w 7860424"/>
              <a:gd name="connsiteY81" fmla="*/ 983673 h 4793673"/>
              <a:gd name="connsiteX82" fmla="*/ 3020291 w 7860424"/>
              <a:gd name="connsiteY82" fmla="*/ 914400 h 4793673"/>
              <a:gd name="connsiteX83" fmla="*/ 3048000 w 7860424"/>
              <a:gd name="connsiteY83" fmla="*/ 762000 h 4793673"/>
              <a:gd name="connsiteX84" fmla="*/ 3061855 w 7860424"/>
              <a:gd name="connsiteY84" fmla="*/ 720436 h 4793673"/>
              <a:gd name="connsiteX85" fmla="*/ 3075709 w 7860424"/>
              <a:gd name="connsiteY85" fmla="*/ 623455 h 4793673"/>
              <a:gd name="connsiteX86" fmla="*/ 3103418 w 7860424"/>
              <a:gd name="connsiteY86" fmla="*/ 401782 h 4793673"/>
              <a:gd name="connsiteX87" fmla="*/ 3117273 w 7860424"/>
              <a:gd name="connsiteY87" fmla="*/ 360218 h 4793673"/>
              <a:gd name="connsiteX88" fmla="*/ 3131127 w 7860424"/>
              <a:gd name="connsiteY88" fmla="*/ 304800 h 4793673"/>
              <a:gd name="connsiteX89" fmla="*/ 3172691 w 7860424"/>
              <a:gd name="connsiteY89" fmla="*/ 277091 h 4793673"/>
              <a:gd name="connsiteX90" fmla="*/ 3186545 w 7860424"/>
              <a:gd name="connsiteY90" fmla="*/ 235527 h 4793673"/>
              <a:gd name="connsiteX91" fmla="*/ 3214255 w 7860424"/>
              <a:gd name="connsiteY91" fmla="*/ 207818 h 4793673"/>
              <a:gd name="connsiteX92" fmla="*/ 3297382 w 7860424"/>
              <a:gd name="connsiteY92" fmla="*/ 152400 h 4793673"/>
              <a:gd name="connsiteX93" fmla="*/ 3380509 w 7860424"/>
              <a:gd name="connsiteY93" fmla="*/ 124691 h 4793673"/>
              <a:gd name="connsiteX94" fmla="*/ 3422073 w 7860424"/>
              <a:gd name="connsiteY94" fmla="*/ 110836 h 4793673"/>
              <a:gd name="connsiteX95" fmla="*/ 3477491 w 7860424"/>
              <a:gd name="connsiteY95" fmla="*/ 96982 h 4793673"/>
              <a:gd name="connsiteX96" fmla="*/ 3962400 w 7860424"/>
              <a:gd name="connsiteY96" fmla="*/ 110836 h 4793673"/>
              <a:gd name="connsiteX97" fmla="*/ 4003964 w 7860424"/>
              <a:gd name="connsiteY97" fmla="*/ 124691 h 4793673"/>
              <a:gd name="connsiteX98" fmla="*/ 4087091 w 7860424"/>
              <a:gd name="connsiteY98" fmla="*/ 180109 h 4793673"/>
              <a:gd name="connsiteX99" fmla="*/ 4156364 w 7860424"/>
              <a:gd name="connsiteY99" fmla="*/ 304800 h 4793673"/>
              <a:gd name="connsiteX100" fmla="*/ 4184073 w 7860424"/>
              <a:gd name="connsiteY100" fmla="*/ 360218 h 4793673"/>
              <a:gd name="connsiteX101" fmla="*/ 4211782 w 7860424"/>
              <a:gd name="connsiteY101" fmla="*/ 401782 h 4793673"/>
              <a:gd name="connsiteX102" fmla="*/ 4281055 w 7860424"/>
              <a:gd name="connsiteY102" fmla="*/ 554182 h 4793673"/>
              <a:gd name="connsiteX103" fmla="*/ 4336473 w 7860424"/>
              <a:gd name="connsiteY103" fmla="*/ 637309 h 4793673"/>
              <a:gd name="connsiteX104" fmla="*/ 4364182 w 7860424"/>
              <a:gd name="connsiteY104" fmla="*/ 678873 h 4793673"/>
              <a:gd name="connsiteX105" fmla="*/ 4391891 w 7860424"/>
              <a:gd name="connsiteY105" fmla="*/ 734291 h 4793673"/>
              <a:gd name="connsiteX106" fmla="*/ 4433455 w 7860424"/>
              <a:gd name="connsiteY106" fmla="*/ 789709 h 4793673"/>
              <a:gd name="connsiteX107" fmla="*/ 4488873 w 7860424"/>
              <a:gd name="connsiteY107" fmla="*/ 886691 h 4793673"/>
              <a:gd name="connsiteX108" fmla="*/ 4502727 w 7860424"/>
              <a:gd name="connsiteY108" fmla="*/ 942109 h 4793673"/>
              <a:gd name="connsiteX109" fmla="*/ 4516582 w 7860424"/>
              <a:gd name="connsiteY109" fmla="*/ 983673 h 4793673"/>
              <a:gd name="connsiteX110" fmla="*/ 4530436 w 7860424"/>
              <a:gd name="connsiteY110" fmla="*/ 1094509 h 4793673"/>
              <a:gd name="connsiteX111" fmla="*/ 4502727 w 7860424"/>
              <a:gd name="connsiteY111" fmla="*/ 1898073 h 4793673"/>
              <a:gd name="connsiteX112" fmla="*/ 4488873 w 7860424"/>
              <a:gd name="connsiteY112" fmla="*/ 1939636 h 4793673"/>
              <a:gd name="connsiteX113" fmla="*/ 4475018 w 7860424"/>
              <a:gd name="connsiteY113" fmla="*/ 1995055 h 4793673"/>
              <a:gd name="connsiteX114" fmla="*/ 4405745 w 7860424"/>
              <a:gd name="connsiteY114" fmla="*/ 2092036 h 4793673"/>
              <a:gd name="connsiteX115" fmla="*/ 4364182 w 7860424"/>
              <a:gd name="connsiteY115" fmla="*/ 2175164 h 4793673"/>
              <a:gd name="connsiteX116" fmla="*/ 4322618 w 7860424"/>
              <a:gd name="connsiteY116" fmla="*/ 2202873 h 4793673"/>
              <a:gd name="connsiteX117" fmla="*/ 4267200 w 7860424"/>
              <a:gd name="connsiteY117" fmla="*/ 2244436 h 4793673"/>
              <a:gd name="connsiteX118" fmla="*/ 4197927 w 7860424"/>
              <a:gd name="connsiteY118" fmla="*/ 2355273 h 4793673"/>
              <a:gd name="connsiteX119" fmla="*/ 4170218 w 7860424"/>
              <a:gd name="connsiteY119" fmla="*/ 2396836 h 4793673"/>
              <a:gd name="connsiteX120" fmla="*/ 4128655 w 7860424"/>
              <a:gd name="connsiteY120" fmla="*/ 2466109 h 4793673"/>
              <a:gd name="connsiteX121" fmla="*/ 4073236 w 7860424"/>
              <a:gd name="connsiteY121" fmla="*/ 2479964 h 4793673"/>
              <a:gd name="connsiteX122" fmla="*/ 3990109 w 7860424"/>
              <a:gd name="connsiteY122" fmla="*/ 2535382 h 4793673"/>
              <a:gd name="connsiteX123" fmla="*/ 3906982 w 7860424"/>
              <a:gd name="connsiteY123" fmla="*/ 2604655 h 4793673"/>
              <a:gd name="connsiteX124" fmla="*/ 3823855 w 7860424"/>
              <a:gd name="connsiteY124" fmla="*/ 2632364 h 4793673"/>
              <a:gd name="connsiteX125" fmla="*/ 3740727 w 7860424"/>
              <a:gd name="connsiteY125" fmla="*/ 2673927 h 4793673"/>
              <a:gd name="connsiteX126" fmla="*/ 3643745 w 7860424"/>
              <a:gd name="connsiteY126" fmla="*/ 2715491 h 4793673"/>
              <a:gd name="connsiteX127" fmla="*/ 3560618 w 7860424"/>
              <a:gd name="connsiteY127" fmla="*/ 2729345 h 4793673"/>
              <a:gd name="connsiteX128" fmla="*/ 3477491 w 7860424"/>
              <a:gd name="connsiteY128" fmla="*/ 2757055 h 4793673"/>
              <a:gd name="connsiteX129" fmla="*/ 3394364 w 7860424"/>
              <a:gd name="connsiteY129" fmla="*/ 2812473 h 4793673"/>
              <a:gd name="connsiteX130" fmla="*/ 3352800 w 7860424"/>
              <a:gd name="connsiteY130" fmla="*/ 2840182 h 4793673"/>
              <a:gd name="connsiteX131" fmla="*/ 3241964 w 7860424"/>
              <a:gd name="connsiteY131" fmla="*/ 2923309 h 4793673"/>
              <a:gd name="connsiteX132" fmla="*/ 3186545 w 7860424"/>
              <a:gd name="connsiteY132" fmla="*/ 3020291 h 4793673"/>
              <a:gd name="connsiteX133" fmla="*/ 3172691 w 7860424"/>
              <a:gd name="connsiteY133" fmla="*/ 3075709 h 4793673"/>
              <a:gd name="connsiteX134" fmla="*/ 3131127 w 7860424"/>
              <a:gd name="connsiteY134" fmla="*/ 3131127 h 4793673"/>
              <a:gd name="connsiteX135" fmla="*/ 3103418 w 7860424"/>
              <a:gd name="connsiteY135" fmla="*/ 3172691 h 4793673"/>
              <a:gd name="connsiteX136" fmla="*/ 3089564 w 7860424"/>
              <a:gd name="connsiteY136" fmla="*/ 3214255 h 4793673"/>
              <a:gd name="connsiteX137" fmla="*/ 3061855 w 7860424"/>
              <a:gd name="connsiteY137" fmla="*/ 3255818 h 4793673"/>
              <a:gd name="connsiteX138" fmla="*/ 3034145 w 7860424"/>
              <a:gd name="connsiteY138" fmla="*/ 3311236 h 4793673"/>
              <a:gd name="connsiteX139" fmla="*/ 3020291 w 7860424"/>
              <a:gd name="connsiteY139" fmla="*/ 3366655 h 4793673"/>
              <a:gd name="connsiteX140" fmla="*/ 3006436 w 7860424"/>
              <a:gd name="connsiteY140" fmla="*/ 3408218 h 4793673"/>
              <a:gd name="connsiteX141" fmla="*/ 3020291 w 7860424"/>
              <a:gd name="connsiteY141" fmla="*/ 3713018 h 4793673"/>
              <a:gd name="connsiteX142" fmla="*/ 3048000 w 7860424"/>
              <a:gd name="connsiteY142" fmla="*/ 3754582 h 4793673"/>
              <a:gd name="connsiteX143" fmla="*/ 3089564 w 7860424"/>
              <a:gd name="connsiteY143" fmla="*/ 3810000 h 4793673"/>
              <a:gd name="connsiteX144" fmla="*/ 3131127 w 7860424"/>
              <a:gd name="connsiteY144" fmla="*/ 3851564 h 4793673"/>
              <a:gd name="connsiteX145" fmla="*/ 3158836 w 7860424"/>
              <a:gd name="connsiteY145" fmla="*/ 3893127 h 4793673"/>
              <a:gd name="connsiteX146" fmla="*/ 3297382 w 7860424"/>
              <a:gd name="connsiteY146" fmla="*/ 3976255 h 4793673"/>
              <a:gd name="connsiteX147" fmla="*/ 3408218 w 7860424"/>
              <a:gd name="connsiteY147" fmla="*/ 4045527 h 4793673"/>
              <a:gd name="connsiteX148" fmla="*/ 3505200 w 7860424"/>
              <a:gd name="connsiteY148" fmla="*/ 4087091 h 4793673"/>
              <a:gd name="connsiteX149" fmla="*/ 3629891 w 7860424"/>
              <a:gd name="connsiteY149" fmla="*/ 4128655 h 4793673"/>
              <a:gd name="connsiteX150" fmla="*/ 3699164 w 7860424"/>
              <a:gd name="connsiteY150" fmla="*/ 4142509 h 4793673"/>
              <a:gd name="connsiteX151" fmla="*/ 3740727 w 7860424"/>
              <a:gd name="connsiteY151" fmla="*/ 4156364 h 4793673"/>
              <a:gd name="connsiteX152" fmla="*/ 3810000 w 7860424"/>
              <a:gd name="connsiteY152" fmla="*/ 4170218 h 4793673"/>
              <a:gd name="connsiteX153" fmla="*/ 4378036 w 7860424"/>
              <a:gd name="connsiteY153" fmla="*/ 4184073 h 4793673"/>
              <a:gd name="connsiteX154" fmla="*/ 4447309 w 7860424"/>
              <a:gd name="connsiteY154" fmla="*/ 4156364 h 4793673"/>
              <a:gd name="connsiteX155" fmla="*/ 4530436 w 7860424"/>
              <a:gd name="connsiteY155" fmla="*/ 4142509 h 4793673"/>
              <a:gd name="connsiteX156" fmla="*/ 4655127 w 7860424"/>
              <a:gd name="connsiteY156" fmla="*/ 4100945 h 4793673"/>
              <a:gd name="connsiteX157" fmla="*/ 4696691 w 7860424"/>
              <a:gd name="connsiteY157" fmla="*/ 4073236 h 4793673"/>
              <a:gd name="connsiteX158" fmla="*/ 4765964 w 7860424"/>
              <a:gd name="connsiteY158" fmla="*/ 4059382 h 4793673"/>
              <a:gd name="connsiteX159" fmla="*/ 4807527 w 7860424"/>
              <a:gd name="connsiteY159" fmla="*/ 4045527 h 4793673"/>
              <a:gd name="connsiteX160" fmla="*/ 4876800 w 7860424"/>
              <a:gd name="connsiteY160" fmla="*/ 3976255 h 4793673"/>
              <a:gd name="connsiteX161" fmla="*/ 4918364 w 7860424"/>
              <a:gd name="connsiteY161" fmla="*/ 3893127 h 4793673"/>
              <a:gd name="connsiteX162" fmla="*/ 4959927 w 7860424"/>
              <a:gd name="connsiteY162" fmla="*/ 3726873 h 4793673"/>
              <a:gd name="connsiteX163" fmla="*/ 4973782 w 7860424"/>
              <a:gd name="connsiteY163" fmla="*/ 3657600 h 4793673"/>
              <a:gd name="connsiteX164" fmla="*/ 5001491 w 7860424"/>
              <a:gd name="connsiteY164" fmla="*/ 3588327 h 4793673"/>
              <a:gd name="connsiteX165" fmla="*/ 5015345 w 7860424"/>
              <a:gd name="connsiteY165" fmla="*/ 3505200 h 4793673"/>
              <a:gd name="connsiteX166" fmla="*/ 5029200 w 7860424"/>
              <a:gd name="connsiteY166" fmla="*/ 3463636 h 4793673"/>
              <a:gd name="connsiteX167" fmla="*/ 5056909 w 7860424"/>
              <a:gd name="connsiteY167" fmla="*/ 3200400 h 4793673"/>
              <a:gd name="connsiteX168" fmla="*/ 5070764 w 7860424"/>
              <a:gd name="connsiteY168" fmla="*/ 3144982 h 4793673"/>
              <a:gd name="connsiteX169" fmla="*/ 5084618 w 7860424"/>
              <a:gd name="connsiteY169" fmla="*/ 2770909 h 4793673"/>
              <a:gd name="connsiteX170" fmla="*/ 5112327 w 7860424"/>
              <a:gd name="connsiteY170" fmla="*/ 2673927 h 4793673"/>
              <a:gd name="connsiteX171" fmla="*/ 5153891 w 7860424"/>
              <a:gd name="connsiteY171" fmla="*/ 2493818 h 4793673"/>
              <a:gd name="connsiteX172" fmla="*/ 5195455 w 7860424"/>
              <a:gd name="connsiteY172" fmla="*/ 2355273 h 4793673"/>
              <a:gd name="connsiteX173" fmla="*/ 5223164 w 7860424"/>
              <a:gd name="connsiteY173" fmla="*/ 2313709 h 4793673"/>
              <a:gd name="connsiteX174" fmla="*/ 5237018 w 7860424"/>
              <a:gd name="connsiteY174" fmla="*/ 2272145 h 4793673"/>
              <a:gd name="connsiteX175" fmla="*/ 5320145 w 7860424"/>
              <a:gd name="connsiteY175" fmla="*/ 2189018 h 4793673"/>
              <a:gd name="connsiteX176" fmla="*/ 5347855 w 7860424"/>
              <a:gd name="connsiteY176" fmla="*/ 2161309 h 4793673"/>
              <a:gd name="connsiteX177" fmla="*/ 5430982 w 7860424"/>
              <a:gd name="connsiteY177" fmla="*/ 2105891 h 4793673"/>
              <a:gd name="connsiteX178" fmla="*/ 5472545 w 7860424"/>
              <a:gd name="connsiteY178" fmla="*/ 2078182 h 4793673"/>
              <a:gd name="connsiteX179" fmla="*/ 5611091 w 7860424"/>
              <a:gd name="connsiteY179" fmla="*/ 1967345 h 4793673"/>
              <a:gd name="connsiteX180" fmla="*/ 5652655 w 7860424"/>
              <a:gd name="connsiteY180" fmla="*/ 1953491 h 4793673"/>
              <a:gd name="connsiteX181" fmla="*/ 5694218 w 7860424"/>
              <a:gd name="connsiteY181" fmla="*/ 1925782 h 4793673"/>
              <a:gd name="connsiteX182" fmla="*/ 5763491 w 7860424"/>
              <a:gd name="connsiteY182" fmla="*/ 1801091 h 4793673"/>
              <a:gd name="connsiteX183" fmla="*/ 5791200 w 7860424"/>
              <a:gd name="connsiteY183" fmla="*/ 1593273 h 4793673"/>
              <a:gd name="connsiteX184" fmla="*/ 5805055 w 7860424"/>
              <a:gd name="connsiteY184" fmla="*/ 983673 h 4793673"/>
              <a:gd name="connsiteX185" fmla="*/ 5818909 w 7860424"/>
              <a:gd name="connsiteY185" fmla="*/ 914400 h 4793673"/>
              <a:gd name="connsiteX186" fmla="*/ 5832764 w 7860424"/>
              <a:gd name="connsiteY186" fmla="*/ 831273 h 4793673"/>
              <a:gd name="connsiteX187" fmla="*/ 5874327 w 7860424"/>
              <a:gd name="connsiteY187" fmla="*/ 692727 h 4793673"/>
              <a:gd name="connsiteX188" fmla="*/ 5888182 w 7860424"/>
              <a:gd name="connsiteY188" fmla="*/ 651164 h 4793673"/>
              <a:gd name="connsiteX189" fmla="*/ 6012873 w 7860424"/>
              <a:gd name="connsiteY189" fmla="*/ 581891 h 4793673"/>
              <a:gd name="connsiteX190" fmla="*/ 6054436 w 7860424"/>
              <a:gd name="connsiteY190" fmla="*/ 540327 h 4793673"/>
              <a:gd name="connsiteX191" fmla="*/ 6096000 w 7860424"/>
              <a:gd name="connsiteY191" fmla="*/ 526473 h 4793673"/>
              <a:gd name="connsiteX192" fmla="*/ 6206836 w 7860424"/>
              <a:gd name="connsiteY192" fmla="*/ 484909 h 4793673"/>
              <a:gd name="connsiteX193" fmla="*/ 6359236 w 7860424"/>
              <a:gd name="connsiteY193" fmla="*/ 415636 h 4793673"/>
              <a:gd name="connsiteX194" fmla="*/ 6844145 w 7860424"/>
              <a:gd name="connsiteY194" fmla="*/ 429491 h 4793673"/>
              <a:gd name="connsiteX195" fmla="*/ 6885709 w 7860424"/>
              <a:gd name="connsiteY195" fmla="*/ 443345 h 4793673"/>
              <a:gd name="connsiteX196" fmla="*/ 6941127 w 7860424"/>
              <a:gd name="connsiteY196" fmla="*/ 457200 h 4793673"/>
              <a:gd name="connsiteX197" fmla="*/ 7038109 w 7860424"/>
              <a:gd name="connsiteY197" fmla="*/ 498764 h 4793673"/>
              <a:gd name="connsiteX198" fmla="*/ 7162800 w 7860424"/>
              <a:gd name="connsiteY198" fmla="*/ 568036 h 4793673"/>
              <a:gd name="connsiteX199" fmla="*/ 7232073 w 7860424"/>
              <a:gd name="connsiteY199" fmla="*/ 637309 h 4793673"/>
              <a:gd name="connsiteX200" fmla="*/ 7287491 w 7860424"/>
              <a:gd name="connsiteY200" fmla="*/ 720436 h 4793673"/>
              <a:gd name="connsiteX201" fmla="*/ 7315200 w 7860424"/>
              <a:gd name="connsiteY201" fmla="*/ 775855 h 4793673"/>
              <a:gd name="connsiteX202" fmla="*/ 7356764 w 7860424"/>
              <a:gd name="connsiteY202" fmla="*/ 914400 h 4793673"/>
              <a:gd name="connsiteX203" fmla="*/ 7398327 w 7860424"/>
              <a:gd name="connsiteY203" fmla="*/ 969818 h 4793673"/>
              <a:gd name="connsiteX204" fmla="*/ 7426036 w 7860424"/>
              <a:gd name="connsiteY204" fmla="*/ 1025236 h 4793673"/>
              <a:gd name="connsiteX205" fmla="*/ 7453745 w 7860424"/>
              <a:gd name="connsiteY205" fmla="*/ 1149927 h 4793673"/>
              <a:gd name="connsiteX206" fmla="*/ 7481455 w 7860424"/>
              <a:gd name="connsiteY206" fmla="*/ 1205345 h 4793673"/>
              <a:gd name="connsiteX207" fmla="*/ 7495309 w 7860424"/>
              <a:gd name="connsiteY207" fmla="*/ 1260764 h 4793673"/>
              <a:gd name="connsiteX208" fmla="*/ 7523018 w 7860424"/>
              <a:gd name="connsiteY208" fmla="*/ 1302327 h 4793673"/>
              <a:gd name="connsiteX209" fmla="*/ 7536873 w 7860424"/>
              <a:gd name="connsiteY209" fmla="*/ 1371600 h 4793673"/>
              <a:gd name="connsiteX210" fmla="*/ 7550727 w 7860424"/>
              <a:gd name="connsiteY210" fmla="*/ 1510145 h 4793673"/>
              <a:gd name="connsiteX211" fmla="*/ 7578436 w 7860424"/>
              <a:gd name="connsiteY211" fmla="*/ 1551709 h 4793673"/>
              <a:gd name="connsiteX212" fmla="*/ 7592291 w 7860424"/>
              <a:gd name="connsiteY212" fmla="*/ 1676400 h 4793673"/>
              <a:gd name="connsiteX213" fmla="*/ 7564582 w 7860424"/>
              <a:gd name="connsiteY213" fmla="*/ 2729345 h 4793673"/>
              <a:gd name="connsiteX214" fmla="*/ 7523018 w 7860424"/>
              <a:gd name="connsiteY214" fmla="*/ 2812473 h 4793673"/>
              <a:gd name="connsiteX215" fmla="*/ 7495309 w 7860424"/>
              <a:gd name="connsiteY215" fmla="*/ 2881745 h 4793673"/>
              <a:gd name="connsiteX216" fmla="*/ 7467600 w 7860424"/>
              <a:gd name="connsiteY216" fmla="*/ 2964873 h 4793673"/>
              <a:gd name="connsiteX217" fmla="*/ 7439891 w 7860424"/>
              <a:gd name="connsiteY217" fmla="*/ 3006436 h 4793673"/>
              <a:gd name="connsiteX218" fmla="*/ 7398327 w 7860424"/>
              <a:gd name="connsiteY218" fmla="*/ 3061855 h 4793673"/>
              <a:gd name="connsiteX219" fmla="*/ 7370618 w 7860424"/>
              <a:gd name="connsiteY219" fmla="*/ 3117273 h 4793673"/>
              <a:gd name="connsiteX220" fmla="*/ 7190509 w 7860424"/>
              <a:gd name="connsiteY220" fmla="*/ 3269673 h 4793673"/>
              <a:gd name="connsiteX221" fmla="*/ 7051964 w 7860424"/>
              <a:gd name="connsiteY221" fmla="*/ 3352800 h 4793673"/>
              <a:gd name="connsiteX222" fmla="*/ 7010400 w 7860424"/>
              <a:gd name="connsiteY222" fmla="*/ 3380509 h 4793673"/>
              <a:gd name="connsiteX223" fmla="*/ 6941127 w 7860424"/>
              <a:gd name="connsiteY223" fmla="*/ 3394364 h 4793673"/>
              <a:gd name="connsiteX224" fmla="*/ 6830291 w 7860424"/>
              <a:gd name="connsiteY224" fmla="*/ 3422073 h 4793673"/>
              <a:gd name="connsiteX225" fmla="*/ 6774873 w 7860424"/>
              <a:gd name="connsiteY225" fmla="*/ 3449782 h 4793673"/>
              <a:gd name="connsiteX226" fmla="*/ 6677891 w 7860424"/>
              <a:gd name="connsiteY226" fmla="*/ 3477491 h 4793673"/>
              <a:gd name="connsiteX227" fmla="*/ 6636327 w 7860424"/>
              <a:gd name="connsiteY227" fmla="*/ 3491345 h 4793673"/>
              <a:gd name="connsiteX228" fmla="*/ 6456218 w 7860424"/>
              <a:gd name="connsiteY228" fmla="*/ 3532909 h 4793673"/>
              <a:gd name="connsiteX229" fmla="*/ 6359236 w 7860424"/>
              <a:gd name="connsiteY229" fmla="*/ 3574473 h 4793673"/>
              <a:gd name="connsiteX230" fmla="*/ 6317673 w 7860424"/>
              <a:gd name="connsiteY230" fmla="*/ 3588327 h 4793673"/>
              <a:gd name="connsiteX231" fmla="*/ 6289964 w 7860424"/>
              <a:gd name="connsiteY231" fmla="*/ 3629891 h 4793673"/>
              <a:gd name="connsiteX232" fmla="*/ 6248400 w 7860424"/>
              <a:gd name="connsiteY232" fmla="*/ 3657600 h 4793673"/>
              <a:gd name="connsiteX233" fmla="*/ 6192982 w 7860424"/>
              <a:gd name="connsiteY233" fmla="*/ 3740727 h 4793673"/>
              <a:gd name="connsiteX234" fmla="*/ 6165273 w 7860424"/>
              <a:gd name="connsiteY234" fmla="*/ 3782291 h 4793673"/>
              <a:gd name="connsiteX235" fmla="*/ 6151418 w 7860424"/>
              <a:gd name="connsiteY235" fmla="*/ 3823855 h 4793673"/>
              <a:gd name="connsiteX236" fmla="*/ 6123709 w 7860424"/>
              <a:gd name="connsiteY236" fmla="*/ 3879273 h 4793673"/>
              <a:gd name="connsiteX237" fmla="*/ 6096000 w 7860424"/>
              <a:gd name="connsiteY237" fmla="*/ 3962400 h 4793673"/>
              <a:gd name="connsiteX238" fmla="*/ 6082145 w 7860424"/>
              <a:gd name="connsiteY238" fmla="*/ 4003964 h 4793673"/>
              <a:gd name="connsiteX239" fmla="*/ 6068291 w 7860424"/>
              <a:gd name="connsiteY239" fmla="*/ 4045527 h 4793673"/>
              <a:gd name="connsiteX240" fmla="*/ 6082145 w 7860424"/>
              <a:gd name="connsiteY240" fmla="*/ 4461164 h 4793673"/>
              <a:gd name="connsiteX241" fmla="*/ 6137564 w 7860424"/>
              <a:gd name="connsiteY241" fmla="*/ 4558145 h 4793673"/>
              <a:gd name="connsiteX242" fmla="*/ 6165273 w 7860424"/>
              <a:gd name="connsiteY242" fmla="*/ 4599709 h 4793673"/>
              <a:gd name="connsiteX243" fmla="*/ 6220691 w 7860424"/>
              <a:gd name="connsiteY243" fmla="*/ 4627418 h 4793673"/>
              <a:gd name="connsiteX244" fmla="*/ 6303818 w 7860424"/>
              <a:gd name="connsiteY244" fmla="*/ 4696691 h 4793673"/>
              <a:gd name="connsiteX245" fmla="*/ 6428509 w 7860424"/>
              <a:gd name="connsiteY245" fmla="*/ 4752109 h 4793673"/>
              <a:gd name="connsiteX246" fmla="*/ 6511636 w 7860424"/>
              <a:gd name="connsiteY246" fmla="*/ 4779818 h 4793673"/>
              <a:gd name="connsiteX247" fmla="*/ 6622473 w 7860424"/>
              <a:gd name="connsiteY247" fmla="*/ 4793673 h 4793673"/>
              <a:gd name="connsiteX248" fmla="*/ 7509164 w 7860424"/>
              <a:gd name="connsiteY248" fmla="*/ 4779818 h 4793673"/>
              <a:gd name="connsiteX249" fmla="*/ 7620000 w 7860424"/>
              <a:gd name="connsiteY249" fmla="*/ 4752109 h 4793673"/>
              <a:gd name="connsiteX250" fmla="*/ 7744691 w 7860424"/>
              <a:gd name="connsiteY250" fmla="*/ 4655127 h 4793673"/>
              <a:gd name="connsiteX251" fmla="*/ 7827818 w 7860424"/>
              <a:gd name="connsiteY251" fmla="*/ 4585855 h 4793673"/>
              <a:gd name="connsiteX252" fmla="*/ 7855527 w 7860424"/>
              <a:gd name="connsiteY252" fmla="*/ 4502727 h 479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7860424" h="4793673">
                <a:moveTo>
                  <a:pt x="0" y="886691"/>
                </a:moveTo>
                <a:cubicBezTo>
                  <a:pt x="41564" y="882073"/>
                  <a:pt x="84120" y="882979"/>
                  <a:pt x="124691" y="872836"/>
                </a:cubicBezTo>
                <a:cubicBezTo>
                  <a:pt x="140845" y="868797"/>
                  <a:pt x="151798" y="853388"/>
                  <a:pt x="166255" y="845127"/>
                </a:cubicBezTo>
                <a:cubicBezTo>
                  <a:pt x="184187" y="834880"/>
                  <a:pt x="202080" y="823949"/>
                  <a:pt x="221673" y="817418"/>
                </a:cubicBezTo>
                <a:cubicBezTo>
                  <a:pt x="244013" y="809972"/>
                  <a:pt x="268227" y="809760"/>
                  <a:pt x="290945" y="803564"/>
                </a:cubicBezTo>
                <a:cubicBezTo>
                  <a:pt x="484318" y="750827"/>
                  <a:pt x="274562" y="795758"/>
                  <a:pt x="443345" y="762000"/>
                </a:cubicBezTo>
                <a:cubicBezTo>
                  <a:pt x="477799" y="739031"/>
                  <a:pt x="500149" y="721649"/>
                  <a:pt x="540327" y="706582"/>
                </a:cubicBezTo>
                <a:cubicBezTo>
                  <a:pt x="558156" y="699896"/>
                  <a:pt x="577272" y="697345"/>
                  <a:pt x="595745" y="692727"/>
                </a:cubicBezTo>
                <a:cubicBezTo>
                  <a:pt x="604982" y="678873"/>
                  <a:pt x="610813" y="662000"/>
                  <a:pt x="623455" y="651164"/>
                </a:cubicBezTo>
                <a:cubicBezTo>
                  <a:pt x="704105" y="582036"/>
                  <a:pt x="667801" y="628990"/>
                  <a:pt x="734291" y="595745"/>
                </a:cubicBezTo>
                <a:cubicBezTo>
                  <a:pt x="749184" y="588298"/>
                  <a:pt x="762000" y="577272"/>
                  <a:pt x="775855" y="568036"/>
                </a:cubicBezTo>
                <a:cubicBezTo>
                  <a:pt x="785091" y="554182"/>
                  <a:pt x="792904" y="539265"/>
                  <a:pt x="803564" y="526473"/>
                </a:cubicBezTo>
                <a:cubicBezTo>
                  <a:pt x="816107" y="511421"/>
                  <a:pt x="833739" y="500853"/>
                  <a:pt x="845127" y="484909"/>
                </a:cubicBezTo>
                <a:cubicBezTo>
                  <a:pt x="857131" y="468103"/>
                  <a:pt x="858232" y="444095"/>
                  <a:pt x="872836" y="429491"/>
                </a:cubicBezTo>
                <a:cubicBezTo>
                  <a:pt x="896384" y="405943"/>
                  <a:pt x="955964" y="374073"/>
                  <a:pt x="955964" y="374073"/>
                </a:cubicBezTo>
                <a:cubicBezTo>
                  <a:pt x="1023484" y="272792"/>
                  <a:pt x="940065" y="379491"/>
                  <a:pt x="1025236" y="318655"/>
                </a:cubicBezTo>
                <a:cubicBezTo>
                  <a:pt x="1046495" y="303470"/>
                  <a:pt x="1080655" y="263236"/>
                  <a:pt x="1080655" y="263236"/>
                </a:cubicBezTo>
                <a:cubicBezTo>
                  <a:pt x="1115476" y="158771"/>
                  <a:pt x="1068506" y="287534"/>
                  <a:pt x="1122218" y="180109"/>
                </a:cubicBezTo>
                <a:cubicBezTo>
                  <a:pt x="1144754" y="135036"/>
                  <a:pt x="1124078" y="136686"/>
                  <a:pt x="1163782" y="96982"/>
                </a:cubicBezTo>
                <a:cubicBezTo>
                  <a:pt x="1175556" y="85208"/>
                  <a:pt x="1192343" y="79675"/>
                  <a:pt x="1205345" y="69273"/>
                </a:cubicBezTo>
                <a:cubicBezTo>
                  <a:pt x="1215545" y="61113"/>
                  <a:pt x="1222855" y="49724"/>
                  <a:pt x="1233055" y="41564"/>
                </a:cubicBezTo>
                <a:cubicBezTo>
                  <a:pt x="1271424" y="10869"/>
                  <a:pt x="1272281" y="14634"/>
                  <a:pt x="1316182" y="0"/>
                </a:cubicBezTo>
                <a:cubicBezTo>
                  <a:pt x="1399309" y="4618"/>
                  <a:pt x="1482650" y="6317"/>
                  <a:pt x="1565564" y="13855"/>
                </a:cubicBezTo>
                <a:cubicBezTo>
                  <a:pt x="1589490" y="16030"/>
                  <a:pt x="1637938" y="33361"/>
                  <a:pt x="1662545" y="41564"/>
                </a:cubicBezTo>
                <a:cubicBezTo>
                  <a:pt x="1671782" y="55418"/>
                  <a:pt x="1682808" y="68234"/>
                  <a:pt x="1690255" y="83127"/>
                </a:cubicBezTo>
                <a:cubicBezTo>
                  <a:pt x="1696786" y="96189"/>
                  <a:pt x="1696863" y="112011"/>
                  <a:pt x="1704109" y="124691"/>
                </a:cubicBezTo>
                <a:cubicBezTo>
                  <a:pt x="1715565" y="144740"/>
                  <a:pt x="1732252" y="161319"/>
                  <a:pt x="1745673" y="180109"/>
                </a:cubicBezTo>
                <a:cubicBezTo>
                  <a:pt x="1755351" y="193659"/>
                  <a:pt x="1764146" y="207818"/>
                  <a:pt x="1773382" y="221673"/>
                </a:cubicBezTo>
                <a:cubicBezTo>
                  <a:pt x="1778000" y="235527"/>
                  <a:pt x="1783224" y="249194"/>
                  <a:pt x="1787236" y="263236"/>
                </a:cubicBezTo>
                <a:cubicBezTo>
                  <a:pt x="1792467" y="281545"/>
                  <a:pt x="1794405" y="300826"/>
                  <a:pt x="1801091" y="318655"/>
                </a:cubicBezTo>
                <a:cubicBezTo>
                  <a:pt x="1808343" y="337993"/>
                  <a:pt x="1819564" y="355600"/>
                  <a:pt x="1828800" y="374073"/>
                </a:cubicBezTo>
                <a:cubicBezTo>
                  <a:pt x="1824182" y="540327"/>
                  <a:pt x="1831914" y="707385"/>
                  <a:pt x="1814945" y="872836"/>
                </a:cubicBezTo>
                <a:cubicBezTo>
                  <a:pt x="1812946" y="892327"/>
                  <a:pt x="1788258" y="901649"/>
                  <a:pt x="1773382" y="914400"/>
                </a:cubicBezTo>
                <a:cubicBezTo>
                  <a:pt x="1755850" y="929428"/>
                  <a:pt x="1735496" y="940937"/>
                  <a:pt x="1717964" y="955964"/>
                </a:cubicBezTo>
                <a:cubicBezTo>
                  <a:pt x="1703088" y="968715"/>
                  <a:pt x="1691866" y="985498"/>
                  <a:pt x="1676400" y="997527"/>
                </a:cubicBezTo>
                <a:cubicBezTo>
                  <a:pt x="1650113" y="1017972"/>
                  <a:pt x="1620982" y="1034472"/>
                  <a:pt x="1593273" y="1052945"/>
                </a:cubicBezTo>
                <a:cubicBezTo>
                  <a:pt x="1579418" y="1062182"/>
                  <a:pt x="1567506" y="1075389"/>
                  <a:pt x="1551709" y="1080655"/>
                </a:cubicBezTo>
                <a:cubicBezTo>
                  <a:pt x="1472482" y="1107064"/>
                  <a:pt x="1444727" y="1118677"/>
                  <a:pt x="1357745" y="1136073"/>
                </a:cubicBezTo>
                <a:cubicBezTo>
                  <a:pt x="1317081" y="1144205"/>
                  <a:pt x="1284188" y="1147805"/>
                  <a:pt x="1246909" y="1163782"/>
                </a:cubicBezTo>
                <a:cubicBezTo>
                  <a:pt x="1227926" y="1171918"/>
                  <a:pt x="1208297" y="1179487"/>
                  <a:pt x="1191491" y="1191491"/>
                </a:cubicBezTo>
                <a:cubicBezTo>
                  <a:pt x="1120001" y="1242555"/>
                  <a:pt x="1181655" y="1224119"/>
                  <a:pt x="1108364" y="1260764"/>
                </a:cubicBezTo>
                <a:cubicBezTo>
                  <a:pt x="1095302" y="1267295"/>
                  <a:pt x="1080655" y="1270000"/>
                  <a:pt x="1066800" y="1274618"/>
                </a:cubicBezTo>
                <a:cubicBezTo>
                  <a:pt x="968074" y="1373344"/>
                  <a:pt x="1074677" y="1261307"/>
                  <a:pt x="997527" y="1357745"/>
                </a:cubicBezTo>
                <a:cubicBezTo>
                  <a:pt x="989367" y="1367945"/>
                  <a:pt x="977978" y="1375255"/>
                  <a:pt x="969818" y="1385455"/>
                </a:cubicBezTo>
                <a:cubicBezTo>
                  <a:pt x="959416" y="1398457"/>
                  <a:pt x="952769" y="1414226"/>
                  <a:pt x="942109" y="1427018"/>
                </a:cubicBezTo>
                <a:cubicBezTo>
                  <a:pt x="929566" y="1442070"/>
                  <a:pt x="914400" y="1454727"/>
                  <a:pt x="900545" y="1468582"/>
                </a:cubicBezTo>
                <a:lnTo>
                  <a:pt x="858982" y="1593273"/>
                </a:lnTo>
                <a:cubicBezTo>
                  <a:pt x="854364" y="1607127"/>
                  <a:pt x="853228" y="1622685"/>
                  <a:pt x="845127" y="1634836"/>
                </a:cubicBezTo>
                <a:lnTo>
                  <a:pt x="817418" y="1676400"/>
                </a:lnTo>
                <a:cubicBezTo>
                  <a:pt x="822036" y="1722582"/>
                  <a:pt x="824388" y="1769046"/>
                  <a:pt x="831273" y="1814945"/>
                </a:cubicBezTo>
                <a:cubicBezTo>
                  <a:pt x="838259" y="1861521"/>
                  <a:pt x="844089" y="1908811"/>
                  <a:pt x="858982" y="1953491"/>
                </a:cubicBezTo>
                <a:cubicBezTo>
                  <a:pt x="863600" y="1967346"/>
                  <a:pt x="866305" y="1981993"/>
                  <a:pt x="872836" y="1995055"/>
                </a:cubicBezTo>
                <a:cubicBezTo>
                  <a:pt x="880282" y="2009948"/>
                  <a:pt x="890143" y="2023616"/>
                  <a:pt x="900545" y="2036618"/>
                </a:cubicBezTo>
                <a:cubicBezTo>
                  <a:pt x="908705" y="2046818"/>
                  <a:pt x="917054" y="2057606"/>
                  <a:pt x="928255" y="2064327"/>
                </a:cubicBezTo>
                <a:cubicBezTo>
                  <a:pt x="940778" y="2071841"/>
                  <a:pt x="955964" y="2073564"/>
                  <a:pt x="969818" y="2078182"/>
                </a:cubicBezTo>
                <a:cubicBezTo>
                  <a:pt x="1004569" y="2104245"/>
                  <a:pt x="1074255" y="2158109"/>
                  <a:pt x="1108364" y="2175164"/>
                </a:cubicBezTo>
                <a:cubicBezTo>
                  <a:pt x="1126837" y="2184400"/>
                  <a:pt x="1144799" y="2194737"/>
                  <a:pt x="1163782" y="2202873"/>
                </a:cubicBezTo>
                <a:cubicBezTo>
                  <a:pt x="1177205" y="2208626"/>
                  <a:pt x="1191491" y="2212109"/>
                  <a:pt x="1205345" y="2216727"/>
                </a:cubicBezTo>
                <a:cubicBezTo>
                  <a:pt x="1219200" y="2225963"/>
                  <a:pt x="1231693" y="2237673"/>
                  <a:pt x="1246909" y="2244436"/>
                </a:cubicBezTo>
                <a:cubicBezTo>
                  <a:pt x="1312775" y="2273710"/>
                  <a:pt x="1343458" y="2274382"/>
                  <a:pt x="1413164" y="2286000"/>
                </a:cubicBezTo>
                <a:cubicBezTo>
                  <a:pt x="1427018" y="2290618"/>
                  <a:pt x="1440123" y="2299855"/>
                  <a:pt x="1454727" y="2299855"/>
                </a:cubicBezTo>
                <a:cubicBezTo>
                  <a:pt x="1653363" y="2299855"/>
                  <a:pt x="1852241" y="2298653"/>
                  <a:pt x="2050473" y="2286000"/>
                </a:cubicBezTo>
                <a:cubicBezTo>
                  <a:pt x="2071084" y="2284684"/>
                  <a:pt x="2087959" y="2268538"/>
                  <a:pt x="2105891" y="2258291"/>
                </a:cubicBezTo>
                <a:cubicBezTo>
                  <a:pt x="2138547" y="2239631"/>
                  <a:pt x="2173131" y="2210262"/>
                  <a:pt x="2202873" y="2189018"/>
                </a:cubicBezTo>
                <a:cubicBezTo>
                  <a:pt x="2216422" y="2179340"/>
                  <a:pt x="2230582" y="2170545"/>
                  <a:pt x="2244436" y="2161309"/>
                </a:cubicBezTo>
                <a:cubicBezTo>
                  <a:pt x="2253672" y="2147454"/>
                  <a:pt x="2261743" y="2132747"/>
                  <a:pt x="2272145" y="2119745"/>
                </a:cubicBezTo>
                <a:cubicBezTo>
                  <a:pt x="2289325" y="2098270"/>
                  <a:pt x="2317418" y="2076327"/>
                  <a:pt x="2341418" y="2064327"/>
                </a:cubicBezTo>
                <a:cubicBezTo>
                  <a:pt x="2354480" y="2057796"/>
                  <a:pt x="2369127" y="2055091"/>
                  <a:pt x="2382982" y="2050473"/>
                </a:cubicBezTo>
                <a:cubicBezTo>
                  <a:pt x="2452547" y="1946124"/>
                  <a:pt x="2358751" y="2066627"/>
                  <a:pt x="2466109" y="1995055"/>
                </a:cubicBezTo>
                <a:cubicBezTo>
                  <a:pt x="2479964" y="1985819"/>
                  <a:pt x="2482044" y="1965265"/>
                  <a:pt x="2493818" y="1953491"/>
                </a:cubicBezTo>
                <a:cubicBezTo>
                  <a:pt x="2505592" y="1941717"/>
                  <a:pt x="2521527" y="1935018"/>
                  <a:pt x="2535382" y="1925782"/>
                </a:cubicBezTo>
                <a:cubicBezTo>
                  <a:pt x="2544618" y="1911927"/>
                  <a:pt x="2550299" y="1894878"/>
                  <a:pt x="2563091" y="1884218"/>
                </a:cubicBezTo>
                <a:cubicBezTo>
                  <a:pt x="2624229" y="1833269"/>
                  <a:pt x="2614449" y="1886426"/>
                  <a:pt x="2646218" y="1814945"/>
                </a:cubicBezTo>
                <a:cubicBezTo>
                  <a:pt x="2658080" y="1788255"/>
                  <a:pt x="2660865" y="1757942"/>
                  <a:pt x="2673927" y="1731818"/>
                </a:cubicBezTo>
                <a:cubicBezTo>
                  <a:pt x="2736792" y="1606089"/>
                  <a:pt x="2706432" y="1655351"/>
                  <a:pt x="2757055" y="1579418"/>
                </a:cubicBezTo>
                <a:cubicBezTo>
                  <a:pt x="2792066" y="1474385"/>
                  <a:pt x="2767239" y="1519657"/>
                  <a:pt x="2826327" y="1440873"/>
                </a:cubicBezTo>
                <a:cubicBezTo>
                  <a:pt x="2830945" y="1422400"/>
                  <a:pt x="2836051" y="1404043"/>
                  <a:pt x="2840182" y="1385455"/>
                </a:cubicBezTo>
                <a:cubicBezTo>
                  <a:pt x="2845290" y="1362467"/>
                  <a:pt x="2844472" y="1337701"/>
                  <a:pt x="2854036" y="1316182"/>
                </a:cubicBezTo>
                <a:cubicBezTo>
                  <a:pt x="2863414" y="1295081"/>
                  <a:pt x="2883362" y="1280345"/>
                  <a:pt x="2895600" y="1260764"/>
                </a:cubicBezTo>
                <a:cubicBezTo>
                  <a:pt x="2906546" y="1243250"/>
                  <a:pt x="2913062" y="1223277"/>
                  <a:pt x="2923309" y="1205345"/>
                </a:cubicBezTo>
                <a:cubicBezTo>
                  <a:pt x="2966282" y="1130141"/>
                  <a:pt x="2939470" y="1198426"/>
                  <a:pt x="2964873" y="1122218"/>
                </a:cubicBezTo>
                <a:cubicBezTo>
                  <a:pt x="2971695" y="1081282"/>
                  <a:pt x="2978802" y="1025014"/>
                  <a:pt x="2992582" y="983673"/>
                </a:cubicBezTo>
                <a:cubicBezTo>
                  <a:pt x="3000447" y="960080"/>
                  <a:pt x="3012427" y="937994"/>
                  <a:pt x="3020291" y="914400"/>
                </a:cubicBezTo>
                <a:cubicBezTo>
                  <a:pt x="3040825" y="852796"/>
                  <a:pt x="3033578" y="834109"/>
                  <a:pt x="3048000" y="762000"/>
                </a:cubicBezTo>
                <a:cubicBezTo>
                  <a:pt x="3050864" y="747679"/>
                  <a:pt x="3057237" y="734291"/>
                  <a:pt x="3061855" y="720436"/>
                </a:cubicBezTo>
                <a:cubicBezTo>
                  <a:pt x="3066473" y="688109"/>
                  <a:pt x="3071485" y="655836"/>
                  <a:pt x="3075709" y="623455"/>
                </a:cubicBezTo>
                <a:cubicBezTo>
                  <a:pt x="3085340" y="549614"/>
                  <a:pt x="3079869" y="472427"/>
                  <a:pt x="3103418" y="401782"/>
                </a:cubicBezTo>
                <a:cubicBezTo>
                  <a:pt x="3108036" y="387927"/>
                  <a:pt x="3113261" y="374260"/>
                  <a:pt x="3117273" y="360218"/>
                </a:cubicBezTo>
                <a:cubicBezTo>
                  <a:pt x="3122504" y="341909"/>
                  <a:pt x="3120565" y="320643"/>
                  <a:pt x="3131127" y="304800"/>
                </a:cubicBezTo>
                <a:cubicBezTo>
                  <a:pt x="3140363" y="290945"/>
                  <a:pt x="3158836" y="286327"/>
                  <a:pt x="3172691" y="277091"/>
                </a:cubicBezTo>
                <a:cubicBezTo>
                  <a:pt x="3177309" y="263236"/>
                  <a:pt x="3179031" y="248050"/>
                  <a:pt x="3186545" y="235527"/>
                </a:cubicBezTo>
                <a:cubicBezTo>
                  <a:pt x="3193266" y="224326"/>
                  <a:pt x="3203805" y="215655"/>
                  <a:pt x="3214255" y="207818"/>
                </a:cubicBezTo>
                <a:cubicBezTo>
                  <a:pt x="3240897" y="187837"/>
                  <a:pt x="3265789" y="162931"/>
                  <a:pt x="3297382" y="152400"/>
                </a:cubicBezTo>
                <a:lnTo>
                  <a:pt x="3380509" y="124691"/>
                </a:lnTo>
                <a:cubicBezTo>
                  <a:pt x="3394364" y="120073"/>
                  <a:pt x="3407905" y="114378"/>
                  <a:pt x="3422073" y="110836"/>
                </a:cubicBezTo>
                <a:lnTo>
                  <a:pt x="3477491" y="96982"/>
                </a:lnTo>
                <a:cubicBezTo>
                  <a:pt x="3639127" y="101600"/>
                  <a:pt x="3800921" y="102337"/>
                  <a:pt x="3962400" y="110836"/>
                </a:cubicBezTo>
                <a:cubicBezTo>
                  <a:pt x="3976984" y="111604"/>
                  <a:pt x="3991198" y="117599"/>
                  <a:pt x="4003964" y="124691"/>
                </a:cubicBezTo>
                <a:cubicBezTo>
                  <a:pt x="4033075" y="140864"/>
                  <a:pt x="4087091" y="180109"/>
                  <a:pt x="4087091" y="180109"/>
                </a:cubicBezTo>
                <a:cubicBezTo>
                  <a:pt x="4144182" y="351383"/>
                  <a:pt x="4078593" y="195921"/>
                  <a:pt x="4156364" y="304800"/>
                </a:cubicBezTo>
                <a:cubicBezTo>
                  <a:pt x="4168368" y="321606"/>
                  <a:pt x="4173826" y="342286"/>
                  <a:pt x="4184073" y="360218"/>
                </a:cubicBezTo>
                <a:cubicBezTo>
                  <a:pt x="4192334" y="374675"/>
                  <a:pt x="4202546" y="387927"/>
                  <a:pt x="4211782" y="401782"/>
                </a:cubicBezTo>
                <a:cubicBezTo>
                  <a:pt x="4231398" y="460631"/>
                  <a:pt x="4239753" y="492229"/>
                  <a:pt x="4281055" y="554182"/>
                </a:cubicBezTo>
                <a:lnTo>
                  <a:pt x="4336473" y="637309"/>
                </a:lnTo>
                <a:cubicBezTo>
                  <a:pt x="4345709" y="651164"/>
                  <a:pt x="4356735" y="663980"/>
                  <a:pt x="4364182" y="678873"/>
                </a:cubicBezTo>
                <a:cubicBezTo>
                  <a:pt x="4373418" y="697346"/>
                  <a:pt x="4380945" y="716777"/>
                  <a:pt x="4391891" y="734291"/>
                </a:cubicBezTo>
                <a:cubicBezTo>
                  <a:pt x="4404129" y="753872"/>
                  <a:pt x="4420034" y="770919"/>
                  <a:pt x="4433455" y="789709"/>
                </a:cubicBezTo>
                <a:cubicBezTo>
                  <a:pt x="4466091" y="835400"/>
                  <a:pt x="4461815" y="832576"/>
                  <a:pt x="4488873" y="886691"/>
                </a:cubicBezTo>
                <a:cubicBezTo>
                  <a:pt x="4493491" y="905164"/>
                  <a:pt x="4497496" y="923800"/>
                  <a:pt x="4502727" y="942109"/>
                </a:cubicBezTo>
                <a:cubicBezTo>
                  <a:pt x="4506739" y="956151"/>
                  <a:pt x="4513970" y="969304"/>
                  <a:pt x="4516582" y="983673"/>
                </a:cubicBezTo>
                <a:cubicBezTo>
                  <a:pt x="4523242" y="1020305"/>
                  <a:pt x="4525818" y="1057564"/>
                  <a:pt x="4530436" y="1094509"/>
                </a:cubicBezTo>
                <a:cubicBezTo>
                  <a:pt x="4521200" y="1362364"/>
                  <a:pt x="4515892" y="1630383"/>
                  <a:pt x="4502727" y="1898073"/>
                </a:cubicBezTo>
                <a:cubicBezTo>
                  <a:pt x="4502010" y="1912659"/>
                  <a:pt x="4492885" y="1925594"/>
                  <a:pt x="4488873" y="1939636"/>
                </a:cubicBezTo>
                <a:cubicBezTo>
                  <a:pt x="4483642" y="1957945"/>
                  <a:pt x="4482519" y="1977553"/>
                  <a:pt x="4475018" y="1995055"/>
                </a:cubicBezTo>
                <a:cubicBezTo>
                  <a:pt x="4468265" y="2010812"/>
                  <a:pt x="4410476" y="2085728"/>
                  <a:pt x="4405745" y="2092036"/>
                </a:cubicBezTo>
                <a:cubicBezTo>
                  <a:pt x="4394477" y="2125841"/>
                  <a:pt x="4391040" y="2148306"/>
                  <a:pt x="4364182" y="2175164"/>
                </a:cubicBezTo>
                <a:cubicBezTo>
                  <a:pt x="4352408" y="2186938"/>
                  <a:pt x="4336168" y="2193195"/>
                  <a:pt x="4322618" y="2202873"/>
                </a:cubicBezTo>
                <a:cubicBezTo>
                  <a:pt x="4303828" y="2216294"/>
                  <a:pt x="4283528" y="2228108"/>
                  <a:pt x="4267200" y="2244436"/>
                </a:cubicBezTo>
                <a:cubicBezTo>
                  <a:pt x="4223049" y="2288587"/>
                  <a:pt x="4227193" y="2304058"/>
                  <a:pt x="4197927" y="2355273"/>
                </a:cubicBezTo>
                <a:cubicBezTo>
                  <a:pt x="4189666" y="2369730"/>
                  <a:pt x="4179043" y="2382716"/>
                  <a:pt x="4170218" y="2396836"/>
                </a:cubicBezTo>
                <a:cubicBezTo>
                  <a:pt x="4155946" y="2419671"/>
                  <a:pt x="4149100" y="2448584"/>
                  <a:pt x="4128655" y="2466109"/>
                </a:cubicBezTo>
                <a:cubicBezTo>
                  <a:pt x="4114198" y="2478501"/>
                  <a:pt x="4091709" y="2475346"/>
                  <a:pt x="4073236" y="2479964"/>
                </a:cubicBezTo>
                <a:cubicBezTo>
                  <a:pt x="3940653" y="2612547"/>
                  <a:pt x="4110408" y="2455184"/>
                  <a:pt x="3990109" y="2535382"/>
                </a:cubicBezTo>
                <a:cubicBezTo>
                  <a:pt x="3924863" y="2578879"/>
                  <a:pt x="3974967" y="2574439"/>
                  <a:pt x="3906982" y="2604655"/>
                </a:cubicBezTo>
                <a:cubicBezTo>
                  <a:pt x="3880292" y="2616518"/>
                  <a:pt x="3848157" y="2616163"/>
                  <a:pt x="3823855" y="2632364"/>
                </a:cubicBezTo>
                <a:cubicBezTo>
                  <a:pt x="3743977" y="2685616"/>
                  <a:pt x="3821034" y="2639510"/>
                  <a:pt x="3740727" y="2673927"/>
                </a:cubicBezTo>
                <a:cubicBezTo>
                  <a:pt x="3695114" y="2693475"/>
                  <a:pt x="3688732" y="2705494"/>
                  <a:pt x="3643745" y="2715491"/>
                </a:cubicBezTo>
                <a:cubicBezTo>
                  <a:pt x="3616323" y="2721585"/>
                  <a:pt x="3588327" y="2724727"/>
                  <a:pt x="3560618" y="2729345"/>
                </a:cubicBezTo>
                <a:cubicBezTo>
                  <a:pt x="3532909" y="2738582"/>
                  <a:pt x="3501793" y="2740853"/>
                  <a:pt x="3477491" y="2757055"/>
                </a:cubicBezTo>
                <a:lnTo>
                  <a:pt x="3394364" y="2812473"/>
                </a:lnTo>
                <a:cubicBezTo>
                  <a:pt x="3380509" y="2821709"/>
                  <a:pt x="3367693" y="2832735"/>
                  <a:pt x="3352800" y="2840182"/>
                </a:cubicBezTo>
                <a:cubicBezTo>
                  <a:pt x="3287855" y="2872654"/>
                  <a:pt x="3294480" y="2862040"/>
                  <a:pt x="3241964" y="2923309"/>
                </a:cubicBezTo>
                <a:cubicBezTo>
                  <a:pt x="3218467" y="2950722"/>
                  <a:pt x="3202268" y="2988846"/>
                  <a:pt x="3186545" y="3020291"/>
                </a:cubicBezTo>
                <a:cubicBezTo>
                  <a:pt x="3181927" y="3038764"/>
                  <a:pt x="3181206" y="3058678"/>
                  <a:pt x="3172691" y="3075709"/>
                </a:cubicBezTo>
                <a:cubicBezTo>
                  <a:pt x="3162364" y="3096362"/>
                  <a:pt x="3144548" y="3112337"/>
                  <a:pt x="3131127" y="3131127"/>
                </a:cubicBezTo>
                <a:cubicBezTo>
                  <a:pt x="3121449" y="3144677"/>
                  <a:pt x="3112654" y="3158836"/>
                  <a:pt x="3103418" y="3172691"/>
                </a:cubicBezTo>
                <a:cubicBezTo>
                  <a:pt x="3098800" y="3186546"/>
                  <a:pt x="3096095" y="3201193"/>
                  <a:pt x="3089564" y="3214255"/>
                </a:cubicBezTo>
                <a:cubicBezTo>
                  <a:pt x="3082118" y="3229148"/>
                  <a:pt x="3070116" y="3241361"/>
                  <a:pt x="3061855" y="3255818"/>
                </a:cubicBezTo>
                <a:cubicBezTo>
                  <a:pt x="3051608" y="3273750"/>
                  <a:pt x="3043382" y="3292763"/>
                  <a:pt x="3034145" y="3311236"/>
                </a:cubicBezTo>
                <a:cubicBezTo>
                  <a:pt x="3029527" y="3329709"/>
                  <a:pt x="3025522" y="3348346"/>
                  <a:pt x="3020291" y="3366655"/>
                </a:cubicBezTo>
                <a:cubicBezTo>
                  <a:pt x="3016279" y="3380697"/>
                  <a:pt x="3006436" y="3393614"/>
                  <a:pt x="3006436" y="3408218"/>
                </a:cubicBezTo>
                <a:cubicBezTo>
                  <a:pt x="3006436" y="3509923"/>
                  <a:pt x="3008173" y="3612038"/>
                  <a:pt x="3020291" y="3713018"/>
                </a:cubicBezTo>
                <a:cubicBezTo>
                  <a:pt x="3022275" y="3729551"/>
                  <a:pt x="3038322" y="3741032"/>
                  <a:pt x="3048000" y="3754582"/>
                </a:cubicBezTo>
                <a:cubicBezTo>
                  <a:pt x="3061421" y="3773372"/>
                  <a:pt x="3074537" y="3792468"/>
                  <a:pt x="3089564" y="3810000"/>
                </a:cubicBezTo>
                <a:cubicBezTo>
                  <a:pt x="3102315" y="3824876"/>
                  <a:pt x="3118584" y="3836512"/>
                  <a:pt x="3131127" y="3851564"/>
                </a:cubicBezTo>
                <a:cubicBezTo>
                  <a:pt x="3141787" y="3864356"/>
                  <a:pt x="3146305" y="3882162"/>
                  <a:pt x="3158836" y="3893127"/>
                </a:cubicBezTo>
                <a:cubicBezTo>
                  <a:pt x="3268741" y="3989292"/>
                  <a:pt x="3206229" y="3915486"/>
                  <a:pt x="3297382" y="3976255"/>
                </a:cubicBezTo>
                <a:cubicBezTo>
                  <a:pt x="3410325" y="4051551"/>
                  <a:pt x="3322667" y="4017011"/>
                  <a:pt x="3408218" y="4045527"/>
                </a:cubicBezTo>
                <a:cubicBezTo>
                  <a:pt x="3475684" y="4090504"/>
                  <a:pt x="3422126" y="4061529"/>
                  <a:pt x="3505200" y="4087091"/>
                </a:cubicBezTo>
                <a:cubicBezTo>
                  <a:pt x="3547075" y="4099976"/>
                  <a:pt x="3586930" y="4120063"/>
                  <a:pt x="3629891" y="4128655"/>
                </a:cubicBezTo>
                <a:cubicBezTo>
                  <a:pt x="3652982" y="4133273"/>
                  <a:pt x="3676319" y="4136798"/>
                  <a:pt x="3699164" y="4142509"/>
                </a:cubicBezTo>
                <a:cubicBezTo>
                  <a:pt x="3713332" y="4146051"/>
                  <a:pt x="3726559" y="4152822"/>
                  <a:pt x="3740727" y="4156364"/>
                </a:cubicBezTo>
                <a:cubicBezTo>
                  <a:pt x="3763572" y="4162075"/>
                  <a:pt x="3786909" y="4165600"/>
                  <a:pt x="3810000" y="4170218"/>
                </a:cubicBezTo>
                <a:cubicBezTo>
                  <a:pt x="3994593" y="4293278"/>
                  <a:pt x="3866964" y="4219729"/>
                  <a:pt x="4378036" y="4184073"/>
                </a:cubicBezTo>
                <a:cubicBezTo>
                  <a:pt x="4402845" y="4182342"/>
                  <a:pt x="4423316" y="4162908"/>
                  <a:pt x="4447309" y="4156364"/>
                </a:cubicBezTo>
                <a:cubicBezTo>
                  <a:pt x="4474410" y="4148973"/>
                  <a:pt x="4502727" y="4147127"/>
                  <a:pt x="4530436" y="4142509"/>
                </a:cubicBezTo>
                <a:cubicBezTo>
                  <a:pt x="4716854" y="4049302"/>
                  <a:pt x="4440258" y="4181522"/>
                  <a:pt x="4655127" y="4100945"/>
                </a:cubicBezTo>
                <a:cubicBezTo>
                  <a:pt x="4670718" y="4095098"/>
                  <a:pt x="4681100" y="4079083"/>
                  <a:pt x="4696691" y="4073236"/>
                </a:cubicBezTo>
                <a:cubicBezTo>
                  <a:pt x="4718740" y="4064968"/>
                  <a:pt x="4743119" y="4065093"/>
                  <a:pt x="4765964" y="4059382"/>
                </a:cubicBezTo>
                <a:cubicBezTo>
                  <a:pt x="4780132" y="4055840"/>
                  <a:pt x="4793673" y="4050145"/>
                  <a:pt x="4807527" y="4045527"/>
                </a:cubicBezTo>
                <a:cubicBezTo>
                  <a:pt x="4881420" y="3934689"/>
                  <a:pt x="4784434" y="4068621"/>
                  <a:pt x="4876800" y="3976255"/>
                </a:cubicBezTo>
                <a:cubicBezTo>
                  <a:pt x="4903657" y="3949398"/>
                  <a:pt x="4907096" y="3926931"/>
                  <a:pt x="4918364" y="3893127"/>
                </a:cubicBezTo>
                <a:cubicBezTo>
                  <a:pt x="4950772" y="3633850"/>
                  <a:pt x="4906696" y="3886566"/>
                  <a:pt x="4959927" y="3726873"/>
                </a:cubicBezTo>
                <a:cubicBezTo>
                  <a:pt x="4967374" y="3704533"/>
                  <a:pt x="4967015" y="3680155"/>
                  <a:pt x="4973782" y="3657600"/>
                </a:cubicBezTo>
                <a:cubicBezTo>
                  <a:pt x="4980928" y="3633779"/>
                  <a:pt x="4992255" y="3611418"/>
                  <a:pt x="5001491" y="3588327"/>
                </a:cubicBezTo>
                <a:cubicBezTo>
                  <a:pt x="5006109" y="3560618"/>
                  <a:pt x="5009251" y="3532622"/>
                  <a:pt x="5015345" y="3505200"/>
                </a:cubicBezTo>
                <a:cubicBezTo>
                  <a:pt x="5018513" y="3490944"/>
                  <a:pt x="5026799" y="3478041"/>
                  <a:pt x="5029200" y="3463636"/>
                </a:cubicBezTo>
                <a:cubicBezTo>
                  <a:pt x="5039946" y="3399164"/>
                  <a:pt x="5048033" y="3262531"/>
                  <a:pt x="5056909" y="3200400"/>
                </a:cubicBezTo>
                <a:cubicBezTo>
                  <a:pt x="5059602" y="3181550"/>
                  <a:pt x="5066146" y="3163455"/>
                  <a:pt x="5070764" y="3144982"/>
                </a:cubicBezTo>
                <a:cubicBezTo>
                  <a:pt x="5075382" y="3020291"/>
                  <a:pt x="5076585" y="2895427"/>
                  <a:pt x="5084618" y="2770909"/>
                </a:cubicBezTo>
                <a:cubicBezTo>
                  <a:pt x="5086009" y="2749343"/>
                  <a:pt x="5104728" y="2696726"/>
                  <a:pt x="5112327" y="2673927"/>
                </a:cubicBezTo>
                <a:cubicBezTo>
                  <a:pt x="5135486" y="2488660"/>
                  <a:pt x="5108200" y="2630893"/>
                  <a:pt x="5153891" y="2493818"/>
                </a:cubicBezTo>
                <a:cubicBezTo>
                  <a:pt x="5166800" y="2455089"/>
                  <a:pt x="5174038" y="2387398"/>
                  <a:pt x="5195455" y="2355273"/>
                </a:cubicBezTo>
                <a:lnTo>
                  <a:pt x="5223164" y="2313709"/>
                </a:lnTo>
                <a:cubicBezTo>
                  <a:pt x="5227782" y="2299854"/>
                  <a:pt x="5228052" y="2283673"/>
                  <a:pt x="5237018" y="2272145"/>
                </a:cubicBezTo>
                <a:cubicBezTo>
                  <a:pt x="5261076" y="2241213"/>
                  <a:pt x="5292436" y="2216727"/>
                  <a:pt x="5320145" y="2189018"/>
                </a:cubicBezTo>
                <a:cubicBezTo>
                  <a:pt x="5329382" y="2179782"/>
                  <a:pt x="5336986" y="2168555"/>
                  <a:pt x="5347855" y="2161309"/>
                </a:cubicBezTo>
                <a:lnTo>
                  <a:pt x="5430982" y="2105891"/>
                </a:lnTo>
                <a:cubicBezTo>
                  <a:pt x="5444836" y="2096655"/>
                  <a:pt x="5460771" y="2089956"/>
                  <a:pt x="5472545" y="2078182"/>
                </a:cubicBezTo>
                <a:cubicBezTo>
                  <a:pt x="5511468" y="2039260"/>
                  <a:pt x="5565616" y="1982503"/>
                  <a:pt x="5611091" y="1967345"/>
                </a:cubicBezTo>
                <a:lnTo>
                  <a:pt x="5652655" y="1953491"/>
                </a:lnTo>
                <a:cubicBezTo>
                  <a:pt x="5666509" y="1944255"/>
                  <a:pt x="5683253" y="1938313"/>
                  <a:pt x="5694218" y="1925782"/>
                </a:cubicBezTo>
                <a:cubicBezTo>
                  <a:pt x="5745521" y="1867149"/>
                  <a:pt x="5744462" y="1858178"/>
                  <a:pt x="5763491" y="1801091"/>
                </a:cubicBezTo>
                <a:cubicBezTo>
                  <a:pt x="5774496" y="1735059"/>
                  <a:pt x="5788719" y="1659024"/>
                  <a:pt x="5791200" y="1593273"/>
                </a:cubicBezTo>
                <a:cubicBezTo>
                  <a:pt x="5798865" y="1390165"/>
                  <a:pt x="5796766" y="1186756"/>
                  <a:pt x="5805055" y="983673"/>
                </a:cubicBezTo>
                <a:cubicBezTo>
                  <a:pt x="5806015" y="960144"/>
                  <a:pt x="5814697" y="937568"/>
                  <a:pt x="5818909" y="914400"/>
                </a:cubicBezTo>
                <a:cubicBezTo>
                  <a:pt x="5823934" y="886762"/>
                  <a:pt x="5827255" y="858819"/>
                  <a:pt x="5832764" y="831273"/>
                </a:cubicBezTo>
                <a:cubicBezTo>
                  <a:pt x="5843234" y="778924"/>
                  <a:pt x="5856654" y="745746"/>
                  <a:pt x="5874327" y="692727"/>
                </a:cubicBezTo>
                <a:cubicBezTo>
                  <a:pt x="5878945" y="678873"/>
                  <a:pt x="5876031" y="659265"/>
                  <a:pt x="5888182" y="651164"/>
                </a:cubicBezTo>
                <a:cubicBezTo>
                  <a:pt x="5983460" y="587644"/>
                  <a:pt x="5939716" y="606276"/>
                  <a:pt x="6012873" y="581891"/>
                </a:cubicBezTo>
                <a:cubicBezTo>
                  <a:pt x="6026727" y="568036"/>
                  <a:pt x="6038133" y="551195"/>
                  <a:pt x="6054436" y="540327"/>
                </a:cubicBezTo>
                <a:cubicBezTo>
                  <a:pt x="6066587" y="532226"/>
                  <a:pt x="6082938" y="533004"/>
                  <a:pt x="6096000" y="526473"/>
                </a:cubicBezTo>
                <a:cubicBezTo>
                  <a:pt x="6191137" y="478906"/>
                  <a:pt x="6073183" y="511641"/>
                  <a:pt x="6206836" y="484909"/>
                </a:cubicBezTo>
                <a:cubicBezTo>
                  <a:pt x="6330735" y="422960"/>
                  <a:pt x="6278486" y="442554"/>
                  <a:pt x="6359236" y="415636"/>
                </a:cubicBezTo>
                <a:cubicBezTo>
                  <a:pt x="6520872" y="420254"/>
                  <a:pt x="6682666" y="420992"/>
                  <a:pt x="6844145" y="429491"/>
                </a:cubicBezTo>
                <a:cubicBezTo>
                  <a:pt x="6858729" y="430259"/>
                  <a:pt x="6871667" y="439333"/>
                  <a:pt x="6885709" y="443345"/>
                </a:cubicBezTo>
                <a:cubicBezTo>
                  <a:pt x="6904018" y="448576"/>
                  <a:pt x="6922818" y="451969"/>
                  <a:pt x="6941127" y="457200"/>
                </a:cubicBezTo>
                <a:cubicBezTo>
                  <a:pt x="6977610" y="467624"/>
                  <a:pt x="7004523" y="478612"/>
                  <a:pt x="7038109" y="498764"/>
                </a:cubicBezTo>
                <a:cubicBezTo>
                  <a:pt x="7157205" y="570222"/>
                  <a:pt x="7079198" y="540170"/>
                  <a:pt x="7162800" y="568036"/>
                </a:cubicBezTo>
                <a:cubicBezTo>
                  <a:pt x="7273632" y="734286"/>
                  <a:pt x="7102767" y="489532"/>
                  <a:pt x="7232073" y="637309"/>
                </a:cubicBezTo>
                <a:cubicBezTo>
                  <a:pt x="7254003" y="662371"/>
                  <a:pt x="7272598" y="690650"/>
                  <a:pt x="7287491" y="720436"/>
                </a:cubicBezTo>
                <a:cubicBezTo>
                  <a:pt x="7296727" y="738909"/>
                  <a:pt x="7307948" y="756517"/>
                  <a:pt x="7315200" y="775855"/>
                </a:cubicBezTo>
                <a:cubicBezTo>
                  <a:pt x="7345030" y="855401"/>
                  <a:pt x="7309396" y="819664"/>
                  <a:pt x="7356764" y="914400"/>
                </a:cubicBezTo>
                <a:cubicBezTo>
                  <a:pt x="7367090" y="935053"/>
                  <a:pt x="7386089" y="950237"/>
                  <a:pt x="7398327" y="969818"/>
                </a:cubicBezTo>
                <a:cubicBezTo>
                  <a:pt x="7409273" y="987332"/>
                  <a:pt x="7416800" y="1006763"/>
                  <a:pt x="7426036" y="1025236"/>
                </a:cubicBezTo>
                <a:cubicBezTo>
                  <a:pt x="7429796" y="1044038"/>
                  <a:pt x="7445362" y="1127573"/>
                  <a:pt x="7453745" y="1149927"/>
                </a:cubicBezTo>
                <a:cubicBezTo>
                  <a:pt x="7460997" y="1169265"/>
                  <a:pt x="7472218" y="1186872"/>
                  <a:pt x="7481455" y="1205345"/>
                </a:cubicBezTo>
                <a:cubicBezTo>
                  <a:pt x="7486073" y="1223818"/>
                  <a:pt x="7487808" y="1243262"/>
                  <a:pt x="7495309" y="1260764"/>
                </a:cubicBezTo>
                <a:cubicBezTo>
                  <a:pt x="7501868" y="1276069"/>
                  <a:pt x="7517171" y="1286736"/>
                  <a:pt x="7523018" y="1302327"/>
                </a:cubicBezTo>
                <a:cubicBezTo>
                  <a:pt x="7531286" y="1324376"/>
                  <a:pt x="7532255" y="1348509"/>
                  <a:pt x="7536873" y="1371600"/>
                </a:cubicBezTo>
                <a:cubicBezTo>
                  <a:pt x="7541491" y="1417782"/>
                  <a:pt x="7540291" y="1464922"/>
                  <a:pt x="7550727" y="1510145"/>
                </a:cubicBezTo>
                <a:cubicBezTo>
                  <a:pt x="7554471" y="1526370"/>
                  <a:pt x="7574397" y="1535555"/>
                  <a:pt x="7578436" y="1551709"/>
                </a:cubicBezTo>
                <a:cubicBezTo>
                  <a:pt x="7588579" y="1592280"/>
                  <a:pt x="7587673" y="1634836"/>
                  <a:pt x="7592291" y="1676400"/>
                </a:cubicBezTo>
                <a:cubicBezTo>
                  <a:pt x="7583055" y="2027382"/>
                  <a:pt x="7585951" y="2378893"/>
                  <a:pt x="7564582" y="2729345"/>
                </a:cubicBezTo>
                <a:cubicBezTo>
                  <a:pt x="7562696" y="2760268"/>
                  <a:pt x="7535838" y="2784270"/>
                  <a:pt x="7523018" y="2812473"/>
                </a:cubicBezTo>
                <a:cubicBezTo>
                  <a:pt x="7512727" y="2835113"/>
                  <a:pt x="7503808" y="2858373"/>
                  <a:pt x="7495309" y="2881745"/>
                </a:cubicBezTo>
                <a:cubicBezTo>
                  <a:pt x="7485327" y="2909195"/>
                  <a:pt x="7483802" y="2940570"/>
                  <a:pt x="7467600" y="2964873"/>
                </a:cubicBezTo>
                <a:cubicBezTo>
                  <a:pt x="7458364" y="2978727"/>
                  <a:pt x="7449569" y="2992887"/>
                  <a:pt x="7439891" y="3006436"/>
                </a:cubicBezTo>
                <a:cubicBezTo>
                  <a:pt x="7426469" y="3025226"/>
                  <a:pt x="7410565" y="3042274"/>
                  <a:pt x="7398327" y="3061855"/>
                </a:cubicBezTo>
                <a:cubicBezTo>
                  <a:pt x="7387381" y="3079369"/>
                  <a:pt x="7383298" y="3100971"/>
                  <a:pt x="7370618" y="3117273"/>
                </a:cubicBezTo>
                <a:cubicBezTo>
                  <a:pt x="7328773" y="3171073"/>
                  <a:pt x="7242497" y="3235014"/>
                  <a:pt x="7190509" y="3269673"/>
                </a:cubicBezTo>
                <a:cubicBezTo>
                  <a:pt x="6987164" y="3405236"/>
                  <a:pt x="7201067" y="3267599"/>
                  <a:pt x="7051964" y="3352800"/>
                </a:cubicBezTo>
                <a:cubicBezTo>
                  <a:pt x="7037507" y="3361061"/>
                  <a:pt x="7025991" y="3374662"/>
                  <a:pt x="7010400" y="3380509"/>
                </a:cubicBezTo>
                <a:cubicBezTo>
                  <a:pt x="6988351" y="3388777"/>
                  <a:pt x="6963972" y="3388653"/>
                  <a:pt x="6941127" y="3394364"/>
                </a:cubicBezTo>
                <a:cubicBezTo>
                  <a:pt x="6770717" y="3436966"/>
                  <a:pt x="7085625" y="3371005"/>
                  <a:pt x="6830291" y="3422073"/>
                </a:cubicBezTo>
                <a:cubicBezTo>
                  <a:pt x="6811818" y="3431309"/>
                  <a:pt x="6793856" y="3441646"/>
                  <a:pt x="6774873" y="3449782"/>
                </a:cubicBezTo>
                <a:cubicBezTo>
                  <a:pt x="6741663" y="3464015"/>
                  <a:pt x="6713032" y="3467451"/>
                  <a:pt x="6677891" y="3477491"/>
                </a:cubicBezTo>
                <a:cubicBezTo>
                  <a:pt x="6663849" y="3481503"/>
                  <a:pt x="6650369" y="3487333"/>
                  <a:pt x="6636327" y="3491345"/>
                </a:cubicBezTo>
                <a:cubicBezTo>
                  <a:pt x="6586460" y="3505593"/>
                  <a:pt x="6494720" y="3523283"/>
                  <a:pt x="6456218" y="3532909"/>
                </a:cubicBezTo>
                <a:cubicBezTo>
                  <a:pt x="6404238" y="3545904"/>
                  <a:pt x="6414740" y="3550686"/>
                  <a:pt x="6359236" y="3574473"/>
                </a:cubicBezTo>
                <a:cubicBezTo>
                  <a:pt x="6345813" y="3580226"/>
                  <a:pt x="6331527" y="3583709"/>
                  <a:pt x="6317673" y="3588327"/>
                </a:cubicBezTo>
                <a:cubicBezTo>
                  <a:pt x="6308437" y="3602182"/>
                  <a:pt x="6301738" y="3618117"/>
                  <a:pt x="6289964" y="3629891"/>
                </a:cubicBezTo>
                <a:cubicBezTo>
                  <a:pt x="6278190" y="3641665"/>
                  <a:pt x="6259365" y="3645069"/>
                  <a:pt x="6248400" y="3657600"/>
                </a:cubicBezTo>
                <a:cubicBezTo>
                  <a:pt x="6226470" y="3682662"/>
                  <a:pt x="6211455" y="3713018"/>
                  <a:pt x="6192982" y="3740727"/>
                </a:cubicBezTo>
                <a:cubicBezTo>
                  <a:pt x="6183746" y="3754582"/>
                  <a:pt x="6170539" y="3766494"/>
                  <a:pt x="6165273" y="3782291"/>
                </a:cubicBezTo>
                <a:cubicBezTo>
                  <a:pt x="6160655" y="3796146"/>
                  <a:pt x="6157171" y="3810432"/>
                  <a:pt x="6151418" y="3823855"/>
                </a:cubicBezTo>
                <a:cubicBezTo>
                  <a:pt x="6143282" y="3842838"/>
                  <a:pt x="6131379" y="3860097"/>
                  <a:pt x="6123709" y="3879273"/>
                </a:cubicBezTo>
                <a:cubicBezTo>
                  <a:pt x="6112861" y="3906392"/>
                  <a:pt x="6105236" y="3934691"/>
                  <a:pt x="6096000" y="3962400"/>
                </a:cubicBezTo>
                <a:lnTo>
                  <a:pt x="6082145" y="4003964"/>
                </a:lnTo>
                <a:lnTo>
                  <a:pt x="6068291" y="4045527"/>
                </a:lnTo>
                <a:cubicBezTo>
                  <a:pt x="6072909" y="4184073"/>
                  <a:pt x="6073759" y="4322795"/>
                  <a:pt x="6082145" y="4461164"/>
                </a:cubicBezTo>
                <a:cubicBezTo>
                  <a:pt x="6084527" y="4500470"/>
                  <a:pt x="6116924" y="4529249"/>
                  <a:pt x="6137564" y="4558145"/>
                </a:cubicBezTo>
                <a:cubicBezTo>
                  <a:pt x="6147242" y="4571695"/>
                  <a:pt x="6152481" y="4589049"/>
                  <a:pt x="6165273" y="4599709"/>
                </a:cubicBezTo>
                <a:cubicBezTo>
                  <a:pt x="6181139" y="4612931"/>
                  <a:pt x="6203885" y="4615414"/>
                  <a:pt x="6220691" y="4627418"/>
                </a:cubicBezTo>
                <a:cubicBezTo>
                  <a:pt x="6335308" y="4709287"/>
                  <a:pt x="6193876" y="4633867"/>
                  <a:pt x="6303818" y="4696691"/>
                </a:cubicBezTo>
                <a:cubicBezTo>
                  <a:pt x="6341930" y="4718469"/>
                  <a:pt x="6387685" y="4737264"/>
                  <a:pt x="6428509" y="4752109"/>
                </a:cubicBezTo>
                <a:cubicBezTo>
                  <a:pt x="6455958" y="4762091"/>
                  <a:pt x="6482654" y="4776195"/>
                  <a:pt x="6511636" y="4779818"/>
                </a:cubicBezTo>
                <a:lnTo>
                  <a:pt x="6622473" y="4793673"/>
                </a:lnTo>
                <a:cubicBezTo>
                  <a:pt x="6918037" y="4789055"/>
                  <a:pt x="7213821" y="4792124"/>
                  <a:pt x="7509164" y="4779818"/>
                </a:cubicBezTo>
                <a:cubicBezTo>
                  <a:pt x="7547213" y="4778233"/>
                  <a:pt x="7620000" y="4752109"/>
                  <a:pt x="7620000" y="4752109"/>
                </a:cubicBezTo>
                <a:cubicBezTo>
                  <a:pt x="7830103" y="4612040"/>
                  <a:pt x="7614464" y="4763649"/>
                  <a:pt x="7744691" y="4655127"/>
                </a:cubicBezTo>
                <a:cubicBezTo>
                  <a:pt x="7860424" y="4558683"/>
                  <a:pt x="7706391" y="4707282"/>
                  <a:pt x="7827818" y="4585855"/>
                </a:cubicBezTo>
                <a:cubicBezTo>
                  <a:pt x="7844178" y="4520418"/>
                  <a:pt x="7833158" y="4547467"/>
                  <a:pt x="7855527" y="450272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1908175" y="14843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8" y="261171"/>
            <a:ext cx="8229600" cy="863600"/>
          </a:xfrm>
        </p:spPr>
        <p:txBody>
          <a:bodyPr/>
          <a:lstStyle/>
          <a:p>
            <a:r>
              <a:rPr lang="uk-UA" altLang="ru-RU" b="1" dirty="0">
                <a:solidFill>
                  <a:srgbClr val="000066"/>
                </a:solidFill>
                <a:effectLst/>
              </a:rPr>
              <a:t>Країна “</a:t>
            </a:r>
            <a:r>
              <a:rPr lang="uk-UA" altLang="ru-RU" b="1" dirty="0" err="1" smtClean="0">
                <a:solidFill>
                  <a:srgbClr val="000066"/>
                </a:solidFill>
                <a:effectLst/>
              </a:rPr>
              <a:t>Хемогномія</a:t>
            </a:r>
            <a:r>
              <a:rPr lang="uk-UA" altLang="ru-RU" b="1" dirty="0" smtClean="0">
                <a:solidFill>
                  <a:srgbClr val="000066"/>
                </a:solidFill>
                <a:effectLst/>
              </a:rPr>
              <a:t>”</a:t>
            </a:r>
            <a:endParaRPr lang="ru-RU" altLang="ru-RU" b="1" dirty="0">
              <a:solidFill>
                <a:srgbClr val="000066"/>
              </a:solidFill>
              <a:effectLst/>
            </a:endParaRPr>
          </a:p>
        </p:txBody>
      </p:sp>
      <p:pic>
        <p:nvPicPr>
          <p:cNvPr id="38917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14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29250"/>
            <a:ext cx="16430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416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36838"/>
            <a:ext cx="12969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000250"/>
            <a:ext cx="11366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 descr="E:\Документы Оля\Картинки\Cartoon Landscapes\LANDS00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000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0" descr="E:\Документы Оля\Картинки\Cartoon Landscapes\LANDS002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789363"/>
            <a:ext cx="10652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7965282" y="4964906"/>
            <a:ext cx="857250" cy="7858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8251825" y="5678488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внобедренный треугольник 6"/>
          <p:cNvSpPr/>
          <p:nvPr/>
        </p:nvSpPr>
        <p:spPr>
          <a:xfrm rot="5400000">
            <a:off x="535782" y="1178718"/>
            <a:ext cx="857250" cy="78581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6512" y="2035176"/>
            <a:ext cx="1069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849181" y="1453554"/>
            <a:ext cx="540564" cy="5852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2" name="Овал 21"/>
          <p:cNvSpPr>
            <a:spLocks noChangeArrowheads="1"/>
          </p:cNvSpPr>
          <p:nvPr/>
        </p:nvSpPr>
        <p:spPr bwMode="auto">
          <a:xfrm>
            <a:off x="1979613" y="35734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258888" y="1844675"/>
            <a:ext cx="19446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Елементорія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" name="Овал 21"/>
          <p:cNvSpPr>
            <a:spLocks noChangeArrowheads="1"/>
          </p:cNvSpPr>
          <p:nvPr/>
        </p:nvSpPr>
        <p:spPr bwMode="auto">
          <a:xfrm>
            <a:off x="3779838" y="170021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Овал 21"/>
          <p:cNvSpPr>
            <a:spLocks noChangeArrowheads="1"/>
          </p:cNvSpPr>
          <p:nvPr/>
        </p:nvSpPr>
        <p:spPr bwMode="auto">
          <a:xfrm>
            <a:off x="4932363" y="33575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Овал 21"/>
          <p:cNvSpPr>
            <a:spLocks noChangeArrowheads="1"/>
          </p:cNvSpPr>
          <p:nvPr/>
        </p:nvSpPr>
        <p:spPr bwMode="auto">
          <a:xfrm>
            <a:off x="5651500" y="3933825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Овал 21"/>
          <p:cNvSpPr>
            <a:spLocks noChangeArrowheads="1"/>
          </p:cNvSpPr>
          <p:nvPr/>
        </p:nvSpPr>
        <p:spPr bwMode="auto">
          <a:xfrm>
            <a:off x="8101013" y="3789363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Овал 21"/>
          <p:cNvSpPr>
            <a:spLocks noChangeArrowheads="1"/>
          </p:cNvSpPr>
          <p:nvPr/>
        </p:nvSpPr>
        <p:spPr bwMode="auto">
          <a:xfrm>
            <a:off x="7524750" y="5805488"/>
            <a:ext cx="428625" cy="428625"/>
          </a:xfrm>
          <a:prstGeom prst="ellipse">
            <a:avLst/>
          </a:prstGeom>
          <a:solidFill>
            <a:srgbClr val="56C6CC"/>
          </a:solidFill>
          <a:ln w="1270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1476375" y="3933825"/>
            <a:ext cx="172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Атомленд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2771775" y="1268413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ru-RU" sz="2400" b="1">
                <a:latin typeface="Comic Sans MS" pitchFamily="66" charset="0"/>
              </a:rPr>
              <a:t>Столиця речовинна</a:t>
            </a:r>
            <a:endParaRPr lang="ru-RU" altLang="ru-RU" sz="2400" b="1">
              <a:latin typeface="Comic Sans MS" pitchFamily="66" charset="0"/>
            </a:endParaRPr>
          </a:p>
        </p:txBody>
      </p:sp>
      <p:pic>
        <p:nvPicPr>
          <p:cNvPr id="3894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24400"/>
            <a:ext cx="1046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7" descr="E:\Документы Оля\Картинки\Cartoon Landscapes\LANDS06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063" y="5661025"/>
            <a:ext cx="122872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32115" y="3552825"/>
            <a:ext cx="51415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789357" y="1677975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4103" y="326389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57858" y="3914779"/>
            <a:ext cx="4764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556" y="3768713"/>
            <a:ext cx="4764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534300" y="5781672"/>
            <a:ext cx="476412" cy="646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7</a:t>
            </a:r>
          </a:p>
        </p:txBody>
      </p:sp>
      <p:pic>
        <p:nvPicPr>
          <p:cNvPr id="38" name="Picture 4" descr="https://encrypted-tbn1.gstatic.com/images?q=tbn:ANd9GcRp5eFtBTi2lholgv91kR4qwJ3V1BV1P8haiEgUAlDy5tXTzCO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1" y="3775358"/>
            <a:ext cx="803652" cy="1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427</Words>
  <Application>Microsoft Office PowerPoint</Application>
  <PresentationFormat>Екран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Тема Office</vt:lpstr>
      <vt:lpstr>                              Позакласний  захід                  з хімії                    «ХЕМОГНОМІЯ»    “Початкові хімічні поняття”</vt:lpstr>
      <vt:lpstr>Презентація PowerPoint</vt:lpstr>
      <vt:lpstr>ХЕМОГНОМІЯ </vt:lpstr>
      <vt:lpstr>Країна “Хемогномія”</vt:lpstr>
      <vt:lpstr>Елементорія </vt:lpstr>
      <vt:lpstr>      Країна “Хемогномія”</vt:lpstr>
      <vt:lpstr>Атомленд </vt:lpstr>
      <vt:lpstr>                    Атомленд </vt:lpstr>
      <vt:lpstr>Країна “Хемогномія”</vt:lpstr>
      <vt:lpstr>Морський бій</vt:lpstr>
      <vt:lpstr>Морський бій</vt:lpstr>
      <vt:lpstr>Країна “Хемогномія”</vt:lpstr>
      <vt:lpstr>Країна “Хімі-ленд”</vt:lpstr>
      <vt:lpstr>   Формульний лісочок </vt:lpstr>
      <vt:lpstr>Країна “Хемогномія”</vt:lpstr>
      <vt:lpstr>Виправте помилку </vt:lpstr>
      <vt:lpstr>Виправте помилку </vt:lpstr>
      <vt:lpstr>Країна “Хемогномія”</vt:lpstr>
      <vt:lpstr>Презентація PowerPoint</vt:lpstr>
      <vt:lpstr>Який в тебе настрій?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Урок узагальнення       з хімії       “Початкові хімічні поняття”</dc:title>
  <dc:creator>Хозяин</dc:creator>
  <cp:lastModifiedBy>Хозяин</cp:lastModifiedBy>
  <cp:revision>20</cp:revision>
  <cp:lastPrinted>2014-02-27T14:07:22Z</cp:lastPrinted>
  <dcterms:created xsi:type="dcterms:W3CDTF">2014-02-17T12:26:22Z</dcterms:created>
  <dcterms:modified xsi:type="dcterms:W3CDTF">2014-02-28T15:19:01Z</dcterms:modified>
</cp:coreProperties>
</file>