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0" r:id="rId3"/>
    <p:sldId id="269" r:id="rId4"/>
    <p:sldId id="265" r:id="rId5"/>
    <p:sldId id="266" r:id="rId6"/>
    <p:sldId id="267" r:id="rId7"/>
    <p:sldId id="268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7531" autoAdjust="0"/>
  </p:normalViewPr>
  <p:slideViewPr>
    <p:cSldViewPr>
      <p:cViewPr varScale="1">
        <p:scale>
          <a:sx n="72" d="100"/>
          <a:sy n="72" d="100"/>
        </p:scale>
        <p:origin x="-132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macrophotoz.com/wp-content/uploads/2014/07/Stack-of-Autumn-Leav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492896"/>
            <a:ext cx="8229600" cy="2079104"/>
          </a:xfrm>
        </p:spPr>
        <p:txBody>
          <a:bodyPr>
            <a:normAutofit/>
          </a:bodyPr>
          <a:lstStyle/>
          <a:p>
            <a:r>
              <a:rPr lang="en-US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The World of Professions.</a:t>
            </a:r>
            <a:br>
              <a:rPr lang="en-US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My Parents` Occupations.</a:t>
            </a:r>
            <a:endParaRPr lang="ru-RU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images.clipartpanda.com/lesson-clipart-KTjer7LTq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287270"/>
            <a:ext cx="5256584" cy="6570730"/>
          </a:xfrm>
          <a:prstGeom prst="rect">
            <a:avLst/>
          </a:prstGeom>
          <a:noFill/>
        </p:spPr>
      </p:pic>
      <p:pic>
        <p:nvPicPr>
          <p:cNvPr id="4100" name="Picture 4" descr="https://theexknowsbest.files.wordpress.com/2014/01/lesson-chalkboard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08520" y="2924944"/>
            <a:ext cx="4438800" cy="34289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22960981-Vector-illustration-of-happy-thanksgiving-day-background--Stock-Vect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22095314-Cartoon-characters-of-different-professions--Stock-Vector-cartoon-kids-doct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0"/>
            <a:ext cx="8563064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\Рабочий стол\cartoon-people-various-professions-white-background-captions-358706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5973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Documents and Settings\Admin\Рабочий стол\kids-park-25810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mamonjapaolovingenglish.files.wordpress.com/2013/03/teaching-english-to-children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59358"/>
            <a:ext cx="8136904" cy="66986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604</TotalTime>
  <Words>5</Words>
  <Application>Microsoft Office PowerPoint</Application>
  <PresentationFormat>Экран (4:3)</PresentationFormat>
  <Paragraphs>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The World of Professions. My Parents` Occupations.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63</cp:revision>
  <dcterms:modified xsi:type="dcterms:W3CDTF">2015-12-13T20:56:12Z</dcterms:modified>
</cp:coreProperties>
</file>