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199C8-954D-4503-8CE9-2B681201EA52}" type="datetimeFigureOut">
              <a:rPr lang="ru-RU" smtClean="0"/>
              <a:t>15.12.2015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D3368-1219-4A62-970B-E6EA39CF8F9E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199C8-954D-4503-8CE9-2B681201EA52}" type="datetimeFigureOut">
              <a:rPr lang="ru-RU" smtClean="0"/>
              <a:t>15.12.2015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D3368-1219-4A62-970B-E6EA39CF8F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199C8-954D-4503-8CE9-2B681201EA52}" type="datetimeFigureOut">
              <a:rPr lang="ru-RU" smtClean="0"/>
              <a:t>15.12.2015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D3368-1219-4A62-970B-E6EA39CF8F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199C8-954D-4503-8CE9-2B681201EA52}" type="datetimeFigureOut">
              <a:rPr lang="ru-RU" smtClean="0"/>
              <a:t>15.12.2015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D3368-1219-4A62-970B-E6EA39CF8F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199C8-954D-4503-8CE9-2B681201EA52}" type="datetimeFigureOut">
              <a:rPr lang="ru-RU" smtClean="0"/>
              <a:t>15.12.2015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D3368-1219-4A62-970B-E6EA39CF8F9E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199C8-954D-4503-8CE9-2B681201EA52}" type="datetimeFigureOut">
              <a:rPr lang="ru-RU" smtClean="0"/>
              <a:t>15.12.2015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D3368-1219-4A62-970B-E6EA39CF8F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199C8-954D-4503-8CE9-2B681201EA52}" type="datetimeFigureOut">
              <a:rPr lang="ru-RU" smtClean="0"/>
              <a:t>15.12.2015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D3368-1219-4A62-970B-E6EA39CF8F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199C8-954D-4503-8CE9-2B681201EA52}" type="datetimeFigureOut">
              <a:rPr lang="ru-RU" smtClean="0"/>
              <a:t>15.12.2015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D3368-1219-4A62-970B-E6EA39CF8F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199C8-954D-4503-8CE9-2B681201EA52}" type="datetimeFigureOut">
              <a:rPr lang="ru-RU" smtClean="0"/>
              <a:t>15.12.2015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D3368-1219-4A62-970B-E6EA39CF8F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199C8-954D-4503-8CE9-2B681201EA52}" type="datetimeFigureOut">
              <a:rPr lang="ru-RU" smtClean="0"/>
              <a:t>15.12.2015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D3368-1219-4A62-970B-E6EA39CF8F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199C8-954D-4503-8CE9-2B681201EA52}" type="datetimeFigureOut">
              <a:rPr lang="ru-RU" smtClean="0"/>
              <a:t>15.12.2015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B0D3368-1219-4A62-970B-E6EA39CF8F9E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71199C8-954D-4503-8CE9-2B681201EA52}" type="datetimeFigureOut">
              <a:rPr lang="ru-RU" smtClean="0"/>
              <a:t>15.12.2015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B0D3368-1219-4A62-970B-E6EA39CF8F9E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2724912"/>
          </a:xfrm>
        </p:spPr>
        <p:txBody>
          <a:bodyPr>
            <a:normAutofit/>
          </a:bodyPr>
          <a:lstStyle/>
          <a:p>
            <a:r>
              <a:rPr lang="en-US" sz="4900" b="1" dirty="0" smtClean="0"/>
              <a:t>To Take Care of the Planet is to Take Care of Our Home                                               </a:t>
            </a:r>
            <a:r>
              <a:rPr lang="en-US" sz="3100" dirty="0" smtClean="0"/>
              <a:t>The Dalai Lama</a:t>
            </a:r>
            <a:r>
              <a:rPr lang="en-US" sz="3600" dirty="0" smtClean="0"/>
              <a:t/>
            </a:r>
            <a:br>
              <a:rPr lang="en-US" sz="3600" dirty="0" smtClean="0"/>
            </a:br>
            <a:endParaRPr lang="ru-RU" sz="3600" dirty="0"/>
          </a:p>
        </p:txBody>
      </p:sp>
      <p:pic>
        <p:nvPicPr>
          <p:cNvPr id="13314" name="Picture 2" descr="https://encrypted-tbn1.gstatic.com/images?q=tbn:ANd9GcTs6zniJ0UMpS8GeldSH1dv4V7fNqkCtHder2WJFJEyZGniINQ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3000372"/>
            <a:ext cx="5286412" cy="36004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c.asstatic.com/images/1351886_634664751379893750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85794"/>
            <a:ext cx="9144000" cy="60722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thumbs.dreamstime.com/z/earth-needs-help-27090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857232"/>
            <a:ext cx="6357982" cy="57864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704088"/>
            <a:ext cx="8477280" cy="938962"/>
          </a:xfrm>
        </p:spPr>
        <p:txBody>
          <a:bodyPr/>
          <a:lstStyle/>
          <a:p>
            <a:r>
              <a:rPr lang="en-US" dirty="0" smtClean="0"/>
              <a:t>           </a:t>
            </a:r>
            <a:r>
              <a:rPr lang="en-US" b="1" dirty="0" smtClean="0"/>
              <a:t>I WISH  YOU </a:t>
            </a:r>
            <a:r>
              <a:rPr lang="en-US" dirty="0" smtClean="0"/>
              <a:t>…..</a:t>
            </a:r>
            <a:endParaRPr lang="ru-RU" dirty="0"/>
          </a:p>
        </p:txBody>
      </p:sp>
      <p:sp>
        <p:nvSpPr>
          <p:cNvPr id="15362" name="AutoShape 2" descr="data:image/jpeg;base64,/9j/4AAQSkZJRgABAQAAAQABAAD/2wCEAAkGBxMSERUTExIWFRUVFRUXFRgXFhUYFxYXFhYWFxYXFRcYHSggGBolGxUVITEhJSkrLi4uFx8zODMtNygtLisBCgoKDg0OGxAQGy0mICYtLS8tLS8tLS0tLS0tLS0tLS0tNy0tLy8wLy0tLS0tLS0tLS0tLS0vLS0tLS0vLS0tLf/AABEIAOEA4QMBEQACEQEDEQH/xAAbAAABBQEBAAAAAAAAAAAAAAAAAQIDBAUGB//EADwQAAEDAgMFBQcDAwMFAQAAAAEAAhEDBBIhMQVBUWFxEyKBkaEGMkKxwdHwFFLhFWJyByOCM5KTsvEk/8QAGwEBAAIDAQEAAAAAAAAAAAAAAAMEAgUGAQf/xAA6EQACAQMBBQUHAgYBBQEAAAAAAQIDBBEhBRIxQVFhcYGRoQYTIrHB0fAy4RQVI0JS8XIkQ2KSolP/2gAMAwEAAhEDEQA/APcUAIAQCNdKAVACAEAIAQAgBACAEAIAQFe9uhTbO86D83LXbS2jTsqW9LVvguv7dSSnTc2SUGkNE6nM9VatoyVNb7zJ6vv+y5GMms6EinMQQCNdIlAKgBACAEAIAQAgBACAEAICNzkA5iAcgBACAEAIBpKASOaAcCgFQAgBAc5c1sdSd0wOm5fNL26d5e774ZSXdn8ZsoR3IYOjX0s1oICNzkA9uiAVACAEAIAQDSUAgQDgUAqAEBG5yAVrUA9ACAEBHUqQ5o4k+gJUFSsoVIQ/yb9E2ZKOU2SKcxBAMCAEAOcGgknLesKlSNODnN4S4nqTbwhzHSJ4r2Et6Kl1DWBVkeDKvunofko6zxTk10Z7HicwF8mTaeUbU6hj5APESvrVOoqkFOPBrPmaprDwNc6VmeDmtQDkAIAQAgBACAY1ACAcAgFQCOCAa1qAegBACAEBl7XqFrmEbpPyXK+0VxOhWoThxWX8i1bxTUkzQoVQ9ocN/wCQuitbmFxSjVhwf5jwK8ouLwyRWDEQhAACAydtVTIbuiT8vouO9p7me/CguGMvt1wvLBbtorDkatN0gHiAutpTU4RkuaTKrWGOUh4IRK8ksrAOXcIML5LODhJxfJ4Nqnk2Nl1sTMO9vqF3Xs7e++oe5lxh8uXlw8ilcQxLPUvtauhK45ACAEAIAQAgBAIQgABAKgBACAEAIAQAgBAZ22qUtDv2nPofz1XNe01s6lCNVf2vXuf74LNtLDwUbC8NM55tOo+oWg2RtWVlPEtYPiunavzUnq0t9dpu06gcJBkLv6NanWgp03lPmUGmnhjlKeAgMjbbM2u5R5Z/Urjvaii1OnVXRr6r5suWz0aLWyq+Jkb25eG785La7AvFXtVB/qhp4cvTTwIq8N2WepdW8IAQHO3zIqO6/PP6r5ntakqd7UXbnz1+psqTzBBZVsNRp5wehXuybl0LuEuTeH3PT9xVjvQaOiX0s1oICje7RDDhAk7+AWh2nt2FpL3cFvS59F+/YT06DkssmtC8iXwJ0AHzlX7CVzUpqpcYTf8Aalw78t6/IwqKKeIlhXyMEAIAQAgBACAEAIAQAgBACAEAjmgiDoVjOEZxcZLKejPU8ao5+9tTTdyOh+nVfONq7NnZVesXwf0fajYUqimiKjXcwy0x8vJVbW9r2st6lLHyfejKUIy4mtZ7TDsnZHjuP2XYbO9oKddqnWW7Lryf2/NSpUt3HWJoLoyuVdpUsVM8RmPD+JWq2zbe/s5rmtV4ftlEtGW7NGLa1yxwcPHmFwmz72dpXVSPDmuq/OHaXpwU1g1ru8PdbTzLhI6HRdntDac4unStUnKeqfJJ8/zhgp06S1cuCEtLh/aGm+CYmQsbC+uldO0ucNpZyvz6IVIR3d6Jl3z8VRxHH5ZfRcltetGre1JR4Zx5LH0LdJYgkQBa+KbaS4mZ1S+uGqIbutgYXcNOu5VL+6Vtbyq9Fp38vUzhHekkY2zqWOpnnHePP8K4fYts7u83qmqXxPtf+y7Wluw0N9fQzXggBACAEAIAQAgBACAEAIAQAgBACAZWpBwgiQobi3p3FN06iymZRk4vKMC8tDTPEHQ/m9fO9p7MqWVTD1i+D+j7S/TqKaK61ZKaFK7caRbObYz34Zg+S6a22pXqWE6SliUca89zOH5dehWlTipp9fmTsqFmKSXU8MgneTuB3rZ0q87V1N6UpUVDKlLXLfKL559CNxUsaYeTIXDF0ttrYRTcCJbiEct3zK3kLv3NK3rxacobyazrjl6N6kLhlyj1FfdjMsaQ52pJmAeCyq7VpR3528Gpz4ybzhPlH78jxUnopPRFNaEnLOz6cvk6N7x8FttjW6qXHvJfph8T8OHr6ZIq0sRwuZoUbt8tLowvMADUToult9o3SnTnX3dyo8JL9Szwf56FeVOOGo8UR7araM8T9PqqntPdLELdd7+S+voZW0eMg2G33j0+qeysNKsu5fMXT4I1V1xUBAISvG0llgzLvau5nmfoFym0PaRRbhbLP/k+Hh935Fqnb85FahVrVDAceZ0AWttLnal7U3ac32vgl5IllGnBao1aFAjV7ifCF2FraVaS/qVZSfhj5fUqSmnwRYV4jBACAEAIAQAgEa6fl5LGMlLgetYFWR4CARzgBJyCxlOMIuUnhLmEslao5lVpaHAn5HcVra07XaNKdCE03jyfJ+f2JUpU2pNHPr5s1g2JLbVMJk6EEHxBVywuFQq70uDUk/FP64MJx3kRSqvxNY5GeAlZKB7gSV7ujASvdwYCV44DA9lUgEAwDrzUlOtVpRlCEmlLRrqYuKerJqV3hjugkCATOQVyhtSVFRe5FyisRk85S88acnyMJUs89CF7ySSTJK1tWrOrNzm8t8WZpJLCNPZ1ZtNkuMYjIG+Bl9112x7mhY2ilXlhzbaXPHDl3PUqVoynLEeRo0K7XiWmV0dtd0bmO/SllFeUHF4ZIrJiYu073EcLT3RqeP8AC4fbm13Wk6FF/CuL6v7fPuLtClj4nxK1rbmo6B4ngFqdn2Mr2sqceHN9F9yWpNQWToKNINEAQF9Ht7enb01TprCRr5Scnlj1OYggBACAEAIAQAgMm8qupVCRo6DG7LI+K5HaV1cbOvXUhrCeHh8MrR9z/NS3TjGpDD4osUdqMOvdPPTzC2Nt7Q2lVfG919vDzX1wRyt5rhqWBds/e3zC2C2jaP8A7sf/AGRH7ufRlTa75pjCZEiY9FqPaGpv2adN5jvLOHy1+uPHBNbrE9Rhpta9tRpAYBnnrrkBxUTt6FC5hd0Wo01HV546PRLr+cT3elKLjLiZRK42T35N9S4kNlZRgejQ5TbmHg9QErLdPcCSvd0FLae0OxbIY6o4+6xgJJ4kwMgOKsULb3ssNpLm2TUaPvHxwurOfqe0V7OVkY5sqn1gLZx2dZ863rEsO2pf5eqJ7T2reDFe1qUx+4NcR4ggH5qKrsmD1o1E+zKMXaJ/okvzuOhsb6nWbipvDhoYOh4OGoPIrUV7apSe7NYZVqUZ03iawS21dr2tcNHtDhzBAP1HmoZ03Tm01weGRcTTs3B2NxZiIiG8BpkOQhb7Z04VnVrzp78o4xDpHhouxdnzK9RNYinjtLOzaZxufhwtIyH5+ZrZ7Go1Xc1Ljc3ISWkeHTl5+ehFWa3VHOWN2lf/AAMPU/QKHbW20k6Fu9ecly7F29Xy7+HtGj/dIyVxpcN3ZVDCyd7s/Dd+c19D2DZqhaqTXxS1fdy9NfE19ee9LHQurdkIIAJQCNMhAKgBANcUAkdUA4FANrUg4Q4SFDcW9O4g6dVZRlGTi8oy6+yT8B8D91yl17MSzm3l4P7/ALFmNz/kijWtns95pHPd5rn7nZ9zba1YNLrxXmtCxGpGXBkQKqRk48GZAnE9Iriu1jS57g1o1JMBT0qUpy3YrLM4xcnhFS02vRqOwsfJz+F0cNYjVbX+X1aEd+oseP54mc6FSKy1p3otkqnLDehgkISiRkJKywAlMAJXmAOBWLieYMv2nvHUrZ/Zia1QdlRAiTVqd1ngJxdGkq7YW6nWjvcFq+xLV5+SIqssR0MJu1XCoLenBZgZa0CIGIMA/V3M6dmxrWgHQuaRvV2dqkveVlh5c5eP6I97ecroRKfKPd9zp9mbYbVh1N2T8bqZBiabSG9p/iXTB3ghaarb1rWWYtprGWnzeuPLj0ehImpI0313HVxPUlV6l7c1FidSTXTLwFCK4IjVUyJ7O3L3Abt/RbLZdhK8rqH9q1k+z9+BHUnuRydEAvpaSSwjWir0AUBGXSgHtGSAVACAaEAhQDgEAqAEBTubyCWtZiwiXZwAPqtPebTdOcqVKnvuKzLVJJePHQmhSyk28dDIvGgOBaIDgHRwncuM2pSpwrKVJYU4qWOmc6ehcpNtYfIo3t02lTdUeYa0SePIDiSYHiqtvQlVmoR4snhBzlhHF2dGttCr2lQ4KTXd0ZFoG8M4v4uPHwXWqVDZ0NyOs3x/fp2L/ZelKFGOF+77X2dF/s6+ztGUmBjGw0eZ5k7ytDWrTqyzJ5/PkU5SlN70iUlRpASVng9Ele4PRJTAFleYBzXtf7YMssNNrTWuKkdnSbM5mAXRnBOQAzO7iNhYbNndPL0iuL+i/NCvWrqn3nNO2dtG5qsq3V7b27QMqZeZYXMDXgCkCGnMiXPJjqV09Cha0FiCWvF8c46mpqXab+KRFt7Y91ZU3V67W3FqWhgNGo51N7dGNqvaA9tKY7mTTxJIU86EJ4kuPFPjhvi1yz28UZxqaacPz0Oi9hrarV//AEVGOa14YWlwa01Q1v8AtBlNhLaVvTBJa2SXE4ics+Q2tVhH+lFptZWmcR65b1cpc3phacy/STer/P2O2XOSRKWBakQXkMB45nwAWyjsuUMSuZKnF9dW+5LL+RF7zP6Vk27Ok1rRhzB38V3ez7ahQopUNU9c9e0o1JSk/iJ1eMAJQEbjKAc1qAcgBAVK132Zh4MHRw+RHFam52l/BTUa8XuvhJfJrr8/PEsae+vh49BRfUz8XzCyhtmxmtKi8cr5h0ZrkBvqY+MHzK9ntmygsuovDL+QVGb5FWvtbcweJ+y0917TRXw28cvq/t/oljbf5MoVLt7tXHwyHkFzlfat3WeZVH3LRehYjSguCI21XDRxHiVWjdV4vMZyXizLdT5EjLg4sRJnSRkfHirlHaMvfe8quWeDlHCeO3k/TvMXTWMIZce972LfO/xUF3Fe+bU9/OHl8dVzzzMocOGDl/aqHYe1Jba0y01nCZJd3RpmGNxAuO4Ondls9mP3abhrUlnd7lx8XyXZ2luFWNGm5c36Lr5m7TAAGEACBEREbojcqtSpKcsy48+uSFa6sCV4kZCFZpHo2Vlg9ElD0F6BlxWDGOedGtLj0aCT8l7GLlJRXM8eiyeIbPv8GPaFcF9e4e7sW788nEcBmGjgBA1XaulwoU9Ix4/nqc3XlKrNxXj9iXb99f2dUMu7dtMvYHhhMywkgd5rjBBBHEcFPGhGK0InaRxxZ2X+nW3BUeKNTv210DSfTdm0YgWRG7PunjKw3tyeCChKVKruS4fmDqPY61NG27AuLv09W4otcYlzKVeoxhMf2hvkuN21BRvJ47H6I6ag800boWkkiQv2UkHCGudMEO/bGUT+ZBbvZW/Km/dRjOpnDUv8caYzyzxx0SK9XCeuUuw0qJbSpgOcMvrnkunt3R2baRp1ppYXq9Xjm/IqyzUm2kUrjaxOTBHM6+S0N77TTl8Nssdr4+C4eeSeFsv7isztqmYLj4wPsqFvLal3LehKb7c4X0RnL3cOODUs21R78HxzH0K62x/j4fDcYa6p6+OmH8+8qz92/wBJcW1IgQAgGVaYcCCJBUNehTr03TqLKZ7GTi8ox7jZbh7veHquKvPZy4ptuj8UfJ/by8i7C4i+OhVNu8fA7yK1ErC6i8OnL/1ZLvx6gLZ5+B3kUjs+7k9KUvJh1I9ST9DUPwH0Vr+S30ln3b819zH30OpHVt3N95pH5xVS4sbi31qwaXXl58DKM4y4MiVQzGVXhoJJgDU8OampQcnhHpxftFtarSfJGAEQS9jqtndUz+59MF1CpBIzEbjiABHQ2dtTqRwtemGlOD8cKS9eejyRTk0/zD+xyWy/a65ZU/T7PoPrCDhombhtIzkaNVmFxo8n5CNQt49kwrrerP4uqW63/wAlqk+1EH8Q4aRNKvt/bdMYnUbU8aYLXOHUMq+kysHsqxWm8/P9iL+Y4fFGt7I+3jbuobetS7CvuaSYfAkgYgC12/Cd29a6+2U6EfeQe9H5ft2l2hcqpo+J2K1fEtiIeiL0GX7WPw2F0Rr+nrR/43KzZL/qKf8AyXzI636JdzPFPaNvZ3FFjsYZSpUB3TD8OTnOYTkHzig8QF2Nu8xcurZz1J5TfayD2o25Vvbh1WpVqVAJbSNXAHikCSwOFMBmKDJgZklTkh3n+mGzHYaL3Agdp2v/ABDgR54cuq1d5cwpS3pcFj/RVVGVa4SjywenW1PCI3kuc4xEve4ve6OJc5x8VxlxWlWqOpLi3n87jpVFRWEThVJo8HBVnozFgmsn2nhq2GzfieOjfv8AZddsjYCwqt0u6P3+3n0KtWvyiagC61JJYRUFXoBACAEAIAQAgBACAzK164lwawOY3J07+K5e42tcVJ1I0qSlThlSzz6/mHpqWY0opLLw2ULukAQRkHNDgOE7lzm0ranSqRlT0jOKklzWeRZpybWvIy9qY+zJp4g4aFga4g8SxxAe3iJnhnChtt1z+PGO3PzWcPt89CR8NDxv2junMxsp0g2o9waTQ/qFuMTzkTQqAUwXHKATMrt7KkptOTbS4b3u5f8A0svTwKdSWPxr9jqNstbsm3bYUnQQwVbyqMjVe4ThnXA1ug4Ec52VX4numlu60nNUonO+ydC82pVrMoXFO2FGn2nfAJdJIAMg5ZZu3Zar1W8OaJqdrBLXVmFYbVN25jKxDa0g0K7QGuZUGbA+Mi0keBUc6SppuPDmuwySdL4oeX2PZvZra36m3a9ww1Gk06zf2VWZPHQ5OHJwXI3dv7iq4rhxXc/zB0VGqqkFJGoq5KCAo7etTWta9IZGpRqMGU5uYQMt+qmtZKNeEnw3l8zGa3otdhzftd7It2gW1G0jbVQIJLmvaR0bnxO6CT0XRz2la0ZNwllPikufZnBqls+SllPRmdY/6X29OHV6r6sfAIDSfASov5z7yW7Rh4t8PBfctU7CLerO4srLINAwt3AZBeOO+8y1/OX53l1KnRjuwWDTpbKHTosnRjJYaIpXI0h1N0OzB0P0K0e0NnKCdSly4r7Hq3ZrMSzSAkTkN60VONOVRe8eI51xyRDLONDY2eyjPdzd/dr4Lstj0dm72bd5kv8ALj4cF5eJSrOp/dwNBdGVwQAgBACAEAIAQAgBACAy69J1Jxc1zQ12535muWubavYVpVqFSKhN6qT5/Xw15FqMo1ElJaoo1u9Li8E8Id6ZLn7rFw5ValaLl0Sl5LMUiePw6JaFYqjAmRg+2NoaltIaXGjUpVw0CS7sajXua0byWhwA4wtzsiuqN1GUuD0fj+5hWjvQaOW/1OsjWr1n0yHtr0mVKTgZa9pY3CWnQg4dV2UpblXU5mqty43meVNu2ig+iaDe0NUO7Y4hUa0NLXUY0wk5mefKLZsMk3s5YPrXNJrAcqjC4gEhoaQ4zG+BkFHVeIN9g3JSTUVk95tLYCu+oym5lN9Ok12KAaj6Qw9rg1YXNIBnUMboub2pVt5whGnLMo6acMd/ebazoSpQwyW/ui2Gt95286NHH7LWU4LDlLgbKlTUsylwRNa7PY4S8lx4k/kKpWupp4joRVLiS0joiC4PYvaASWOIbBMwSYBE6ZwpqMnVi88SSn/Vi88UXgsWQlKu+amH9v1AK22z4JQcupNFYhnqbFjC2kSlVNWkQpUUpFPazQWlR1MYJ7ZtSK1m8kNOpyPUriJxdG5xBZalouOcPQlqpZaNOi8PqtLG4Y9789FvberG72jTqUKbju/r/PTq/AqSW5Tak89DYXZFMEAIAQAgBACAEAIAQFa9uxTHEnQfm5a3ae0qdlTy9ZPgvzkSU6bmzBrVS4y4yfzRfO7m6q3NR1Kry/l3GwjFRWEMVcyEKnhqeoYVPEyKF9ZUnMh4gAkiPhJzdh4ScyOOeua2tte3GlOPxY4Z5ePTvIKtjTrvVa9hzt17I2dZ+N1viPEnCT/lHveK39O4rxjhYXm/sZ09m0afFs29n2VK3aG06IpNH7QIWuvKd1V1lLeXTh6cPqWo0orSJeWq4cQYm3WuY9tWJbhwu/tgkgnkZPkrdDEouHMv2uJwdPnxC32uI1UU7TLMZ2jyOok3FRp+BhBJ3EjMAcc1nuqjFrmw0qEGubNlVWUjFt6uPFWHuvqOAPJoDQfHCVubZ7n9J8Uk/MvVI7mKb4pL11+psWlwryZRqQNOncqRSKkqZU2ldSIGZOgUVSaSbfAmoU8aklvLQ2DmAM+i4ipcS9860Xh5yjCeJNmrS2uR7zZ5gwuht/aicVirDL6p49CpK2XJjnbX4M8z/Ckn7U/4UvN/t9TxW3Vld+06h3gdB91rqntHez/S1HuX3ySK3giP9fU/efRVv53ff/o/JfYy9zDoTUdqvHvQ4eRV+19pbiDxWSkvJ/b0MJW8XwNehXa8S0/cdV2Npd0rqn7yk8r1XYynKDi8MkVkxBACAhrXTWe8Y8D6cVTuL+hbvFWWPB692mvgZxpylwKNba4zDR4n7LRXvtLCOY0I5fV8PLj8ieFu/wC4oMY+q7eTvO4Lm6dC72jVclmT5vkvou7yRYbjTRpUdmsYJf3oEngPuuqtdg21tB1K/wATSy+i8Ofj5FWVeUniOhUuWAsLuzwaYSDrJ0I6Z+C019ShUtnX9yqa0cWn+rL4Nd2vgTQbUt3OepRK0McosoYVYTMkZv8A1HzuGQ+66myt1Sprq+JZ/RHBs2lsFsYxKVSoy261BGiz3UQqq0zDqU8Dy3ccxyPBabaNBL+ovE2Clvx3hSFqsgq/06jM9kyf8QpffTxjeZL/ABFXGN5+ZaAUTZE2Yu0bx9w/9Jbd578nuHusb8UncOJ8BmVs7GzlUkpNd33Zfo0oUIfxFfRLgubfL9vPgaGzrVraXZjNrXVGA8cNRwxeMSqt3J07mTi+DKtepKVTffFpPzS0Gm0e093vD1VyjtCEtJaP0HvYNa6D6ZqH4T4wpZ31CP8AcYvc45LVvbQcTjLvQLSX20JVlux0j6sinUysR4FtaZ8SAF4AXoLlts978z3RxP0C3llsG4ufil8Ee3j4L74IJ14x7TQp7LYNZPjHyXR0fZyzgviTl3vHywV3cTfAk/p9P9vqfurX8kscY92vN/cx99PqIyxDTLCQeGoPVeUdk0rafvLduL5rOU+/PzzoHVcliRYxH9vqtjvT/wAfUjwh6kPAQENUB2REhYVKUKkd2aTXaeptcCFmzqeuH1K1q2JY729uerx5ZJPfT6ltrQBAEDktlCEYR3YLC6Ijbb4iPAgzpGfRKijKLUuGNe4LjoYzqtNhyl8aSe6OnFcTO6sLSf8AT3quOGX8Me7r5dxdUZyWunzKtzXL3YjA6LUXt9O7q+9mknw0JacFBYRA4KKDXMlRmbPOnHgu4iWq2pt0Hwp02uJr5RzwLYrZLLJFunPbWZ2j2gEtdnDm6jI+BHI5LX3s0qbbWf8AZtLd7kXlZXRmTc3d1QEvY2swfE2WuA4ubnHgIWrhToVXhNxfR6lynStqzxFuL6PVeBNabSr1Wh1KzqPB0LXNLf8AuVmOyasuD9DCpb0act2dVLvTyTM2Df3RiphtaR1EhzyP+Jz8x4rYW2yN15l6/Yjd9ZW2sMzl5L1/c1r/APT7ItHdkP8AceIaTBfUfHvO/tbMxkN2pW1luW8Ph4spUff7UuV7z9K49Eui7Xw6+RQ2RQLKFNrtQwYp1k5mfElcNXnv1ZNc2WbmanVlJcM+hfARRUVllRvIoVOpLLbPRwVaTPC/TaWsILm5d4tIG8ceMRot9RpzoW04SnDMVvOEop8V164xw7FkrNqUk8PvLlGwpuaHYSJAMSVubfYtlXpRqunhtJ4y+fiQyrTi2slmjaMbo0ddT6rZ2+zbW3eacEn14vzZFKpKXFk6vGAwmenzQBHBAOBQCoAQEbnSgHNagHIAQGPta7k4BoNeZ4Li/aHablP+GpvRfq7X08Pn3Fy3p4W8zNXKloEAFSRZ6Zd0w034xofQ811ezrtVKai3qtC1TanHdfEs0rzIOPgPuttvaZZFKlrhBUv4Cxcz2NDUit6ZJL3anQcAtFfXSqPcjwRnOSxuonhUMkZm3GxWF3aU3Oo1P30nFpPUDVW6N9VpcGW4Xk1HcmlKPSWo+nU2i3IXrXDi6m0n/wBTPmtlHbkktc+hi42EtXSx3N/cjp7HxVO2uKrq9TKC7JrY0wtGXhpyVC52jVraLTPmZSu1Gn7ujFQj2cX4/jNZqpQajx/Pz1KEtRwCrznnRcAOAUEpHg5QN5PDQtbqmY7RuYyDonIaSulsNp2U1FXkFvRWFLGcpcM88+ZWnTmv0M1Kdyw6OHn9F1lK/tqukKkX4rJVdOS4omVswBAMagFQCgIBUAhCARrUA5ACAjr1MLS7gFBdV1QoyqvkmzKMd5pHNEzmV8qnNzk5S4vU2aWCxZWhqHgBqfoOa2ey9lzvanSK4v6Lt+Xo46tVQXaXrtraWFrWAudoTnw49V0N/TobPUKVvRjKcnhOSz0683nsRBTcqmXJ6Ir31AhrSWgOmO7vEawFrdrWcoUITqQjGpvYxHhJYznHXOhJSnmTSehRq0yCQR1C0rVS3qOEliS4osJprKKj7Fh3R0Meiuw2ncLnnwJo1pIKdo1uYGfPP5pUvK1XST+gdWT4slhQpmIkL3J7kSF7kCPMCV7FbzwgtR9KiXamFep28eZjOSWgu8zmRv4qnd/DLB4lpkcAqLkCe3oYt4A0k6Tw5lWLWzlcv9SjHON58M8kur7CKc90e60djwZTu59FJPZVZXP8NpvcV0a7DFVY7u8KbGp+w+i9exL5f9t+a+499DqH9Pqfs9R917/I7/Gfd+sfuPfQ6gypUpHeOR0XtO4v9nSWd5Lo/wBL+nkHGFQ2rO4FRs6biOa7nZ99G8oqolh8GujKNSG48ExCvGAAIBUAIAQAgBACAydr3M9wdXfQLkPaPaCl/wBLB9svovr5Fu3p/wBzM+hRL3Bo3+nNc1aWlS6rKlDi/RdWWZSUVlnRUKIY0NG715r6Za20LakqUOC9e01spOTyyO7tRUAzgjQ8FX2hs+F5BJvDWqa4oyp1HBmddUDTGIvLnaNndzzK5u/tJWEFXqVHOpwjnl26t8OXR4ZYpz3/AIUsIziVy7k28viWgheqR6IQpFICQpVLJ7kbCbx7kIXu8MjalOR8lnCruPJ6pYYjMfLzVl3sUg90lY2Fr6tZzeWYtjlA2YmhbUTUpQ095jpHjH54LpbC1leWCjSeJ055Xo/9dxWnLcnrwaLdrbPx46hEgQAPzqtzY2Fy7n+Ku2t5LCS/O/zIZ1I7u7AvrfEAIBHNByIlYyjGS3ZLKCeCGhbBjjh0O7gRw/Nyp2tjC1qSdLSMuXJPs7/oSSm5JZJ1eIwQAgBACAEAIDNvtogd1hk7zuHTiVzO1dvQpJ0rd5lzfJfd+i9CzSoN6yMujSc8wBJ3/clclbWte7qbtNZfN/VstSkorU3rO0FMcSdT+bl9B2bs2nZU8LWT4vr+xQqVHNlhbIjBAZO3Dm3ofouO9qm96kv+X0LlrwZX2bah7s9Brz4Ba7Yezo3dZup+mPHtfJGdapuLTiOrQ5rpwgh0NaAARn6j7KxdKFalOMt1SU92EUkmtccuKa9fI8jlNd2rHbUt2MjCIJ8o4rLb1la2qj7pYk+WdMLn+dp5QnKWc8DPXN7xZyK2mTJAJjX+VNCNSacoxbxxwuHeN5IOzOWRz0y16L3cqYT3Xh8NHr3dRvIQtg5qOe9FuMlhoZHUqZcYAWdChUrz3Kay/kur6HkpJLLLVG3lr2kd+A5vMDWOK21ts/eo1aU4/wBTClHnlLjjGj8PoQyqaprgU1oScns7k03SNN44hbHZu0J2VXfWqfFdV9+hHUpqawb9Cu14lp/jqvolrd0rmn7yk8r1XYzXyg4vDJFZMQQAgBACAEAIAQAgBARVbdrtZ83AeQKrXFnSuFiplrpvSS9GjKM3HgRDZ1P9vqfuqUdh2EXlU/Vv6mfv59SwxgAgAAclsqdKFKO7BJLotCNtviOUh4CAEBkbcObehXG+1LW/TXY/oXLXgyxsanFOeJPpl91svZujuWm//k2/LT6MjuHmWC2aDcWLCJ4rbuzoOr71wW91xqQ78sYzoY213f7p5AD6/VcR7Rzcr1p8kl9fqXbdfAUloSc17i1IogNGeRdxOX/zyXa3mzalPZkaVFZeU5Y4vTXvw8eCKcKidTL8CIE1CxrWYWtIJ671XjKd7OjRo0nCEGm8rGvP84tvXBlpBNt5bKt/Tw1HczPnmtLtig6N5UT5vK8dSalLMEWNl0w4PboSB9f4Wz2BQhXp16TeHJJZ8/rgirycXFlu3tXhzS4thgIETnPFbm12ddRr05VXHdpppbucvKxr832kMqkXFpcyvtDZxBLmCRvHDpyWr2xsKak61usp6uPNd3Z2cuXZLSrrGJGYuVaaeGWh9GqWmWmD+aqe2uqttPfpPD+feYyipLDNyxvRUyOTuHHmF32y9r07yO69J8117V+aepRq0nDuLa3BCCAEAIAQAgBACAEAIAQAgBACAEBgXr+0q93P4R+ea+ebUqyv7/cpa/2rw592cvuNhSW5DU3KNPC0N4CF3tvRVClGlHgkkUZS3nkepjExdtU4eDxHqPwLh/aei43EanJrHiv2aLts/hwZ65osHUt0X1yLykzVMVegpbTtMbZHvD1HBaTbezP4ulvQ/XHh2rp9v3J6NTdeHwMqxrYHg7tD0K4/ZV3/AAt3GT4cH3P7cfAt1Y70cHRL6Wa0EBBXtGP1bnx0Ko3Ozra51qwTfXg/NGcako8GULjZRGbDPI/QrnLz2ZcVvW0s9j+j+/mWIXPKRm5tO8EHxBXM5q29XOsZJ+KZZ0kjoLK4xsB36Hqvo+zL5XluqnPg+/8ANTX1YbksFhbAjBACAEAIAQAgBACAEAIAQAgI69MuEB0Trln4cFXuaM6sHCMt3PFrj4dPIyi0nnBHbWbWaDPidVWstl29prTWvV6v87jKdWU+JYWxIwKAp7Qp46ZMZtzHh/C1G27X39pLrH4l4cfQmoy3ZmCvnJsDprcyxv8AiPkvqtpLeoQl1ivkauf6mSKwYggMPa1DC+Ro7Px3rgvaKzVG4VSK0nr4rj9H5l63nmOOhq2T8VNp5fLJdfs2s61pTm+OF6aFSosTaJ1eMAQAgKl/ZCoJGThoePIrT7W2VC8hvR0muD69j/NPMmpVXB9hV2LILweXpK1PszvwnVpS0xjTtWUS3OGkzVXXFQEAIBrz5oBQgFQAgGkoBMKAc0oBUAIAQAgBABKAjJlAODcoK8klJNMHLlfI2sPBtjprcQxo/tHyX1W0juUIRfKK+Rq5vMmSKwYggM/bFOWtgScUDxB+y572joyq0KcYLMnNJeKZYt3hvPQs29PCwN4DzO9beyt/4ehCl0XrzIZy3pNkmHzVoxHNKAVACAgbRioXDe3PqCqULZQupVl/dFZ70/t8jNyzDBOrpgCAa50IBgEoCVACAEA1ACAUBAKgBACAEAEoCMulAOa1AK90AngFjOSjFyfI9SyznbOgXvA8T03r5ps2zld3MYcuMu7n58DY1J7kcnRr6aa0EAIBC3OeCxcU2m+QyIFkAQCgIBUAIAQAgGudCAaM0A8BAKgBACAQhAACAVACAEAIAQCEIBGtQDkBXvJLcLdXZdBvJVDaEalSk6NLjLTPJJ8W/kur8SSnhPefIW1thTEDxPFe2FhSs6e5T483zf5yR5Oo5vLJ1eMAQAgBAIQgABAKgBACAEAIBHNlAACAVACAEAIAQAgBACAEAIAQAgBACAEAIAQAgBACAEAIAQAgBACAEAIAQAgBACA//9k="/>
          <p:cNvSpPr>
            <a:spLocks noChangeAspect="1" noChangeArrowheads="1"/>
          </p:cNvSpPr>
          <p:nvPr/>
        </p:nvSpPr>
        <p:spPr bwMode="auto">
          <a:xfrm>
            <a:off x="155575" y="-1790700"/>
            <a:ext cx="3743325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4" name="AutoShape 4" descr="data:image/jpeg;base64,/9j/4AAQSkZJRgABAQAAAQABAAD/2wCEAAkGBxMSERUTExIWFRUVFRUXFRgXFhUYFxYXFhYWFxYXFRcYHSggGBolGxUVITEhJSkrLi4uFx8zODMtNygtLisBCgoKDg0OGxAQGy0mICYtLS8tLS8tLS0tLS0tLS0tLS0tNy0tLy8wLy0tLS0tLS0tLS0tLS0vLS0tLS0vLS0tLf/AABEIAOEA4QMBEQACEQEDEQH/xAAbAAABBQEBAAAAAAAAAAAAAAAAAQIDBAUGB//EADwQAAEDAgMFBQcDAwMFAQAAAAEAAhEDBBIhMQVBUWFxEyKBkaEGMkKxwdHwFFLhFWJyByOCM5KTsvEk/8QAGwEBAAIDAQEAAAAAAAAAAAAAAAMEAgUGAQf/xAA6EQACAQMBBQUHAgYBBQEAAAAAAQIDBBEhBRIxQVFhcYGRoQYTIrHB0fAy4RQVI0JS8XIkQ2KSolP/2gAMAwEAAhEDEQA/APcUAIAQCNdKAVACAEAIAQAgBACAEAIAQFe9uhTbO86D83LXbS2jTsqW9LVvguv7dSSnTc2SUGkNE6nM9VatoyVNb7zJ6vv+y5GMms6EinMQQCNdIlAKgBACAEAIAQAgBACAEAICNzkA5iAcgBACAEAIBpKASOaAcCgFQAgBAc5c1sdSd0wOm5fNL26d5e774ZSXdn8ZsoR3IYOjX0s1oICNzkA9uiAVACAEAIAQDSUAgQDgUAqAEBG5yAVrUA9ACAEBHUqQ5o4k+gJUFSsoVIQ/yb9E2ZKOU2SKcxBAMCAEAOcGgknLesKlSNODnN4S4nqTbwhzHSJ4r2Et6Kl1DWBVkeDKvunofko6zxTk10Z7HicwF8mTaeUbU6hj5APESvrVOoqkFOPBrPmaprDwNc6VmeDmtQDkAIAQAgBACAY1ACAcAgFQCOCAa1qAegBACAEBl7XqFrmEbpPyXK+0VxOhWoThxWX8i1bxTUkzQoVQ9ocN/wCQuitbmFxSjVhwf5jwK8ouLwyRWDEQhAACAydtVTIbuiT8vouO9p7me/CguGMvt1wvLBbtorDkatN0gHiAutpTU4RkuaTKrWGOUh4IRK8ksrAOXcIML5LODhJxfJ4Nqnk2Nl1sTMO9vqF3Xs7e++oe5lxh8uXlw8ilcQxLPUvtauhK45ACAEAIAQAgBAIQgABAKgBACAEAIAQAgBAZ22qUtDv2nPofz1XNe01s6lCNVf2vXuf74LNtLDwUbC8NM55tOo+oWg2RtWVlPEtYPiunavzUnq0t9dpu06gcJBkLv6NanWgp03lPmUGmnhjlKeAgMjbbM2u5R5Z/Urjvaii1OnVXRr6r5suWz0aLWyq+Jkb25eG785La7AvFXtVB/qhp4cvTTwIq8N2WepdW8IAQHO3zIqO6/PP6r5ntakqd7UXbnz1+psqTzBBZVsNRp5wehXuybl0LuEuTeH3PT9xVjvQaOiX0s1oICje7RDDhAk7+AWh2nt2FpL3cFvS59F+/YT06DkssmtC8iXwJ0AHzlX7CVzUpqpcYTf8Aalw78t6/IwqKKeIlhXyMEAIAQAgBACAEAIAQAgBACAEAjmgiDoVjOEZxcZLKejPU8ao5+9tTTdyOh+nVfONq7NnZVesXwf0fajYUqimiKjXcwy0x8vJVbW9r2st6lLHyfejKUIy4mtZ7TDsnZHjuP2XYbO9oKddqnWW7Lryf2/NSpUt3HWJoLoyuVdpUsVM8RmPD+JWq2zbe/s5rmtV4ftlEtGW7NGLa1yxwcPHmFwmz72dpXVSPDmuq/OHaXpwU1g1ru8PdbTzLhI6HRdntDac4unStUnKeqfJJ8/zhgp06S1cuCEtLh/aGm+CYmQsbC+uldO0ucNpZyvz6IVIR3d6Jl3z8VRxHH5ZfRcltetGre1JR4Zx5LH0LdJYgkQBa+KbaS4mZ1S+uGqIbutgYXcNOu5VL+6Vtbyq9Fp38vUzhHekkY2zqWOpnnHePP8K4fYts7u83qmqXxPtf+y7Wluw0N9fQzXggBACAEAIAQAgBACAEAIAQAgBACAZWpBwgiQobi3p3FN06iymZRk4vKMC8tDTPEHQ/m9fO9p7MqWVTD1i+D+j7S/TqKaK61ZKaFK7caRbObYz34Zg+S6a22pXqWE6SliUca89zOH5dehWlTipp9fmTsqFmKSXU8MgneTuB3rZ0q87V1N6UpUVDKlLXLfKL559CNxUsaYeTIXDF0ttrYRTcCJbiEct3zK3kLv3NK3rxacobyazrjl6N6kLhlyj1FfdjMsaQ52pJmAeCyq7VpR3528Gpz4ybzhPlH78jxUnopPRFNaEnLOz6cvk6N7x8FttjW6qXHvJfph8T8OHr6ZIq0sRwuZoUbt8tLowvMADUToult9o3SnTnX3dyo8JL9Szwf56FeVOOGo8UR7araM8T9PqqntPdLELdd7+S+voZW0eMg2G33j0+qeysNKsu5fMXT4I1V1xUBAISvG0llgzLvau5nmfoFym0PaRRbhbLP/k+Hh935Fqnb85FahVrVDAceZ0AWttLnal7U3ac32vgl5IllGnBao1aFAjV7ifCF2FraVaS/qVZSfhj5fUqSmnwRYV4jBACAEAIAQAgEa6fl5LGMlLgetYFWR4CARzgBJyCxlOMIuUnhLmEslao5lVpaHAn5HcVra07XaNKdCE03jyfJ+f2JUpU2pNHPr5s1g2JLbVMJk6EEHxBVywuFQq70uDUk/FP64MJx3kRSqvxNY5GeAlZKB7gSV7ujASvdwYCV44DA9lUgEAwDrzUlOtVpRlCEmlLRrqYuKerJqV3hjugkCATOQVyhtSVFRe5FyisRk85S88acnyMJUs89CF7ySSTJK1tWrOrNzm8t8WZpJLCNPZ1ZtNkuMYjIG+Bl9112x7mhY2ilXlhzbaXPHDl3PUqVoynLEeRo0K7XiWmV0dtd0bmO/SllFeUHF4ZIrJiYu073EcLT3RqeP8AC4fbm13Wk6FF/CuL6v7fPuLtClj4nxK1rbmo6B4ngFqdn2Mr2sqceHN9F9yWpNQWToKNINEAQF9Ht7enb01TprCRr5Scnlj1OYggBACAEAIAQAgMm8qupVCRo6DG7LI+K5HaV1cbOvXUhrCeHh8MrR9z/NS3TjGpDD4osUdqMOvdPPTzC2Nt7Q2lVfG919vDzX1wRyt5rhqWBds/e3zC2C2jaP8A7sf/AGRH7ufRlTa75pjCZEiY9FqPaGpv2adN5jvLOHy1+uPHBNbrE9Rhpta9tRpAYBnnrrkBxUTt6FC5hd0Wo01HV546PRLr+cT3elKLjLiZRK42T35N9S4kNlZRgejQ5TbmHg9QErLdPcCSvd0FLae0OxbIY6o4+6xgJJ4kwMgOKsULb3ssNpLm2TUaPvHxwurOfqe0V7OVkY5sqn1gLZx2dZ863rEsO2pf5eqJ7T2reDFe1qUx+4NcR4ggH5qKrsmD1o1E+zKMXaJ/okvzuOhsb6nWbipvDhoYOh4OGoPIrUV7apSe7NYZVqUZ03iawS21dr2tcNHtDhzBAP1HmoZ03Tm01weGRcTTs3B2NxZiIiG8BpkOQhb7Z04VnVrzp78o4xDpHhouxdnzK9RNYinjtLOzaZxufhwtIyH5+ZrZ7Go1Xc1Ljc3ISWkeHTl5+ehFWa3VHOWN2lf/AAMPU/QKHbW20k6Fu9ecly7F29Xy7+HtGj/dIyVxpcN3ZVDCyd7s/Dd+c19D2DZqhaqTXxS1fdy9NfE19ee9LHQurdkIIAJQCNMhAKgBANcUAkdUA4FANrUg4Q4SFDcW9O4g6dVZRlGTi8oy6+yT8B8D91yl17MSzm3l4P7/ALFmNz/kijWtns95pHPd5rn7nZ9zba1YNLrxXmtCxGpGXBkQKqRk48GZAnE9Iriu1jS57g1o1JMBT0qUpy3YrLM4xcnhFS02vRqOwsfJz+F0cNYjVbX+X1aEd+oseP54mc6FSKy1p3otkqnLDehgkISiRkJKywAlMAJXmAOBWLieYMv2nvHUrZ/Zia1QdlRAiTVqd1ngJxdGkq7YW6nWjvcFq+xLV5+SIqssR0MJu1XCoLenBZgZa0CIGIMA/V3M6dmxrWgHQuaRvV2dqkveVlh5c5eP6I97ecroRKfKPd9zp9mbYbVh1N2T8bqZBiabSG9p/iXTB3ghaarb1rWWYtprGWnzeuPLj0ehImpI0313HVxPUlV6l7c1FidSTXTLwFCK4IjVUyJ7O3L3Abt/RbLZdhK8rqH9q1k+z9+BHUnuRydEAvpaSSwjWir0AUBGXSgHtGSAVACAaEAhQDgEAqAEBTubyCWtZiwiXZwAPqtPebTdOcqVKnvuKzLVJJePHQmhSyk28dDIvGgOBaIDgHRwncuM2pSpwrKVJYU4qWOmc6ehcpNtYfIo3t02lTdUeYa0SePIDiSYHiqtvQlVmoR4snhBzlhHF2dGttCr2lQ4KTXd0ZFoG8M4v4uPHwXWqVDZ0NyOs3x/fp2L/ZelKFGOF+77X2dF/s6+ztGUmBjGw0eZ5k7ytDWrTqyzJ5/PkU5SlN70iUlRpASVng9Ele4PRJTAFleYBzXtf7YMssNNrTWuKkdnSbM5mAXRnBOQAzO7iNhYbNndPL0iuL+i/NCvWrqn3nNO2dtG5qsq3V7b27QMqZeZYXMDXgCkCGnMiXPJjqV09Cha0FiCWvF8c46mpqXab+KRFt7Y91ZU3V67W3FqWhgNGo51N7dGNqvaA9tKY7mTTxJIU86EJ4kuPFPjhvi1yz28UZxqaacPz0Oi9hrarV//AEVGOa14YWlwa01Q1v8AtBlNhLaVvTBJa2SXE4ics+Q2tVhH+lFptZWmcR65b1cpc3phacy/STer/P2O2XOSRKWBakQXkMB45nwAWyjsuUMSuZKnF9dW+5LL+RF7zP6Vk27Ok1rRhzB38V3ez7ahQopUNU9c9e0o1JSk/iJ1eMAJQEbjKAc1qAcgBAVK132Zh4MHRw+RHFam52l/BTUa8XuvhJfJrr8/PEsae+vh49BRfUz8XzCyhtmxmtKi8cr5h0ZrkBvqY+MHzK9ntmygsuovDL+QVGb5FWvtbcweJ+y0917TRXw28cvq/t/oljbf5MoVLt7tXHwyHkFzlfat3WeZVH3LRehYjSguCI21XDRxHiVWjdV4vMZyXizLdT5EjLg4sRJnSRkfHirlHaMvfe8quWeDlHCeO3k/TvMXTWMIZce972LfO/xUF3Fe+bU9/OHl8dVzzzMocOGDl/aqHYe1Jba0y01nCZJd3RpmGNxAuO4Ondls9mP3abhrUlnd7lx8XyXZ2luFWNGm5c36Lr5m7TAAGEACBEREbojcqtSpKcsy48+uSFa6sCV4kZCFZpHo2Vlg9ElD0F6BlxWDGOedGtLj0aCT8l7GLlJRXM8eiyeIbPv8GPaFcF9e4e7sW788nEcBmGjgBA1XaulwoU9Ix4/nqc3XlKrNxXj9iXb99f2dUMu7dtMvYHhhMywkgd5rjBBBHEcFPGhGK0InaRxxZ2X+nW3BUeKNTv210DSfTdm0YgWRG7PunjKw3tyeCChKVKruS4fmDqPY61NG27AuLv09W4otcYlzKVeoxhMf2hvkuN21BRvJ47H6I6ag800boWkkiQv2UkHCGudMEO/bGUT+ZBbvZW/Km/dRjOpnDUv8caYzyzxx0SK9XCeuUuw0qJbSpgOcMvrnkunt3R2baRp1ppYXq9Xjm/IqyzUm2kUrjaxOTBHM6+S0N77TTl8Nssdr4+C4eeSeFsv7isztqmYLj4wPsqFvLal3LehKb7c4X0RnL3cOODUs21R78HxzH0K62x/j4fDcYa6p6+OmH8+8qz92/wBJcW1IgQAgGVaYcCCJBUNehTr03TqLKZ7GTi8ox7jZbh7veHquKvPZy4ptuj8UfJ/by8i7C4i+OhVNu8fA7yK1ErC6i8OnL/1ZLvx6gLZ5+B3kUjs+7k9KUvJh1I9ST9DUPwH0Vr+S30ln3b819zH30OpHVt3N95pH5xVS4sbi31qwaXXl58DKM4y4MiVQzGVXhoJJgDU8OampQcnhHpxftFtarSfJGAEQS9jqtndUz+59MF1CpBIzEbjiABHQ2dtTqRwtemGlOD8cKS9eejyRTk0/zD+xyWy/a65ZU/T7PoPrCDhombhtIzkaNVmFxo8n5CNQt49kwrrerP4uqW63/wAlqk+1EH8Q4aRNKvt/bdMYnUbU8aYLXOHUMq+kysHsqxWm8/P9iL+Y4fFGt7I+3jbuobetS7CvuaSYfAkgYgC12/Cd29a6+2U6EfeQe9H5ft2l2hcqpo+J2K1fEtiIeiL0GX7WPw2F0Rr+nrR/43KzZL/qKf8AyXzI636JdzPFPaNvZ3FFjsYZSpUB3TD8OTnOYTkHzig8QF2Nu8xcurZz1J5TfayD2o25Vvbh1WpVqVAJbSNXAHikCSwOFMBmKDJgZklTkh3n+mGzHYaL3Agdp2v/ABDgR54cuq1d5cwpS3pcFj/RVVGVa4SjywenW1PCI3kuc4xEve4ve6OJc5x8VxlxWlWqOpLi3n87jpVFRWEThVJo8HBVnozFgmsn2nhq2GzfieOjfv8AZddsjYCwqt0u6P3+3n0KtWvyiagC61JJYRUFXoBACAEAIAQAgBACAzK164lwawOY3J07+K5e42tcVJ1I0qSlThlSzz6/mHpqWY0opLLw2ULukAQRkHNDgOE7lzm0ranSqRlT0jOKklzWeRZpybWvIy9qY+zJp4g4aFga4g8SxxAe3iJnhnChtt1z+PGO3PzWcPt89CR8NDxv2junMxsp0g2o9waTQ/qFuMTzkTQqAUwXHKATMrt7KkptOTbS4b3u5f8A0svTwKdSWPxr9jqNstbsm3bYUnQQwVbyqMjVe4ThnXA1ug4Ec52VX4numlu60nNUonO+ydC82pVrMoXFO2FGn2nfAJdJIAMg5ZZu3Zar1W8OaJqdrBLXVmFYbVN25jKxDa0g0K7QGuZUGbA+Mi0keBUc6SppuPDmuwySdL4oeX2PZvZra36m3a9ww1Gk06zf2VWZPHQ5OHJwXI3dv7iq4rhxXc/zB0VGqqkFJGoq5KCAo7etTWta9IZGpRqMGU5uYQMt+qmtZKNeEnw3l8zGa3otdhzftd7It2gW1G0jbVQIJLmvaR0bnxO6CT0XRz2la0ZNwllPikufZnBqls+SllPRmdY/6X29OHV6r6sfAIDSfASov5z7yW7Rh4t8PBfctU7CLerO4srLINAwt3AZBeOO+8y1/OX53l1KnRjuwWDTpbKHTosnRjJYaIpXI0h1N0OzB0P0K0e0NnKCdSly4r7Hq3ZrMSzSAkTkN60VONOVRe8eI51xyRDLONDY2eyjPdzd/dr4Lstj0dm72bd5kv8ALj4cF5eJSrOp/dwNBdGVwQAgBACAEAIAQAgBACAy69J1Jxc1zQ12535muWubavYVpVqFSKhN6qT5/Xw15FqMo1ElJaoo1u9Li8E8Id6ZLn7rFw5ValaLl0Sl5LMUiePw6JaFYqjAmRg+2NoaltIaXGjUpVw0CS7sajXua0byWhwA4wtzsiuqN1GUuD0fj+5hWjvQaOW/1OsjWr1n0yHtr0mVKTgZa9pY3CWnQg4dV2UpblXU5mqty43meVNu2ig+iaDe0NUO7Y4hUa0NLXUY0wk5mefKLZsMk3s5YPrXNJrAcqjC4gEhoaQ4zG+BkFHVeIN9g3JSTUVk95tLYCu+oym5lN9Ok12KAaj6Qw9rg1YXNIBnUMboub2pVt5whGnLMo6acMd/ebazoSpQwyW/ui2Gt95286NHH7LWU4LDlLgbKlTUsylwRNa7PY4S8lx4k/kKpWupp4joRVLiS0joiC4PYvaASWOIbBMwSYBE6ZwpqMnVi88SSn/Vi88UXgsWQlKu+amH9v1AK22z4JQcupNFYhnqbFjC2kSlVNWkQpUUpFPazQWlR1MYJ7ZtSK1m8kNOpyPUriJxdG5xBZalouOcPQlqpZaNOi8PqtLG4Y9789FvberG72jTqUKbju/r/PTq/AqSW5Tak89DYXZFMEAIAQAgBACAEAIAQFa9uxTHEnQfm5a3ae0qdlTy9ZPgvzkSU6bmzBrVS4y4yfzRfO7m6q3NR1Kry/l3GwjFRWEMVcyEKnhqeoYVPEyKF9ZUnMh4gAkiPhJzdh4ScyOOeua2tte3GlOPxY4Z5ePTvIKtjTrvVa9hzt17I2dZ+N1viPEnCT/lHveK39O4rxjhYXm/sZ09m0afFs29n2VK3aG06IpNH7QIWuvKd1V1lLeXTh6cPqWo0orSJeWq4cQYm3WuY9tWJbhwu/tgkgnkZPkrdDEouHMv2uJwdPnxC32uI1UU7TLMZ2jyOok3FRp+BhBJ3EjMAcc1nuqjFrmw0qEGubNlVWUjFt6uPFWHuvqOAPJoDQfHCVubZ7n9J8Uk/MvVI7mKb4pL11+psWlwryZRqQNOncqRSKkqZU2ldSIGZOgUVSaSbfAmoU8aklvLQ2DmAM+i4ipcS9860Xh5yjCeJNmrS2uR7zZ5gwuht/aicVirDL6p49CpK2XJjnbX4M8z/Ckn7U/4UvN/t9TxW3Vld+06h3gdB91rqntHez/S1HuX3ySK3giP9fU/efRVv53ff/o/JfYy9zDoTUdqvHvQ4eRV+19pbiDxWSkvJ/b0MJW8XwNehXa8S0/cdV2Npd0rqn7yk8r1XYynKDi8MkVkxBACAhrXTWe8Y8D6cVTuL+hbvFWWPB692mvgZxpylwKNba4zDR4n7LRXvtLCOY0I5fV8PLj8ieFu/wC4oMY+q7eTvO4Lm6dC72jVclmT5vkvou7yRYbjTRpUdmsYJf3oEngPuuqtdg21tB1K/wATSy+i8Ofj5FWVeUniOhUuWAsLuzwaYSDrJ0I6Z+C019ShUtnX9yqa0cWn+rL4Nd2vgTQbUt3OepRK0McosoYVYTMkZv8A1HzuGQ+66myt1Sprq+JZ/RHBs2lsFsYxKVSoy261BGiz3UQqq0zDqU8Dy3ccxyPBabaNBL+ovE2Clvx3hSFqsgq/06jM9kyf8QpffTxjeZL/ABFXGN5+ZaAUTZE2Yu0bx9w/9Jbd578nuHusb8UncOJ8BmVs7GzlUkpNd33Zfo0oUIfxFfRLgubfL9vPgaGzrVraXZjNrXVGA8cNRwxeMSqt3J07mTi+DKtepKVTffFpPzS0Gm0e093vD1VyjtCEtJaP0HvYNa6D6ZqH4T4wpZ31CP8AcYvc45LVvbQcTjLvQLSX20JVlux0j6sinUysR4FtaZ8SAF4AXoLlts978z3RxP0C3llsG4ufil8Ee3j4L74IJ14x7TQp7LYNZPjHyXR0fZyzgviTl3vHywV3cTfAk/p9P9vqfurX8kscY92vN/cx99PqIyxDTLCQeGoPVeUdk0rafvLduL5rOU+/PzzoHVcliRYxH9vqtjvT/wAfUjwh6kPAQENUB2REhYVKUKkd2aTXaeptcCFmzqeuH1K1q2JY729uerx5ZJPfT6ltrQBAEDktlCEYR3YLC6Ijbb4iPAgzpGfRKijKLUuGNe4LjoYzqtNhyl8aSe6OnFcTO6sLSf8AT3quOGX8Me7r5dxdUZyWunzKtzXL3YjA6LUXt9O7q+9mknw0JacFBYRA4KKDXMlRmbPOnHgu4iWq2pt0Hwp02uJr5RzwLYrZLLJFunPbWZ2j2gEtdnDm6jI+BHI5LX3s0qbbWf8AZtLd7kXlZXRmTc3d1QEvY2swfE2WuA4ubnHgIWrhToVXhNxfR6lynStqzxFuL6PVeBNabSr1Wh1KzqPB0LXNLf8AuVmOyasuD9DCpb0act2dVLvTyTM2Df3RiphtaR1EhzyP+Jz8x4rYW2yN15l6/Yjd9ZW2sMzl5L1/c1r/APT7ItHdkP8AceIaTBfUfHvO/tbMxkN2pW1luW8Ph4spUff7UuV7z9K49Eui7Xw6+RQ2RQLKFNrtQwYp1k5mfElcNXnv1ZNc2WbmanVlJcM+hfARRUVllRvIoVOpLLbPRwVaTPC/TaWsILm5d4tIG8ceMRot9RpzoW04SnDMVvOEop8V164xw7FkrNqUk8PvLlGwpuaHYSJAMSVubfYtlXpRqunhtJ4y+fiQyrTi2slmjaMbo0ddT6rZ2+zbW3eacEn14vzZFKpKXFk6vGAwmenzQBHBAOBQCoAQEbnSgHNagHIAQGPta7k4BoNeZ4Li/aHablP+GpvRfq7X08Pn3Fy3p4W8zNXKloEAFSRZ6Zd0w034xofQ811ezrtVKai3qtC1TanHdfEs0rzIOPgPuttvaZZFKlrhBUv4Cxcz2NDUit6ZJL3anQcAtFfXSqPcjwRnOSxuonhUMkZm3GxWF3aU3Oo1P30nFpPUDVW6N9VpcGW4Xk1HcmlKPSWo+nU2i3IXrXDi6m0n/wBTPmtlHbkktc+hi42EtXSx3N/cjp7HxVO2uKrq9TKC7JrY0wtGXhpyVC52jVraLTPmZSu1Gn7ujFQj2cX4/jNZqpQajx/Pz1KEtRwCrznnRcAOAUEpHg5QN5PDQtbqmY7RuYyDonIaSulsNp2U1FXkFvRWFLGcpcM88+ZWnTmv0M1Kdyw6OHn9F1lK/tqukKkX4rJVdOS4omVswBAMagFQCgIBUAhCARrUA5ACAjr1MLS7gFBdV1QoyqvkmzKMd5pHNEzmV8qnNzk5S4vU2aWCxZWhqHgBqfoOa2ey9lzvanSK4v6Lt+Xo46tVQXaXrtraWFrWAudoTnw49V0N/TobPUKVvRjKcnhOSz0683nsRBTcqmXJ6Ir31AhrSWgOmO7vEawFrdrWcoUITqQjGpvYxHhJYznHXOhJSnmTSehRq0yCQR1C0rVS3qOEliS4osJprKKj7Fh3R0Meiuw2ncLnnwJo1pIKdo1uYGfPP5pUvK1XST+gdWT4slhQpmIkL3J7kSF7kCPMCV7FbzwgtR9KiXamFep28eZjOSWgu8zmRv4qnd/DLB4lpkcAqLkCe3oYt4A0k6Tw5lWLWzlcv9SjHON58M8kur7CKc90e60djwZTu59FJPZVZXP8NpvcV0a7DFVY7u8KbGp+w+i9exL5f9t+a+499DqH9Pqfs9R917/I7/Gfd+sfuPfQ6gypUpHeOR0XtO4v9nSWd5Lo/wBL+nkHGFQ2rO4FRs6biOa7nZ99G8oqolh8GujKNSG48ExCvGAAIBUAIAQAgBACAydr3M9wdXfQLkPaPaCl/wBLB9svovr5Fu3p/wBzM+hRL3Bo3+nNc1aWlS6rKlDi/RdWWZSUVlnRUKIY0NG715r6Za20LakqUOC9e01spOTyyO7tRUAzgjQ8FX2hs+F5BJvDWqa4oyp1HBmddUDTGIvLnaNndzzK5u/tJWEFXqVHOpwjnl26t8OXR4ZYpz3/AIUsIziVy7k28viWgheqR6IQpFICQpVLJ7kbCbx7kIXu8MjalOR8lnCruPJ6pYYjMfLzVl3sUg90lY2Fr6tZzeWYtjlA2YmhbUTUpQ095jpHjH54LpbC1leWCjSeJ055Xo/9dxWnLcnrwaLdrbPx46hEgQAPzqtzY2Fy7n+Ku2t5LCS/O/zIZ1I7u7AvrfEAIBHNByIlYyjGS3ZLKCeCGhbBjjh0O7gRw/Nyp2tjC1qSdLSMuXJPs7/oSSm5JZJ1eIwQAgBACAEAIDNvtogd1hk7zuHTiVzO1dvQpJ0rd5lzfJfd+i9CzSoN6yMujSc8wBJ3/clclbWte7qbtNZfN/VstSkorU3rO0FMcSdT+bl9B2bs2nZU8LWT4vr+xQqVHNlhbIjBAZO3Dm3ofouO9qm96kv+X0LlrwZX2bah7s9Brz4Ba7Yezo3dZup+mPHtfJGdapuLTiOrQ5rpwgh0NaAARn6j7KxdKFalOMt1SU92EUkmtccuKa9fI8jlNd2rHbUt2MjCIJ8o4rLb1la2qj7pYk+WdMLn+dp5QnKWc8DPXN7xZyK2mTJAJjX+VNCNSacoxbxxwuHeN5IOzOWRz0y16L3cqYT3Xh8NHr3dRvIQtg5qOe9FuMlhoZHUqZcYAWdChUrz3Kay/kur6HkpJLLLVG3lr2kd+A5vMDWOK21ts/eo1aU4/wBTClHnlLjjGj8PoQyqaprgU1oScns7k03SNN44hbHZu0J2VXfWqfFdV9+hHUpqawb9Cu14lp/jqvolrd0rmn7yk8r1XYzXyg4vDJFZMQQAgBACAEAIAQAgBARVbdrtZ83AeQKrXFnSuFiplrpvSS9GjKM3HgRDZ1P9vqfuqUdh2EXlU/Vv6mfv59SwxgAgAAclsqdKFKO7BJLotCNtviOUh4CAEBkbcObehXG+1LW/TXY/oXLXgyxsanFOeJPpl91svZujuWm//k2/LT6MjuHmWC2aDcWLCJ4rbuzoOr71wW91xqQ78sYzoY213f7p5AD6/VcR7Rzcr1p8kl9fqXbdfAUloSc17i1IogNGeRdxOX/zyXa3mzalPZkaVFZeU5Y4vTXvw8eCKcKidTL8CIE1CxrWYWtIJ671XjKd7OjRo0nCEGm8rGvP84tvXBlpBNt5bKt/Tw1HczPnmtLtig6N5UT5vK8dSalLMEWNl0w4PboSB9f4Wz2BQhXp16TeHJJZ8/rgirycXFlu3tXhzS4thgIETnPFbm12ddRr05VXHdpppbucvKxr832kMqkXFpcyvtDZxBLmCRvHDpyWr2xsKak61usp6uPNd3Z2cuXZLSrrGJGYuVaaeGWh9GqWmWmD+aqe2uqttPfpPD+feYyipLDNyxvRUyOTuHHmF32y9r07yO69J8117V+aepRq0nDuLa3BCCAEAIAQAgBACAEAIAQAgBACAEBgXr+0q93P4R+ea+ebUqyv7/cpa/2rw592cvuNhSW5DU3KNPC0N4CF3tvRVClGlHgkkUZS3nkepjExdtU4eDxHqPwLh/aei43EanJrHiv2aLts/hwZ65osHUt0X1yLykzVMVegpbTtMbZHvD1HBaTbezP4ulvQ/XHh2rp9v3J6NTdeHwMqxrYHg7tD0K4/ZV3/AAt3GT4cH3P7cfAt1Y70cHRL6Wa0EBBXtGP1bnx0Ko3Ozra51qwTfXg/NGcako8GULjZRGbDPI/QrnLz2ZcVvW0s9j+j+/mWIXPKRm5tO8EHxBXM5q29XOsZJ+KZZ0kjoLK4xsB36Hqvo+zL5XluqnPg+/8ANTX1YbksFhbAjBACAEAIAQAgBACAEAIAQAgI69MuEB0Trln4cFXuaM6sHCMt3PFrj4dPIyi0nnBHbWbWaDPidVWstl29prTWvV6v87jKdWU+JYWxIwKAp7Qp46ZMZtzHh/C1G27X39pLrH4l4cfQmoy3ZmCvnJsDprcyxv8AiPkvqtpLeoQl1ivkauf6mSKwYggMPa1DC+Ro7Px3rgvaKzVG4VSK0nr4rj9H5l63nmOOhq2T8VNp5fLJdfs2s61pTm+OF6aFSosTaJ1eMAQAgKl/ZCoJGThoePIrT7W2VC8hvR0muD69j/NPMmpVXB9hV2LILweXpK1PszvwnVpS0xjTtWUS3OGkzVXXFQEAIBrz5oBQgFQAgGkoBMKAc0oBUAIAQAgBABKAjJlAODcoK8klJNMHLlfI2sPBtjprcQxo/tHyX1W0juUIRfKK+Rq5vMmSKwYggM/bFOWtgScUDxB+y572joyq0KcYLMnNJeKZYt3hvPQs29PCwN4DzO9beyt/4ehCl0XrzIZy3pNkmHzVoxHNKAVACAgbRioXDe3PqCqULZQupVl/dFZ70/t8jNyzDBOrpgCAa50IBgEoCVACAEA1ACAUBAKgBACAEAEoCMulAOa1AK90AngFjOSjFyfI9SyznbOgXvA8T03r5ps2zld3MYcuMu7n58DY1J7kcnRr6aa0EAIBC3OeCxcU2m+QyIFkAQCgIBUAIAQAgGudCAaM0A8BAKgBACAQhAACAVACAEAIAQCEIBGtQDkBXvJLcLdXZdBvJVDaEalSk6NLjLTPJJ8W/kur8SSnhPefIW1thTEDxPFe2FhSs6e5T483zf5yR5Oo5vLJ1eMAQAgBAIQgABAKgBACAEAIBHNlAACAVACAEAIAQAgBACAEAIAQAgBACAEAIAQAgBACAEAIAQAgBACAEAIAQAgBACA//9k="/>
          <p:cNvSpPr>
            <a:spLocks noChangeAspect="1" noChangeArrowheads="1"/>
          </p:cNvSpPr>
          <p:nvPr/>
        </p:nvSpPr>
        <p:spPr bwMode="auto">
          <a:xfrm>
            <a:off x="155575" y="-1790700"/>
            <a:ext cx="3743325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366" name="Picture 6" descr="http://previews.123rf.com/images/elinor33/elinor331312/elinor33131200005/24536741-Vector-image-of-Sun-Suitable-for-children-s-books-Stock-Vect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1714488"/>
            <a:ext cx="5643602" cy="46720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000108"/>
            <a:ext cx="4895856" cy="785818"/>
          </a:xfrm>
        </p:spPr>
        <p:txBody>
          <a:bodyPr>
            <a:normAutofit/>
          </a:bodyPr>
          <a:lstStyle/>
          <a:p>
            <a:r>
              <a:rPr lang="en-US" sz="4400" dirty="0" smtClean="0"/>
              <a:t>MAN, THE CREATOR</a:t>
            </a:r>
            <a:endParaRPr lang="ru-RU" sz="4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14612" y="5286388"/>
            <a:ext cx="5673484" cy="1214446"/>
          </a:xfrm>
        </p:spPr>
        <p:txBody>
          <a:bodyPr>
            <a:normAutofit/>
          </a:bodyPr>
          <a:lstStyle/>
          <a:p>
            <a:r>
              <a:rPr lang="en-US" sz="3600" dirty="0" smtClean="0"/>
              <a:t>MAN, THE DESTROYER</a:t>
            </a:r>
            <a:endParaRPr lang="ru-RU" sz="3600" dirty="0"/>
          </a:p>
        </p:txBody>
      </p:sp>
      <p:pic>
        <p:nvPicPr>
          <p:cNvPr id="16386" name="Picture 2" descr="http://i.kinja-img.com/gawker-media/image/upload/t_original/14131011689225049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2000240"/>
            <a:ext cx="5172067" cy="30657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867524"/>
          </a:xfrm>
        </p:spPr>
        <p:txBody>
          <a:bodyPr/>
          <a:lstStyle/>
          <a:p>
            <a:r>
              <a:rPr lang="en-US" b="1" dirty="0" smtClean="0"/>
              <a:t>        WATER POLLUTION               </a:t>
            </a:r>
            <a:endParaRPr lang="ru-RU" b="1" dirty="0"/>
          </a:p>
        </p:txBody>
      </p:sp>
      <p:pic>
        <p:nvPicPr>
          <p:cNvPr id="17410" name="Picture 2" descr="http://supply-water.com/wp-content/uploads/2015/03/Causes-of-water-pollution-schem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571612"/>
            <a:ext cx="6715172" cy="47863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usercontent2.hubimg.com/7217591_f5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14356"/>
            <a:ext cx="9144000" cy="61436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14356"/>
            <a:ext cx="8305800" cy="928694"/>
          </a:xfrm>
        </p:spPr>
        <p:txBody>
          <a:bodyPr/>
          <a:lstStyle/>
          <a:p>
            <a:r>
              <a:rPr lang="en-US" b="1" dirty="0" smtClean="0"/>
              <a:t>       PEOPLE ACTIVITY</a:t>
            </a:r>
            <a:endParaRPr lang="ru-RU" b="1" dirty="0"/>
          </a:p>
        </p:txBody>
      </p:sp>
      <p:pic>
        <p:nvPicPr>
          <p:cNvPr id="20482" name="Picture 2" descr="http://image.slidesharecdn.com/howdopeopledestroy-150225034828-conversion-gate02/95/how-do-people-destroy-natural-resources-11-638.jpg?cb=142483613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2908" y="4108410"/>
            <a:ext cx="4500594" cy="2749590"/>
          </a:xfrm>
          <a:prstGeom prst="rect">
            <a:avLst/>
          </a:prstGeom>
          <a:noFill/>
        </p:spPr>
      </p:pic>
      <p:pic>
        <p:nvPicPr>
          <p:cNvPr id="20484" name="Picture 4" descr="http://www.biology-questions-and-answers.com/images/Environmental-Issu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85926"/>
            <a:ext cx="4214810" cy="2714644"/>
          </a:xfrm>
          <a:prstGeom prst="rect">
            <a:avLst/>
          </a:prstGeom>
          <a:noFill/>
        </p:spPr>
      </p:pic>
      <p:pic>
        <p:nvPicPr>
          <p:cNvPr id="20486" name="Picture 6" descr="http://www.etownian.com/wp-content/uploads/2012/11/sandy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4810" y="1785926"/>
            <a:ext cx="4929190" cy="2545218"/>
          </a:xfrm>
          <a:prstGeom prst="rect">
            <a:avLst/>
          </a:prstGeom>
          <a:noFill/>
        </p:spPr>
      </p:pic>
      <p:pic>
        <p:nvPicPr>
          <p:cNvPr id="20488" name="Picture 8" descr="http://www.idahoforests.org/img/health/ifp0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4809" y="4357694"/>
            <a:ext cx="5143534" cy="30003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867524"/>
          </a:xfrm>
        </p:spPr>
        <p:txBody>
          <a:bodyPr/>
          <a:lstStyle/>
          <a:p>
            <a:r>
              <a:rPr lang="en-US" b="1" dirty="0" smtClean="0"/>
              <a:t>RARE ANIMALS</a:t>
            </a:r>
            <a:endParaRPr lang="ru-RU" b="1" dirty="0"/>
          </a:p>
        </p:txBody>
      </p:sp>
      <p:pic>
        <p:nvPicPr>
          <p:cNvPr id="21506" name="Picture 2" descr="http://animalslook.com/wp-content/uploads/2010/12/2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785794"/>
            <a:ext cx="4500562" cy="3143271"/>
          </a:xfrm>
          <a:prstGeom prst="rect">
            <a:avLst/>
          </a:prstGeom>
          <a:noFill/>
        </p:spPr>
      </p:pic>
      <p:pic>
        <p:nvPicPr>
          <p:cNvPr id="21508" name="Picture 4" descr="https://encrypted-tbn0.gstatic.com/images?q=tbn:ANd9GcQpWTcd7RkjohZQp6BqolwAfKtiIEX88fa0d4Ojb0ymGDOBHmr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00174"/>
            <a:ext cx="4643438" cy="3071834"/>
          </a:xfrm>
          <a:prstGeom prst="rect">
            <a:avLst/>
          </a:prstGeom>
          <a:noFill/>
        </p:spPr>
      </p:pic>
      <p:pic>
        <p:nvPicPr>
          <p:cNvPr id="21510" name="Picture 6" descr="http://images.china.cn/attachement/jpg/site1007/20130608/002564baec48131d111b0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3857628"/>
            <a:ext cx="4500562" cy="3000372"/>
          </a:xfrm>
          <a:prstGeom prst="rect">
            <a:avLst/>
          </a:prstGeom>
          <a:noFill/>
        </p:spPr>
      </p:pic>
      <p:pic>
        <p:nvPicPr>
          <p:cNvPr id="21512" name="Picture 8" descr="http://i.imgur.com/R5Cw9uu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357694"/>
            <a:ext cx="4714876" cy="25003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938962"/>
          </a:xfrm>
        </p:spPr>
        <p:txBody>
          <a:bodyPr>
            <a:normAutofit/>
          </a:bodyPr>
          <a:lstStyle/>
          <a:p>
            <a:r>
              <a:rPr lang="en-US" b="1" dirty="0" smtClean="0"/>
              <a:t>        A MAN AND A RIVER</a:t>
            </a:r>
            <a:endParaRPr lang="ru-RU" b="1" dirty="0"/>
          </a:p>
        </p:txBody>
      </p:sp>
      <p:pic>
        <p:nvPicPr>
          <p:cNvPr id="22530" name="Picture 2" descr="http://www.alaska-in-pictures.com/data/media/7/man-and-taku-river_1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84264"/>
            <a:ext cx="9144000" cy="51737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867524"/>
          </a:xfrm>
        </p:spPr>
        <p:txBody>
          <a:bodyPr/>
          <a:lstStyle/>
          <a:p>
            <a:r>
              <a:rPr lang="en-US" b="1" dirty="0" smtClean="0"/>
              <a:t>        A FOREST AND A MAN </a:t>
            </a:r>
            <a:endParaRPr lang="ru-RU" b="1" dirty="0"/>
          </a:p>
        </p:txBody>
      </p:sp>
      <p:pic>
        <p:nvPicPr>
          <p:cNvPr id="23554" name="Picture 2" descr="http://images.sodahead.com/polls/002004437/1824987805_maninforest1_xlarge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43050"/>
            <a:ext cx="9144000" cy="5214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84</TotalTime>
  <Words>49</Words>
  <Application>Microsoft Office PowerPoint</Application>
  <PresentationFormat>Экран (4:3)</PresentationFormat>
  <Paragraphs>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Поток</vt:lpstr>
      <vt:lpstr>To Take Care of the Planet is to Take Care of Our Home                                               The Dalai Lama </vt:lpstr>
      <vt:lpstr>           I WISH  YOU …..</vt:lpstr>
      <vt:lpstr>MAN, THE CREATOR</vt:lpstr>
      <vt:lpstr>        WATER POLLUTION               </vt:lpstr>
      <vt:lpstr>Слайд 5</vt:lpstr>
      <vt:lpstr>       PEOPLE ACTIVITY</vt:lpstr>
      <vt:lpstr>RARE ANIMALS</vt:lpstr>
      <vt:lpstr>        A MAN AND A RIVER</vt:lpstr>
      <vt:lpstr>        A FOREST AND A MAN </vt:lpstr>
      <vt:lpstr>Слайд 10</vt:lpstr>
      <vt:lpstr>Слайд 11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 Take Care of the Planet is to Take Care of Our Home                                               The Dalai Lama </dc:title>
  <dc:creator>Admin</dc:creator>
  <cp:lastModifiedBy>Admin</cp:lastModifiedBy>
  <cp:revision>13</cp:revision>
  <dcterms:created xsi:type="dcterms:W3CDTF">2015-12-14T20:44:28Z</dcterms:created>
  <dcterms:modified xsi:type="dcterms:W3CDTF">2015-12-14T22:08:41Z</dcterms:modified>
</cp:coreProperties>
</file>