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70" r:id="rId10"/>
    <p:sldId id="271" r:id="rId11"/>
    <p:sldId id="266" r:id="rId12"/>
    <p:sldId id="267" r:id="rId13"/>
    <p:sldId id="272" r:id="rId14"/>
    <p:sldId id="273" r:id="rId15"/>
    <p:sldId id="268" r:id="rId16"/>
    <p:sldId id="269" r:id="rId17"/>
    <p:sldId id="258" r:id="rId18"/>
    <p:sldId id="259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333399"/>
    <a:srgbClr val="006699"/>
    <a:srgbClr val="006666"/>
    <a:srgbClr val="3366CC"/>
    <a:srgbClr val="00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D00153-F9E1-47E1-98EE-65DEF8150A2B}" type="doc">
      <dgm:prSet loTypeId="urn:microsoft.com/office/officeart/2005/8/layout/process1" loCatId="process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94F388E0-9A18-4A0F-8221-EBA12C71919A}">
      <dgm:prSet custT="1"/>
      <dgm:spPr/>
      <dgm:t>
        <a:bodyPr/>
        <a:lstStyle/>
        <a:p>
          <a:endParaRPr lang="ru-RU" sz="2400" baseline="0" dirty="0">
            <a:latin typeface="Times New Roman" pitchFamily="18" charset="0"/>
            <a:cs typeface="Times New Roman" pitchFamily="18" charset="0"/>
          </a:endParaRPr>
        </a:p>
      </dgm:t>
    </dgm:pt>
    <dgm:pt modelId="{558F1195-C47D-4450-A336-45305373DE45}" type="parTrans" cxnId="{D09B0CCC-97E1-4153-9EC5-569BDACAE140}">
      <dgm:prSet/>
      <dgm:spPr/>
      <dgm:t>
        <a:bodyPr/>
        <a:lstStyle/>
        <a:p>
          <a:endParaRPr lang="ru-RU"/>
        </a:p>
      </dgm:t>
    </dgm:pt>
    <dgm:pt modelId="{9324D6F2-8E47-4F43-BE9D-FF172F2AAB0D}" type="sibTrans" cxnId="{D09B0CCC-97E1-4153-9EC5-569BDACAE140}">
      <dgm:prSet/>
      <dgm:spPr/>
      <dgm:t>
        <a:bodyPr/>
        <a:lstStyle/>
        <a:p>
          <a:endParaRPr lang="ru-RU" dirty="0"/>
        </a:p>
      </dgm:t>
    </dgm:pt>
    <dgm:pt modelId="{85895244-FEAC-4D76-9025-28CD1546A08A}">
      <dgm:prSet phldrT="[Текст]" custT="1"/>
      <dgm:spPr/>
      <dgm:t>
        <a:bodyPr/>
        <a:lstStyle/>
        <a:p>
          <a:endParaRPr lang="ru-RU" sz="2400" baseline="0" dirty="0">
            <a:latin typeface="Times New Roman" pitchFamily="18" charset="0"/>
          </a:endParaRPr>
        </a:p>
      </dgm:t>
    </dgm:pt>
    <dgm:pt modelId="{10A5482F-AD1A-4FB3-953E-A824B081DB01}" type="parTrans" cxnId="{4281A9B3-210B-47C9-BEE6-0F482999D286}">
      <dgm:prSet/>
      <dgm:spPr/>
      <dgm:t>
        <a:bodyPr/>
        <a:lstStyle/>
        <a:p>
          <a:endParaRPr lang="ru-RU"/>
        </a:p>
      </dgm:t>
    </dgm:pt>
    <dgm:pt modelId="{466A2D40-D5D4-44F9-AD47-1947EE440FE2}" type="sibTrans" cxnId="{4281A9B3-210B-47C9-BEE6-0F482999D286}">
      <dgm:prSet/>
      <dgm:spPr/>
      <dgm:t>
        <a:bodyPr/>
        <a:lstStyle/>
        <a:p>
          <a:endParaRPr lang="ru-RU" dirty="0"/>
        </a:p>
      </dgm:t>
    </dgm:pt>
    <dgm:pt modelId="{7B69E10A-378E-466A-BB43-E57485E9FFA1}">
      <dgm:prSet phldrT="[Текст]" custT="1"/>
      <dgm:spPr/>
      <dgm:t>
        <a:bodyPr/>
        <a:lstStyle/>
        <a:p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859A2429-F277-4908-8B90-127EFF9E2786}" type="parTrans" cxnId="{4DC175A5-8309-4D12-A8DB-A2AB9D3C93F5}">
      <dgm:prSet/>
      <dgm:spPr/>
      <dgm:t>
        <a:bodyPr/>
        <a:lstStyle/>
        <a:p>
          <a:endParaRPr lang="ru-RU"/>
        </a:p>
      </dgm:t>
    </dgm:pt>
    <dgm:pt modelId="{E7B08B54-6190-48DE-90CD-E132176BC7BC}" type="sibTrans" cxnId="{4DC175A5-8309-4D12-A8DB-A2AB9D3C93F5}">
      <dgm:prSet/>
      <dgm:spPr/>
      <dgm:t>
        <a:bodyPr/>
        <a:lstStyle/>
        <a:p>
          <a:endParaRPr lang="ru-RU" dirty="0"/>
        </a:p>
      </dgm:t>
    </dgm:pt>
    <dgm:pt modelId="{9CD333B2-5519-4A8F-B9B2-3335AC5CCDC7}">
      <dgm:prSet phldrT="[Текст]" custT="1"/>
      <dgm:spPr/>
      <dgm:t>
        <a:bodyPr/>
        <a:lstStyle/>
        <a:p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E5128657-1E1C-40C3-8A51-FC3593D91539}" type="parTrans" cxnId="{84A6C4A7-49FF-4D74-B621-3D2606D14306}">
      <dgm:prSet/>
      <dgm:spPr/>
      <dgm:t>
        <a:bodyPr/>
        <a:lstStyle/>
        <a:p>
          <a:endParaRPr lang="ru-RU"/>
        </a:p>
      </dgm:t>
    </dgm:pt>
    <dgm:pt modelId="{D384639A-1A07-419D-BE69-9F81C4CAA29F}" type="sibTrans" cxnId="{84A6C4A7-49FF-4D74-B621-3D2606D14306}">
      <dgm:prSet/>
      <dgm:spPr/>
      <dgm:t>
        <a:bodyPr/>
        <a:lstStyle/>
        <a:p>
          <a:endParaRPr lang="ru-RU"/>
        </a:p>
      </dgm:t>
    </dgm:pt>
    <dgm:pt modelId="{98AFD996-2F52-4BAA-B0DD-34691197F78E}">
      <dgm:prSet custT="1"/>
      <dgm:spPr/>
      <dgm:t>
        <a:bodyPr/>
        <a:lstStyle/>
        <a:p>
          <a:r>
            <a:rPr lang="ru-RU" sz="2400" baseline="0" dirty="0" smtClean="0">
              <a:latin typeface="Times New Roman" pitchFamily="18" charset="0"/>
              <a:cs typeface="Times New Roman" pitchFamily="18" charset="0"/>
            </a:rPr>
            <a:t>Students work with a wider range of materials than their textbook offers</a:t>
          </a:r>
          <a:endParaRPr lang="ru-RU" sz="2400" dirty="0"/>
        </a:p>
      </dgm:t>
    </dgm:pt>
    <dgm:pt modelId="{9363041E-8E3B-48E6-B6A4-E59A27F11DE4}" type="parTrans" cxnId="{DC0664C1-AF89-4ED5-BDE4-56FFDDAFA3C0}">
      <dgm:prSet/>
      <dgm:spPr/>
      <dgm:t>
        <a:bodyPr/>
        <a:lstStyle/>
        <a:p>
          <a:endParaRPr lang="ru-RU"/>
        </a:p>
      </dgm:t>
    </dgm:pt>
    <dgm:pt modelId="{482DB734-1AF1-41E6-BC87-178E5CE75660}" type="sibTrans" cxnId="{DC0664C1-AF89-4ED5-BDE4-56FFDDAFA3C0}">
      <dgm:prSet/>
      <dgm:spPr/>
      <dgm:t>
        <a:bodyPr/>
        <a:lstStyle/>
        <a:p>
          <a:endParaRPr lang="ru-RU"/>
        </a:p>
      </dgm:t>
    </dgm:pt>
    <dgm:pt modelId="{0B59913A-99F7-4291-AC8B-2484E5597054}">
      <dgm:prSet custT="1"/>
      <dgm:spPr/>
      <dgm:t>
        <a:bodyPr/>
        <a:lstStyle/>
        <a:p>
          <a:r>
            <a:rPr lang="en-US" sz="2400" baseline="0" dirty="0" smtClean="0">
              <a:latin typeface="Times New Roman" pitchFamily="18" charset="0"/>
            </a:rPr>
            <a:t>They can achieve a goal regardless how good they are at  language</a:t>
          </a:r>
          <a:endParaRPr lang="ru-RU" sz="2400" baseline="0" dirty="0"/>
        </a:p>
      </dgm:t>
    </dgm:pt>
    <dgm:pt modelId="{5D34CA13-1B49-4148-A6A5-D191A4A9ED2F}" type="parTrans" cxnId="{54EA18EF-03C1-438A-BF80-6D6D9413F172}">
      <dgm:prSet/>
      <dgm:spPr/>
      <dgm:t>
        <a:bodyPr/>
        <a:lstStyle/>
        <a:p>
          <a:endParaRPr lang="ru-RU"/>
        </a:p>
      </dgm:t>
    </dgm:pt>
    <dgm:pt modelId="{A628E11D-AE2E-4F68-B9CF-AE6A8899241E}" type="sibTrans" cxnId="{54EA18EF-03C1-438A-BF80-6D6D9413F172}">
      <dgm:prSet/>
      <dgm:spPr/>
      <dgm:t>
        <a:bodyPr/>
        <a:lstStyle/>
        <a:p>
          <a:endParaRPr lang="ru-RU"/>
        </a:p>
      </dgm:t>
    </dgm:pt>
    <dgm:pt modelId="{99764416-8AD5-4892-A4F5-690E13760C08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Students deal with the problems  they are interested in and learn how to solve them</a:t>
          </a:r>
          <a:endParaRPr lang="ru-RU" sz="2400" dirty="0"/>
        </a:p>
      </dgm:t>
    </dgm:pt>
    <dgm:pt modelId="{B85AAE61-5EAD-4990-9CD8-847713BC5432}" type="parTrans" cxnId="{D47EE77C-16D7-426F-9854-0D39A58302D6}">
      <dgm:prSet/>
      <dgm:spPr/>
      <dgm:t>
        <a:bodyPr/>
        <a:lstStyle/>
        <a:p>
          <a:endParaRPr lang="ru-RU"/>
        </a:p>
      </dgm:t>
    </dgm:pt>
    <dgm:pt modelId="{395A9808-DA18-4D87-A16C-A14362758019}" type="sibTrans" cxnId="{D47EE77C-16D7-426F-9854-0D39A58302D6}">
      <dgm:prSet/>
      <dgm:spPr/>
      <dgm:t>
        <a:bodyPr/>
        <a:lstStyle/>
        <a:p>
          <a:endParaRPr lang="ru-RU"/>
        </a:p>
      </dgm:t>
    </dgm:pt>
    <dgm:pt modelId="{3D89DE4A-354C-4B24-AE2D-AAEFD42F9D8C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They are taught to be responsible for their work and its results</a:t>
          </a:r>
          <a:endParaRPr lang="ru-RU" sz="2400" dirty="0"/>
        </a:p>
      </dgm:t>
    </dgm:pt>
    <dgm:pt modelId="{91435E6D-4C07-406D-9484-4BB988AEF3D6}" type="parTrans" cxnId="{9CBCF94E-6D0B-4901-B015-1BFBEB0712DF}">
      <dgm:prSet/>
      <dgm:spPr/>
      <dgm:t>
        <a:bodyPr/>
        <a:lstStyle/>
        <a:p>
          <a:endParaRPr lang="ru-RU"/>
        </a:p>
      </dgm:t>
    </dgm:pt>
    <dgm:pt modelId="{5418E93F-BFA0-4ED1-8B51-D4D42D522202}" type="sibTrans" cxnId="{9CBCF94E-6D0B-4901-B015-1BFBEB0712DF}">
      <dgm:prSet/>
      <dgm:spPr/>
      <dgm:t>
        <a:bodyPr/>
        <a:lstStyle/>
        <a:p>
          <a:endParaRPr lang="ru-RU"/>
        </a:p>
      </dgm:t>
    </dgm:pt>
    <dgm:pt modelId="{8EFAB812-417A-4C3A-9030-6B81AF2AE1A9}" type="pres">
      <dgm:prSet presAssocID="{E5D00153-F9E1-47E1-98EE-65DEF8150A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1D8B0F-C633-46CC-BBA7-BDE1EE041038}" type="pres">
      <dgm:prSet presAssocID="{94F388E0-9A18-4A0F-8221-EBA12C71919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0042A2-60EA-4890-9311-1E8C31C6AC05}" type="pres">
      <dgm:prSet presAssocID="{9324D6F2-8E47-4F43-BE9D-FF172F2AAB0D}" presName="sibTrans" presStyleLbl="sibTrans2D1" presStyleIdx="0" presStyleCnt="3"/>
      <dgm:spPr/>
      <dgm:t>
        <a:bodyPr/>
        <a:lstStyle/>
        <a:p>
          <a:endParaRPr lang="ru-RU"/>
        </a:p>
      </dgm:t>
    </dgm:pt>
    <dgm:pt modelId="{E867F569-7FCD-4926-AE9C-684662BF1294}" type="pres">
      <dgm:prSet presAssocID="{9324D6F2-8E47-4F43-BE9D-FF172F2AAB0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6ED0D2A9-45EA-4BF9-867D-485D249BFD32}" type="pres">
      <dgm:prSet presAssocID="{85895244-FEAC-4D76-9025-28CD1546A08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5B7E9-11B6-4D6D-B28D-29B0A2BB01B9}" type="pres">
      <dgm:prSet presAssocID="{466A2D40-D5D4-44F9-AD47-1947EE440FE2}" presName="sibTrans" presStyleLbl="sibTrans2D1" presStyleIdx="1" presStyleCnt="3"/>
      <dgm:spPr/>
      <dgm:t>
        <a:bodyPr/>
        <a:lstStyle/>
        <a:p>
          <a:endParaRPr lang="ru-RU"/>
        </a:p>
      </dgm:t>
    </dgm:pt>
    <dgm:pt modelId="{250376C2-29AC-4DFC-91A5-29E4ED668373}" type="pres">
      <dgm:prSet presAssocID="{466A2D40-D5D4-44F9-AD47-1947EE440FE2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D24DC4EF-CB7F-4431-91D6-F8E9CA871370}" type="pres">
      <dgm:prSet presAssocID="{7B69E10A-378E-466A-BB43-E57485E9FFA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4A6CA-82D7-4AA4-B5E4-A487C6030430}" type="pres">
      <dgm:prSet presAssocID="{E7B08B54-6190-48DE-90CD-E132176BC7BC}" presName="sibTrans" presStyleLbl="sibTrans2D1" presStyleIdx="2" presStyleCnt="3"/>
      <dgm:spPr/>
      <dgm:t>
        <a:bodyPr/>
        <a:lstStyle/>
        <a:p>
          <a:endParaRPr lang="ru-RU"/>
        </a:p>
      </dgm:t>
    </dgm:pt>
    <dgm:pt modelId="{5155F166-B32F-4032-A6A0-F05322F87B80}" type="pres">
      <dgm:prSet presAssocID="{E7B08B54-6190-48DE-90CD-E132176BC7BC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5B4FF0B7-A04E-4C30-AEEB-CB08D4A9B0ED}" type="pres">
      <dgm:prSet presAssocID="{9CD333B2-5519-4A8F-B9B2-3335AC5CCDC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8DE0E9-D33B-42C1-B001-5CD34835B997}" type="presOf" srcId="{466A2D40-D5D4-44F9-AD47-1947EE440FE2}" destId="{250376C2-29AC-4DFC-91A5-29E4ED668373}" srcOrd="1" destOrd="0" presId="urn:microsoft.com/office/officeart/2005/8/layout/process1"/>
    <dgm:cxn modelId="{9CBCF94E-6D0B-4901-B015-1BFBEB0712DF}" srcId="{9CD333B2-5519-4A8F-B9B2-3335AC5CCDC7}" destId="{3D89DE4A-354C-4B24-AE2D-AAEFD42F9D8C}" srcOrd="0" destOrd="0" parTransId="{91435E6D-4C07-406D-9484-4BB988AEF3D6}" sibTransId="{5418E93F-BFA0-4ED1-8B51-D4D42D522202}"/>
    <dgm:cxn modelId="{D09B0CCC-97E1-4153-9EC5-569BDACAE140}" srcId="{E5D00153-F9E1-47E1-98EE-65DEF8150A2B}" destId="{94F388E0-9A18-4A0F-8221-EBA12C71919A}" srcOrd="0" destOrd="0" parTransId="{558F1195-C47D-4450-A336-45305373DE45}" sibTransId="{9324D6F2-8E47-4F43-BE9D-FF172F2AAB0D}"/>
    <dgm:cxn modelId="{9E8389BB-1307-4B51-88D9-647589AEA38B}" type="presOf" srcId="{9324D6F2-8E47-4F43-BE9D-FF172F2AAB0D}" destId="{F40042A2-60EA-4890-9311-1E8C31C6AC05}" srcOrd="0" destOrd="0" presId="urn:microsoft.com/office/officeart/2005/8/layout/process1"/>
    <dgm:cxn modelId="{AC8F77AD-2415-4013-90BF-75864D5D30EF}" type="presOf" srcId="{94F388E0-9A18-4A0F-8221-EBA12C71919A}" destId="{5D1D8B0F-C633-46CC-BBA7-BDE1EE041038}" srcOrd="0" destOrd="0" presId="urn:microsoft.com/office/officeart/2005/8/layout/process1"/>
    <dgm:cxn modelId="{152F9E9C-0972-4CE1-9BEF-D507F649F424}" type="presOf" srcId="{99764416-8AD5-4892-A4F5-690E13760C08}" destId="{D24DC4EF-CB7F-4431-91D6-F8E9CA871370}" srcOrd="0" destOrd="1" presId="urn:microsoft.com/office/officeart/2005/8/layout/process1"/>
    <dgm:cxn modelId="{FF940470-8BFF-4C13-9C78-BA1026FC33C1}" type="presOf" srcId="{9CD333B2-5519-4A8F-B9B2-3335AC5CCDC7}" destId="{5B4FF0B7-A04E-4C30-AEEB-CB08D4A9B0ED}" srcOrd="0" destOrd="0" presId="urn:microsoft.com/office/officeart/2005/8/layout/process1"/>
    <dgm:cxn modelId="{54EA18EF-03C1-438A-BF80-6D6D9413F172}" srcId="{85895244-FEAC-4D76-9025-28CD1546A08A}" destId="{0B59913A-99F7-4291-AC8B-2484E5597054}" srcOrd="0" destOrd="0" parTransId="{5D34CA13-1B49-4148-A6A5-D191A4A9ED2F}" sibTransId="{A628E11D-AE2E-4F68-B9CF-AE6A8899241E}"/>
    <dgm:cxn modelId="{DA9B0A96-2BDE-4CB4-9124-672C93710960}" type="presOf" srcId="{9324D6F2-8E47-4F43-BE9D-FF172F2AAB0D}" destId="{E867F569-7FCD-4926-AE9C-684662BF1294}" srcOrd="1" destOrd="0" presId="urn:microsoft.com/office/officeart/2005/8/layout/process1"/>
    <dgm:cxn modelId="{84A6C4A7-49FF-4D74-B621-3D2606D14306}" srcId="{E5D00153-F9E1-47E1-98EE-65DEF8150A2B}" destId="{9CD333B2-5519-4A8F-B9B2-3335AC5CCDC7}" srcOrd="3" destOrd="0" parTransId="{E5128657-1E1C-40C3-8A51-FC3593D91539}" sibTransId="{D384639A-1A07-419D-BE69-9F81C4CAA29F}"/>
    <dgm:cxn modelId="{4DC175A5-8309-4D12-A8DB-A2AB9D3C93F5}" srcId="{E5D00153-F9E1-47E1-98EE-65DEF8150A2B}" destId="{7B69E10A-378E-466A-BB43-E57485E9FFA1}" srcOrd="2" destOrd="0" parTransId="{859A2429-F277-4908-8B90-127EFF9E2786}" sibTransId="{E7B08B54-6190-48DE-90CD-E132176BC7BC}"/>
    <dgm:cxn modelId="{D47EE77C-16D7-426F-9854-0D39A58302D6}" srcId="{7B69E10A-378E-466A-BB43-E57485E9FFA1}" destId="{99764416-8AD5-4892-A4F5-690E13760C08}" srcOrd="0" destOrd="0" parTransId="{B85AAE61-5EAD-4990-9CD8-847713BC5432}" sibTransId="{395A9808-DA18-4D87-A16C-A14362758019}"/>
    <dgm:cxn modelId="{EE7381BF-C290-483C-860B-2F222946C3F2}" type="presOf" srcId="{7B69E10A-378E-466A-BB43-E57485E9FFA1}" destId="{D24DC4EF-CB7F-4431-91D6-F8E9CA871370}" srcOrd="0" destOrd="0" presId="urn:microsoft.com/office/officeart/2005/8/layout/process1"/>
    <dgm:cxn modelId="{DD687E4C-BC0C-4B0C-94A2-9E6248F8FA2E}" type="presOf" srcId="{85895244-FEAC-4D76-9025-28CD1546A08A}" destId="{6ED0D2A9-45EA-4BF9-867D-485D249BFD32}" srcOrd="0" destOrd="0" presId="urn:microsoft.com/office/officeart/2005/8/layout/process1"/>
    <dgm:cxn modelId="{6B89C9BB-E01B-46B4-9668-5D1624933D6D}" type="presOf" srcId="{466A2D40-D5D4-44F9-AD47-1947EE440FE2}" destId="{8445B7E9-11B6-4D6D-B28D-29B0A2BB01B9}" srcOrd="0" destOrd="0" presId="urn:microsoft.com/office/officeart/2005/8/layout/process1"/>
    <dgm:cxn modelId="{5BA1A4B3-0087-4029-A583-BFE1E387D439}" type="presOf" srcId="{3D89DE4A-354C-4B24-AE2D-AAEFD42F9D8C}" destId="{5B4FF0B7-A04E-4C30-AEEB-CB08D4A9B0ED}" srcOrd="0" destOrd="1" presId="urn:microsoft.com/office/officeart/2005/8/layout/process1"/>
    <dgm:cxn modelId="{DC0664C1-AF89-4ED5-BDE4-56FFDDAFA3C0}" srcId="{94F388E0-9A18-4A0F-8221-EBA12C71919A}" destId="{98AFD996-2F52-4BAA-B0DD-34691197F78E}" srcOrd="0" destOrd="0" parTransId="{9363041E-8E3B-48E6-B6A4-E59A27F11DE4}" sibTransId="{482DB734-1AF1-41E6-BC87-178E5CE75660}"/>
    <dgm:cxn modelId="{829C8431-8054-4CE0-BA43-D328CA434386}" type="presOf" srcId="{98AFD996-2F52-4BAA-B0DD-34691197F78E}" destId="{5D1D8B0F-C633-46CC-BBA7-BDE1EE041038}" srcOrd="0" destOrd="1" presId="urn:microsoft.com/office/officeart/2005/8/layout/process1"/>
    <dgm:cxn modelId="{076B9478-E7DE-4D6B-B2C2-43F70BBA96F0}" type="presOf" srcId="{0B59913A-99F7-4291-AC8B-2484E5597054}" destId="{6ED0D2A9-45EA-4BF9-867D-485D249BFD32}" srcOrd="0" destOrd="1" presId="urn:microsoft.com/office/officeart/2005/8/layout/process1"/>
    <dgm:cxn modelId="{7C79756E-3F71-4D87-A113-A2EB019E906D}" type="presOf" srcId="{E5D00153-F9E1-47E1-98EE-65DEF8150A2B}" destId="{8EFAB812-417A-4C3A-9030-6B81AF2AE1A9}" srcOrd="0" destOrd="0" presId="urn:microsoft.com/office/officeart/2005/8/layout/process1"/>
    <dgm:cxn modelId="{FBA85BA1-B421-456C-9AFF-42ACD299DA6E}" type="presOf" srcId="{E7B08B54-6190-48DE-90CD-E132176BC7BC}" destId="{C004A6CA-82D7-4AA4-B5E4-A487C6030430}" srcOrd="0" destOrd="0" presId="urn:microsoft.com/office/officeart/2005/8/layout/process1"/>
    <dgm:cxn modelId="{2CB35FA4-24A5-471B-9A94-AF9BFB6DDB4C}" type="presOf" srcId="{E7B08B54-6190-48DE-90CD-E132176BC7BC}" destId="{5155F166-B32F-4032-A6A0-F05322F87B80}" srcOrd="1" destOrd="0" presId="urn:microsoft.com/office/officeart/2005/8/layout/process1"/>
    <dgm:cxn modelId="{4281A9B3-210B-47C9-BEE6-0F482999D286}" srcId="{E5D00153-F9E1-47E1-98EE-65DEF8150A2B}" destId="{85895244-FEAC-4D76-9025-28CD1546A08A}" srcOrd="1" destOrd="0" parTransId="{10A5482F-AD1A-4FB3-953E-A824B081DB01}" sibTransId="{466A2D40-D5D4-44F9-AD47-1947EE440FE2}"/>
    <dgm:cxn modelId="{1985B74A-7A84-4729-B9A0-ED0D3DF19B23}" type="presParOf" srcId="{8EFAB812-417A-4C3A-9030-6B81AF2AE1A9}" destId="{5D1D8B0F-C633-46CC-BBA7-BDE1EE041038}" srcOrd="0" destOrd="0" presId="urn:microsoft.com/office/officeart/2005/8/layout/process1"/>
    <dgm:cxn modelId="{E126762C-05B0-4DFC-85B3-7553D37A8FE4}" type="presParOf" srcId="{8EFAB812-417A-4C3A-9030-6B81AF2AE1A9}" destId="{F40042A2-60EA-4890-9311-1E8C31C6AC05}" srcOrd="1" destOrd="0" presId="urn:microsoft.com/office/officeart/2005/8/layout/process1"/>
    <dgm:cxn modelId="{874913A2-BF78-476E-A06A-D0F81BDAD239}" type="presParOf" srcId="{F40042A2-60EA-4890-9311-1E8C31C6AC05}" destId="{E867F569-7FCD-4926-AE9C-684662BF1294}" srcOrd="0" destOrd="0" presId="urn:microsoft.com/office/officeart/2005/8/layout/process1"/>
    <dgm:cxn modelId="{5009A0F3-FEE0-475F-874C-6EECF4F1787C}" type="presParOf" srcId="{8EFAB812-417A-4C3A-9030-6B81AF2AE1A9}" destId="{6ED0D2A9-45EA-4BF9-867D-485D249BFD32}" srcOrd="2" destOrd="0" presId="urn:microsoft.com/office/officeart/2005/8/layout/process1"/>
    <dgm:cxn modelId="{2E4D5F66-7209-4A65-8730-B1C81656D241}" type="presParOf" srcId="{8EFAB812-417A-4C3A-9030-6B81AF2AE1A9}" destId="{8445B7E9-11B6-4D6D-B28D-29B0A2BB01B9}" srcOrd="3" destOrd="0" presId="urn:microsoft.com/office/officeart/2005/8/layout/process1"/>
    <dgm:cxn modelId="{12BC1144-9A87-4B12-B9CA-B1535C31B128}" type="presParOf" srcId="{8445B7E9-11B6-4D6D-B28D-29B0A2BB01B9}" destId="{250376C2-29AC-4DFC-91A5-29E4ED668373}" srcOrd="0" destOrd="0" presId="urn:microsoft.com/office/officeart/2005/8/layout/process1"/>
    <dgm:cxn modelId="{D47E1950-A3CB-48F7-B4C0-B3C6D2B7DB63}" type="presParOf" srcId="{8EFAB812-417A-4C3A-9030-6B81AF2AE1A9}" destId="{D24DC4EF-CB7F-4431-91D6-F8E9CA871370}" srcOrd="4" destOrd="0" presId="urn:microsoft.com/office/officeart/2005/8/layout/process1"/>
    <dgm:cxn modelId="{1A14DF41-3E33-43AF-ACF5-2172E32D3180}" type="presParOf" srcId="{8EFAB812-417A-4C3A-9030-6B81AF2AE1A9}" destId="{C004A6CA-82D7-4AA4-B5E4-A487C6030430}" srcOrd="5" destOrd="0" presId="urn:microsoft.com/office/officeart/2005/8/layout/process1"/>
    <dgm:cxn modelId="{095CA643-E983-4E13-B20D-A9513368939E}" type="presParOf" srcId="{C004A6CA-82D7-4AA4-B5E4-A487C6030430}" destId="{5155F166-B32F-4032-A6A0-F05322F87B80}" srcOrd="0" destOrd="0" presId="urn:microsoft.com/office/officeart/2005/8/layout/process1"/>
    <dgm:cxn modelId="{1D90E772-0B63-4AA7-8794-12C9068482AF}" type="presParOf" srcId="{8EFAB812-417A-4C3A-9030-6B81AF2AE1A9}" destId="{5B4FF0B7-A04E-4C30-AEEB-CB08D4A9B0ED}" srcOrd="6" destOrd="0" presId="urn:microsoft.com/office/officeart/2005/8/layout/process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D2E2B4-76B2-4103-AC87-D2A421FEE68D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C35FD68-D23A-41FF-BF6A-DA9E872B6CD5}">
      <dgm:prSet phldrT="[Текст]"/>
      <dgm:spPr/>
      <dgm:t>
        <a:bodyPr/>
        <a:lstStyle/>
        <a:p>
          <a:r>
            <a:rPr lang="en-US" dirty="0" smtClean="0"/>
            <a:t>Supports teachers professional development </a:t>
          </a:r>
          <a:endParaRPr lang="ru-RU" dirty="0"/>
        </a:p>
      </dgm:t>
    </dgm:pt>
    <dgm:pt modelId="{69714F00-C7FD-4A8D-9160-D9ECC4A7EED5}" type="parTrans" cxnId="{29679765-9251-4BFD-9A4F-BAAD42A060E1}">
      <dgm:prSet/>
      <dgm:spPr/>
      <dgm:t>
        <a:bodyPr/>
        <a:lstStyle/>
        <a:p>
          <a:endParaRPr lang="ru-RU"/>
        </a:p>
      </dgm:t>
    </dgm:pt>
    <dgm:pt modelId="{A0ECA868-9895-4F78-A41D-D325022D949B}" type="sibTrans" cxnId="{29679765-9251-4BFD-9A4F-BAAD42A060E1}">
      <dgm:prSet/>
      <dgm:spPr/>
      <dgm:t>
        <a:bodyPr/>
        <a:lstStyle/>
        <a:p>
          <a:endParaRPr lang="ru-RU"/>
        </a:p>
      </dgm:t>
    </dgm:pt>
    <dgm:pt modelId="{53660F96-0F74-485F-9804-39DD7C9ACA4D}">
      <dgm:prSet phldrT="[Текст]"/>
      <dgm:spPr/>
      <dgm:t>
        <a:bodyPr/>
        <a:lstStyle/>
        <a:p>
          <a:r>
            <a:rPr lang="en-US" dirty="0" smtClean="0"/>
            <a:t>Ensures the best advice to accelerate progress for your learners</a:t>
          </a:r>
          <a:endParaRPr lang="ru-RU" dirty="0"/>
        </a:p>
      </dgm:t>
    </dgm:pt>
    <dgm:pt modelId="{976C5CF2-3396-4CC5-9DA3-D75D913CF1C1}" type="parTrans" cxnId="{58C92BB8-D4A1-4AC0-A29E-75B7344FB277}">
      <dgm:prSet/>
      <dgm:spPr/>
      <dgm:t>
        <a:bodyPr/>
        <a:lstStyle/>
        <a:p>
          <a:endParaRPr lang="ru-RU"/>
        </a:p>
      </dgm:t>
    </dgm:pt>
    <dgm:pt modelId="{3A71E2E4-68ED-4ECA-A660-9A2AF0AAB51F}" type="sibTrans" cxnId="{58C92BB8-D4A1-4AC0-A29E-75B7344FB277}">
      <dgm:prSet/>
      <dgm:spPr/>
      <dgm:t>
        <a:bodyPr/>
        <a:lstStyle/>
        <a:p>
          <a:endParaRPr lang="ru-RU"/>
        </a:p>
      </dgm:t>
    </dgm:pt>
    <dgm:pt modelId="{2E2F0492-87CC-49F2-AF06-FDE15EE29BAC}">
      <dgm:prSet phldrT="[Текст]"/>
      <dgm:spPr/>
      <dgm:t>
        <a:bodyPr/>
        <a:lstStyle/>
        <a:p>
          <a:r>
            <a:rPr lang="en-US" dirty="0" smtClean="0"/>
            <a:t>Holds a range of printed materials</a:t>
          </a:r>
          <a:endParaRPr lang="ru-RU" dirty="0"/>
        </a:p>
      </dgm:t>
    </dgm:pt>
    <dgm:pt modelId="{7ECF6B0D-081A-4F7E-998E-8553C06E2979}" type="parTrans" cxnId="{BECF06DC-6BF7-4DB1-9DAE-6525CF701F5B}">
      <dgm:prSet/>
      <dgm:spPr/>
      <dgm:t>
        <a:bodyPr/>
        <a:lstStyle/>
        <a:p>
          <a:endParaRPr lang="ru-RU"/>
        </a:p>
      </dgm:t>
    </dgm:pt>
    <dgm:pt modelId="{8B611425-1DD8-48EE-88E7-09466E998851}" type="sibTrans" cxnId="{BECF06DC-6BF7-4DB1-9DAE-6525CF701F5B}">
      <dgm:prSet/>
      <dgm:spPr/>
      <dgm:t>
        <a:bodyPr/>
        <a:lstStyle/>
        <a:p>
          <a:endParaRPr lang="ru-RU"/>
        </a:p>
      </dgm:t>
    </dgm:pt>
    <dgm:pt modelId="{043EA53B-A2B6-4A3D-A85B-076CD8B51EE7}">
      <dgm:prSet phldrT="[Текст]"/>
      <dgm:spPr/>
      <dgm:t>
        <a:bodyPr/>
        <a:lstStyle/>
        <a:p>
          <a:r>
            <a:rPr lang="en-US" dirty="0" smtClean="0"/>
            <a:t>Provides access to online resources </a:t>
          </a:r>
          <a:endParaRPr lang="ru-RU" dirty="0"/>
        </a:p>
      </dgm:t>
    </dgm:pt>
    <dgm:pt modelId="{0EE6BEB4-A828-4585-A42E-69E0470FE891}" type="parTrans" cxnId="{3C71A028-B55D-4364-99D5-7D1B59BBDB68}">
      <dgm:prSet/>
      <dgm:spPr/>
      <dgm:t>
        <a:bodyPr/>
        <a:lstStyle/>
        <a:p>
          <a:endParaRPr lang="ru-RU"/>
        </a:p>
      </dgm:t>
    </dgm:pt>
    <dgm:pt modelId="{634179B8-B9BC-46F2-A228-0DAE8E3258B0}" type="sibTrans" cxnId="{3C71A028-B55D-4364-99D5-7D1B59BBDB68}">
      <dgm:prSet/>
      <dgm:spPr/>
      <dgm:t>
        <a:bodyPr/>
        <a:lstStyle/>
        <a:p>
          <a:endParaRPr lang="ru-RU"/>
        </a:p>
      </dgm:t>
    </dgm:pt>
    <dgm:pt modelId="{D9EFDE61-EDFB-408C-B42B-1F1A865236A0}">
      <dgm:prSet phldrT="[Текст]"/>
      <dgm:spPr/>
      <dgm:t>
        <a:bodyPr/>
        <a:lstStyle/>
        <a:p>
          <a:r>
            <a:rPr lang="en-US" dirty="0" smtClean="0"/>
            <a:t>Ensures a place where students can go to receive help about their English language learning </a:t>
          </a:r>
          <a:endParaRPr lang="ru-RU" dirty="0"/>
        </a:p>
      </dgm:t>
    </dgm:pt>
    <dgm:pt modelId="{6379483A-4A4B-42C1-99C5-F1450106B3C8}" type="parTrans" cxnId="{9D235630-C388-4668-B523-6736FB6631E2}">
      <dgm:prSet/>
      <dgm:spPr/>
      <dgm:t>
        <a:bodyPr/>
        <a:lstStyle/>
        <a:p>
          <a:endParaRPr lang="ru-RU"/>
        </a:p>
      </dgm:t>
    </dgm:pt>
    <dgm:pt modelId="{C665C625-32F4-4E64-9AF6-0D7B38AC9AE2}" type="sibTrans" cxnId="{9D235630-C388-4668-B523-6736FB6631E2}">
      <dgm:prSet/>
      <dgm:spPr/>
      <dgm:t>
        <a:bodyPr/>
        <a:lstStyle/>
        <a:p>
          <a:endParaRPr lang="ru-RU"/>
        </a:p>
      </dgm:t>
    </dgm:pt>
    <dgm:pt modelId="{F630C312-0C58-4CE1-9275-508DCEB4CB20}" type="pres">
      <dgm:prSet presAssocID="{93D2E2B4-76B2-4103-AC87-D2A421FEE6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64C3E2-BE67-4F63-895E-7C2DC102E201}" type="pres">
      <dgm:prSet presAssocID="{BC35FD68-D23A-41FF-BF6A-DA9E872B6CD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3D994-DB33-43F3-8503-2E74C29AEBB8}" type="pres">
      <dgm:prSet presAssocID="{A0ECA868-9895-4F78-A41D-D325022D949B}" presName="sibTrans" presStyleCnt="0"/>
      <dgm:spPr/>
    </dgm:pt>
    <dgm:pt modelId="{A178729B-7A90-4A28-B78B-6FFB2CA64864}" type="pres">
      <dgm:prSet presAssocID="{53660F96-0F74-485F-9804-39DD7C9ACA4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DAC0B1-AA09-4D08-8F2F-A6ED424A092A}" type="pres">
      <dgm:prSet presAssocID="{3A71E2E4-68ED-4ECA-A660-9A2AF0AAB51F}" presName="sibTrans" presStyleCnt="0"/>
      <dgm:spPr/>
    </dgm:pt>
    <dgm:pt modelId="{D38AEB6D-9203-40AC-8303-3C71F8EF5D0E}" type="pres">
      <dgm:prSet presAssocID="{2E2F0492-87CC-49F2-AF06-FDE15EE29BA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3D4F72-0968-485A-BCAD-782354976013}" type="pres">
      <dgm:prSet presAssocID="{8B611425-1DD8-48EE-88E7-09466E998851}" presName="sibTrans" presStyleCnt="0"/>
      <dgm:spPr/>
    </dgm:pt>
    <dgm:pt modelId="{8201D960-FBCF-46E7-B0AC-524F9F7EA638}" type="pres">
      <dgm:prSet presAssocID="{043EA53B-A2B6-4A3D-A85B-076CD8B51EE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8BD8CA-AE5C-4279-9382-4FC0B8507B4B}" type="pres">
      <dgm:prSet presAssocID="{634179B8-B9BC-46F2-A228-0DAE8E3258B0}" presName="sibTrans" presStyleCnt="0"/>
      <dgm:spPr/>
    </dgm:pt>
    <dgm:pt modelId="{DE8357CB-B791-4BE4-8F14-8CCDE5C9140E}" type="pres">
      <dgm:prSet presAssocID="{D9EFDE61-EDFB-408C-B42B-1F1A865236A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71A028-B55D-4364-99D5-7D1B59BBDB68}" srcId="{93D2E2B4-76B2-4103-AC87-D2A421FEE68D}" destId="{043EA53B-A2B6-4A3D-A85B-076CD8B51EE7}" srcOrd="3" destOrd="0" parTransId="{0EE6BEB4-A828-4585-A42E-69E0470FE891}" sibTransId="{634179B8-B9BC-46F2-A228-0DAE8E3258B0}"/>
    <dgm:cxn modelId="{596D1160-0CDF-45D6-9737-EF3C8448A2E3}" type="presOf" srcId="{BC35FD68-D23A-41FF-BF6A-DA9E872B6CD5}" destId="{DA64C3E2-BE67-4F63-895E-7C2DC102E201}" srcOrd="0" destOrd="0" presId="urn:microsoft.com/office/officeart/2005/8/layout/default"/>
    <dgm:cxn modelId="{61C82B79-3E3A-4AA1-B440-3BDCBC86EACE}" type="presOf" srcId="{53660F96-0F74-485F-9804-39DD7C9ACA4D}" destId="{A178729B-7A90-4A28-B78B-6FFB2CA64864}" srcOrd="0" destOrd="0" presId="urn:microsoft.com/office/officeart/2005/8/layout/default"/>
    <dgm:cxn modelId="{4260BCBC-AC7D-4C69-81B2-8F23856AE333}" type="presOf" srcId="{043EA53B-A2B6-4A3D-A85B-076CD8B51EE7}" destId="{8201D960-FBCF-46E7-B0AC-524F9F7EA638}" srcOrd="0" destOrd="0" presId="urn:microsoft.com/office/officeart/2005/8/layout/default"/>
    <dgm:cxn modelId="{29679765-9251-4BFD-9A4F-BAAD42A060E1}" srcId="{93D2E2B4-76B2-4103-AC87-D2A421FEE68D}" destId="{BC35FD68-D23A-41FF-BF6A-DA9E872B6CD5}" srcOrd="0" destOrd="0" parTransId="{69714F00-C7FD-4A8D-9160-D9ECC4A7EED5}" sibTransId="{A0ECA868-9895-4F78-A41D-D325022D949B}"/>
    <dgm:cxn modelId="{489747F0-55B8-42F0-9244-580F4374CC56}" type="presOf" srcId="{93D2E2B4-76B2-4103-AC87-D2A421FEE68D}" destId="{F630C312-0C58-4CE1-9275-508DCEB4CB20}" srcOrd="0" destOrd="0" presId="urn:microsoft.com/office/officeart/2005/8/layout/default"/>
    <dgm:cxn modelId="{58C92BB8-D4A1-4AC0-A29E-75B7344FB277}" srcId="{93D2E2B4-76B2-4103-AC87-D2A421FEE68D}" destId="{53660F96-0F74-485F-9804-39DD7C9ACA4D}" srcOrd="1" destOrd="0" parTransId="{976C5CF2-3396-4CC5-9DA3-D75D913CF1C1}" sibTransId="{3A71E2E4-68ED-4ECA-A660-9A2AF0AAB51F}"/>
    <dgm:cxn modelId="{26C35A89-C51A-4EBB-9DC6-10924E7CD298}" type="presOf" srcId="{2E2F0492-87CC-49F2-AF06-FDE15EE29BAC}" destId="{D38AEB6D-9203-40AC-8303-3C71F8EF5D0E}" srcOrd="0" destOrd="0" presId="urn:microsoft.com/office/officeart/2005/8/layout/default"/>
    <dgm:cxn modelId="{9D235630-C388-4668-B523-6736FB6631E2}" srcId="{93D2E2B4-76B2-4103-AC87-D2A421FEE68D}" destId="{D9EFDE61-EDFB-408C-B42B-1F1A865236A0}" srcOrd="4" destOrd="0" parTransId="{6379483A-4A4B-42C1-99C5-F1450106B3C8}" sibTransId="{C665C625-32F4-4E64-9AF6-0D7B38AC9AE2}"/>
    <dgm:cxn modelId="{BECF06DC-6BF7-4DB1-9DAE-6525CF701F5B}" srcId="{93D2E2B4-76B2-4103-AC87-D2A421FEE68D}" destId="{2E2F0492-87CC-49F2-AF06-FDE15EE29BAC}" srcOrd="2" destOrd="0" parTransId="{7ECF6B0D-081A-4F7E-998E-8553C06E2979}" sibTransId="{8B611425-1DD8-48EE-88E7-09466E998851}"/>
    <dgm:cxn modelId="{8ADD4814-0A57-4F59-B9A0-D2E38598145E}" type="presOf" srcId="{D9EFDE61-EDFB-408C-B42B-1F1A865236A0}" destId="{DE8357CB-B791-4BE4-8F14-8CCDE5C9140E}" srcOrd="0" destOrd="0" presId="urn:microsoft.com/office/officeart/2005/8/layout/default"/>
    <dgm:cxn modelId="{F6FDB6EE-B18B-4375-A49B-7491DA8946DB}" type="presParOf" srcId="{F630C312-0C58-4CE1-9275-508DCEB4CB20}" destId="{DA64C3E2-BE67-4F63-895E-7C2DC102E201}" srcOrd="0" destOrd="0" presId="urn:microsoft.com/office/officeart/2005/8/layout/default"/>
    <dgm:cxn modelId="{820BFAE3-B866-445F-9B07-F7A24D12E35D}" type="presParOf" srcId="{F630C312-0C58-4CE1-9275-508DCEB4CB20}" destId="{9AB3D994-DB33-43F3-8503-2E74C29AEBB8}" srcOrd="1" destOrd="0" presId="urn:microsoft.com/office/officeart/2005/8/layout/default"/>
    <dgm:cxn modelId="{91A4A9BB-3914-478A-85A9-DF1F82D5B76D}" type="presParOf" srcId="{F630C312-0C58-4CE1-9275-508DCEB4CB20}" destId="{A178729B-7A90-4A28-B78B-6FFB2CA64864}" srcOrd="2" destOrd="0" presId="urn:microsoft.com/office/officeart/2005/8/layout/default"/>
    <dgm:cxn modelId="{CA2F09C5-94FF-4E1E-AE8C-84AD47348AAB}" type="presParOf" srcId="{F630C312-0C58-4CE1-9275-508DCEB4CB20}" destId="{5CDAC0B1-AA09-4D08-8F2F-A6ED424A092A}" srcOrd="3" destOrd="0" presId="urn:microsoft.com/office/officeart/2005/8/layout/default"/>
    <dgm:cxn modelId="{B219AAFC-42A3-496D-86E0-8C7BC9D3E12A}" type="presParOf" srcId="{F630C312-0C58-4CE1-9275-508DCEB4CB20}" destId="{D38AEB6D-9203-40AC-8303-3C71F8EF5D0E}" srcOrd="4" destOrd="0" presId="urn:microsoft.com/office/officeart/2005/8/layout/default"/>
    <dgm:cxn modelId="{9715108B-2AF2-41DF-810E-A0D46CA5A97D}" type="presParOf" srcId="{F630C312-0C58-4CE1-9275-508DCEB4CB20}" destId="{DA3D4F72-0968-485A-BCAD-782354976013}" srcOrd="5" destOrd="0" presId="urn:microsoft.com/office/officeart/2005/8/layout/default"/>
    <dgm:cxn modelId="{BE004842-B6E2-40DF-936E-8D8948609A30}" type="presParOf" srcId="{F630C312-0C58-4CE1-9275-508DCEB4CB20}" destId="{8201D960-FBCF-46E7-B0AC-524F9F7EA638}" srcOrd="6" destOrd="0" presId="urn:microsoft.com/office/officeart/2005/8/layout/default"/>
    <dgm:cxn modelId="{3957F246-F676-40CF-B77B-7A8EFBDED4B8}" type="presParOf" srcId="{F630C312-0C58-4CE1-9275-508DCEB4CB20}" destId="{598BD8CA-AE5C-4279-9382-4FC0B8507B4B}" srcOrd="7" destOrd="0" presId="urn:microsoft.com/office/officeart/2005/8/layout/default"/>
    <dgm:cxn modelId="{BEA5FB84-3842-46D0-8445-8A03AEC9EFDE}" type="presParOf" srcId="{F630C312-0C58-4CE1-9275-508DCEB4CB20}" destId="{DE8357CB-B791-4BE4-8F14-8CCDE5C9140E}" srcOrd="8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80E1-E20F-4C07-B0D6-469D0CEFA51F}" type="datetimeFigureOut">
              <a:rPr lang="uk-UA" smtClean="0"/>
              <a:pPr/>
              <a:t>13.12.2015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F0DC4-61D0-4A8E-972E-21628AB745A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462303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80E1-E20F-4C07-B0D6-469D0CEFA51F}" type="datetimeFigureOut">
              <a:rPr lang="uk-UA" smtClean="0"/>
              <a:pPr/>
              <a:t>13.12.2015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F0DC4-61D0-4A8E-972E-21628AB745A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87757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180E1-E20F-4C07-B0D6-469D0CEFA51F}" type="datetimeFigureOut">
              <a:rPr lang="uk-UA" smtClean="0"/>
              <a:pPr/>
              <a:t>13.12.2015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F0DC4-61D0-4A8E-972E-21628AB745A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216242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180E1-E20F-4C07-B0D6-469D0CEFA51F}" type="datetimeFigureOut">
              <a:rPr lang="uk-UA" smtClean="0"/>
              <a:pPr/>
              <a:t>13.12.2015</a:t>
            </a:fld>
            <a:endParaRPr lang="uk-UA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F0DC4-61D0-4A8E-972E-21628AB745A7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54827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7557" y="573723"/>
            <a:ext cx="7366782" cy="847114"/>
          </a:xfrm>
        </p:spPr>
        <p:txBody>
          <a:bodyPr>
            <a:normAutofit fontScale="90000"/>
          </a:bodyPr>
          <a:lstStyle/>
          <a:p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All –</a:t>
            </a: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Ukrainian Competition</a:t>
            </a: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Teacher of the Year</a:t>
            </a: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-2016”</a:t>
            </a:r>
            <a:endParaRPr lang="uk-UA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03521" y="4896266"/>
            <a:ext cx="6443002" cy="1490466"/>
          </a:xfrm>
        </p:spPr>
        <p:txBody>
          <a:bodyPr>
            <a:normAutofit fontScale="92500"/>
          </a:bodyPr>
          <a:lstStyle/>
          <a:p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Nataliia Melnychuk</a:t>
            </a:r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 English teacher of</a:t>
            </a:r>
            <a:endParaRPr lang="uk-UA" b="1" i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Chortkiv Gymnasium named after M.Shashkevych</a:t>
            </a:r>
            <a:endParaRPr lang="uk-UA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0626" y="566958"/>
            <a:ext cx="2797810" cy="3867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 descr="http://wiki.ippo.edu.te.ua/images/a/ae/Emblem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054" y="436172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536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064262" cy="943170"/>
          </a:xfrm>
        </p:spPr>
        <p:txBody>
          <a:bodyPr/>
          <a:lstStyle/>
          <a:p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Project work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Postcrossing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175" y="1361391"/>
            <a:ext cx="326350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359" y="1373724"/>
            <a:ext cx="3781375" cy="2619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/>
          <p:cNvPicPr/>
          <p:nvPr/>
        </p:nvPicPr>
        <p:blipFill>
          <a:blip r:embed="rId4" cstate="print"/>
          <a:srcRect t="9408" r="-62" b="14263"/>
          <a:stretch>
            <a:fillRect/>
          </a:stretch>
        </p:blipFill>
        <p:spPr bwMode="auto">
          <a:xfrm>
            <a:off x="4506350" y="4197540"/>
            <a:ext cx="3807655" cy="2092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469922" y="1561782"/>
            <a:ext cx="3220329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We have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got a 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board in the English Language Resource Centre to exhibit received postcards </a:t>
            </a:r>
            <a:endParaRPr lang="en-GB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://wiki.ippo.edu.te.ua/images/a/ae/Emblem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4920" y="4113905"/>
            <a:ext cx="3579080" cy="2385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36126" cy="802493"/>
          </a:xfrm>
        </p:spPr>
        <p:txBody>
          <a:bodyPr/>
          <a:lstStyle/>
          <a:p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Project work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eTwinning Plus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805" y="1250413"/>
            <a:ext cx="3742007" cy="2561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8746" y="2863744"/>
            <a:ext cx="3449980" cy="2678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711591" y="1276984"/>
            <a:ext cx="4943622" cy="4687718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eTwinning programme promotes school collaboration in Europe through the use of ICT. </a:t>
            </a:r>
          </a:p>
          <a:p>
            <a:r>
              <a:rPr lang="en-US" sz="3200" i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It gives a chance to communicate, collaborate, develop projects, share and be part of the most exciting learning community in Europe. </a:t>
            </a:r>
            <a:endParaRPr lang="ru-RU" sz="3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://wiki.ippo.edu.te.ua/images/a/ae/Emblem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SC032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5344" y="1399908"/>
            <a:ext cx="3442211" cy="2725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95449" cy="732154"/>
          </a:xfrm>
        </p:spPr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Professional development</a:t>
            </a:r>
            <a:endParaRPr lang="ru-RU" dirty="0"/>
          </a:p>
        </p:txBody>
      </p:sp>
      <p:pic>
        <p:nvPicPr>
          <p:cNvPr id="4" name="Picture 11" descr="DSCN721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989" y="1344770"/>
            <a:ext cx="3683995" cy="2762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9" descr="DSCN72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6201" y="3465294"/>
            <a:ext cx="3706416" cy="278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20738" y="4308840"/>
            <a:ext cx="23564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Young Teachers’ </a:t>
            </a:r>
          </a:p>
          <a:p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    School</a:t>
            </a:r>
            <a:r>
              <a:rPr lang="en-GB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endParaRPr lang="en-GB" sz="2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120720" y="4179887"/>
            <a:ext cx="23807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Cooperation with</a:t>
            </a:r>
          </a:p>
          <a:p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  Peace Corps</a:t>
            </a:r>
            <a:r>
              <a:rPr lang="en-GB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endParaRPr lang="en-GB" sz="2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0" name="Рисунок 9" descr="http://wiki.ippo.edu.te.ua/images/a/ae/Emblem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9768840" cy="929102"/>
          </a:xfrm>
        </p:spPr>
        <p:txBody>
          <a:bodyPr/>
          <a:lstStyle/>
          <a:p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English Language Resource Centre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838200" y="136139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http://wiki.ippo.edu.te.ua/images/a/ae/Emblem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1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61209" cy="830629"/>
          </a:xfrm>
        </p:spPr>
        <p:txBody>
          <a:bodyPr/>
          <a:lstStyle/>
          <a:p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English Language Resource Centre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8192" y="1084384"/>
            <a:ext cx="3984282" cy="282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682" y="1103727"/>
            <a:ext cx="4033521" cy="28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8874" y="3542787"/>
            <a:ext cx="4002942" cy="28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2531" y="3558394"/>
            <a:ext cx="3982134" cy="285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http://wiki.ippo.edu.te.ua/images/a/ae/Emblem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Publications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Picture 18" descr="Hramoty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740" y="1329571"/>
            <a:ext cx="3960812" cy="3168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36333" y="4899684"/>
            <a:ext cx="35253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Book “Ukraine we live in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</a:t>
            </a:r>
            <a:endParaRPr lang="en-GB" sz="2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091" y="2228408"/>
            <a:ext cx="2142550" cy="30751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134788" y="5952417"/>
            <a:ext cx="27222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School of my dream</a:t>
            </a:r>
            <a:endParaRPr lang="en-GB" sz="2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853477" y="5373298"/>
            <a:ext cx="23657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St Andrew’s Day </a:t>
            </a:r>
          </a:p>
          <a:p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 fortune telling</a:t>
            </a:r>
            <a:endParaRPr lang="en-GB" sz="2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8421" y="2767746"/>
            <a:ext cx="2070999" cy="311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1447" y="5431912"/>
            <a:ext cx="4039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Book “Let’s celebrate winter!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”</a:t>
            </a:r>
            <a:endParaRPr lang="en-GB" sz="2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1" name="Рисунок 10" descr="http://wiki.ippo.edu.te.ua/images/a/ae/Emblem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6422" y="1070545"/>
            <a:ext cx="1647092" cy="244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3918" y="3057085"/>
            <a:ext cx="1740772" cy="2471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79855" cy="802493"/>
          </a:xfrm>
        </p:spPr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Certificates and awards</a:t>
            </a:r>
            <a:endParaRPr lang="ru-RU" dirty="0"/>
          </a:p>
        </p:txBody>
      </p:sp>
      <p:pic>
        <p:nvPicPr>
          <p:cNvPr id="4" name="Содержимое 3" descr="F:\Грамоти\Зіскановане_20151130 (8)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030" y="1065970"/>
            <a:ext cx="1875410" cy="270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Грамоти\Зіскановане_20151130 (9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3570" y="1320017"/>
            <a:ext cx="1908266" cy="266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Грамоти\Зіскановане_20151130 (10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9773" y="2724866"/>
            <a:ext cx="1674936" cy="25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Грамоти\Зіскановане_20151130 (1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1748" y="2764302"/>
            <a:ext cx="1756535" cy="241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Грамоти\Зіскановане_20151130 (12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83945" y="4311748"/>
            <a:ext cx="166551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Грамоти\Зіскановане_20151130 (13)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9541906" y="608922"/>
            <a:ext cx="1791181" cy="250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Грамоти\Зіскановане_20151130 (16)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6744205" y="681034"/>
            <a:ext cx="1789103" cy="2532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Грамоти\Зіскановане_20151130 (19)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8344039" y="1915106"/>
            <a:ext cx="1652754" cy="239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wiki.ippo.edu.te.ua/images/a/ae/Emblem1.jpg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148" y="4240896"/>
            <a:ext cx="1575434" cy="2272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F:\Грамоти\Зіскановане_2015113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4235" y="522701"/>
            <a:ext cx="2123531" cy="30786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588456" y="4866785"/>
            <a:ext cx="6428936" cy="1393337"/>
          </a:xfrm>
        </p:spPr>
        <p:txBody>
          <a:bodyPr>
            <a:normAutofit fontScale="90000"/>
          </a:bodyPr>
          <a:lstStyle/>
          <a:p>
            <a:r>
              <a:rPr lang="en-US" sz="36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The wonder of teaching is watching    </a:t>
            </a:r>
            <a:br>
              <a:rPr lang="en-US" sz="36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    caterpillars become butterflies</a:t>
            </a:r>
            <a:endParaRPr lang="ru-RU" sz="3600" dirty="0">
              <a:solidFill>
                <a:srgbClr val="660066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0258" y="486434"/>
            <a:ext cx="2978944" cy="397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907" y="2750161"/>
            <a:ext cx="2116591" cy="2905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F:\Грамоти\Зіскановане_20151130 (3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657935" y="77708"/>
            <a:ext cx="2095500" cy="2876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F:\Грамоти\Зіскановане_20151130 (4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5362" y="1585106"/>
            <a:ext cx="2317840" cy="3181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184110" y="4519858"/>
            <a:ext cx="2024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Вівчар Надія</a:t>
            </a:r>
            <a:r>
              <a:rPr lang="en-GB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endParaRPr lang="en-GB" sz="2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5547482" y="4491721"/>
            <a:ext cx="24248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Хлібович Ярина</a:t>
            </a:r>
            <a:r>
              <a:rPr lang="en-GB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endParaRPr lang="en-GB" sz="2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6" name="Рисунок 15" descr="http://wiki.ippo.edu.te.ua/images/a/ae/Emblem1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110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31" y="535570"/>
            <a:ext cx="6022250" cy="1307298"/>
          </a:xfrm>
        </p:spPr>
        <p:txBody>
          <a:bodyPr>
            <a:no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To the world you may be just </a:t>
            </a:r>
            <a:b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teacher but to your students you are a HERO!</a:t>
            </a:r>
            <a:endParaRPr lang="uk-UA" sz="32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087" y="1576362"/>
            <a:ext cx="4828149" cy="3516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Прямоугольник 5"/>
          <p:cNvSpPr/>
          <p:nvPr/>
        </p:nvSpPr>
        <p:spPr>
          <a:xfrm>
            <a:off x="5748997" y="516189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With much consideration and admiration,</a:t>
            </a:r>
          </a:p>
          <a:p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Nataliia Melnychuk</a:t>
            </a:r>
            <a:endParaRPr lang="en-US" sz="24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wiki.ippo.edu.te.ua/images/a/ae/Emblem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233261" y="6079028"/>
            <a:ext cx="3472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nataliiamln.blogspot.com </a:t>
            </a:r>
            <a:endParaRPr lang="en-GB" sz="24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30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335" y="491734"/>
            <a:ext cx="10515600" cy="1325563"/>
          </a:xfrm>
        </p:spPr>
        <p:txBody>
          <a:bodyPr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uk-UA" dirty="0" smtClean="0"/>
              <a:t>                 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Methodological Problem</a:t>
            </a:r>
            <a:endParaRPr lang="uk-UA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0064" y="1797489"/>
            <a:ext cx="5182773" cy="4351338"/>
          </a:xfrm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66FF"/>
                </a:solidFill>
              </a:rPr>
              <a:t> </a:t>
            </a:r>
            <a:r>
              <a:rPr lang="en-US" sz="43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effectiveness of  using project method in the process of teaching and learning English </a:t>
            </a:r>
            <a:r>
              <a:rPr lang="ru-RU" sz="43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3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PC1818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19352" y="1451881"/>
            <a:ext cx="4500561" cy="3162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http://wiki.ippo.edu.te.ua/images/a/ae/Emblem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919" y="393968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48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uk-UA" sz="4000" b="1" i="1" dirty="0" smtClean="0">
                <a:solidFill>
                  <a:srgbClr val="002060"/>
                </a:solidFill>
              </a:rPr>
              <a:t> </a:t>
            </a:r>
            <a:r>
              <a:rPr lang="en-US" sz="4000" b="1" i="1" dirty="0" smtClean="0">
                <a:solidFill>
                  <a:srgbClr val="002060"/>
                </a:solidFill>
              </a:rPr>
              <a:t>                              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What is a project ?</a:t>
            </a:r>
            <a:r>
              <a:rPr lang="uk-UA" sz="4000" b="1" i="1" dirty="0" smtClean="0">
                <a:solidFill>
                  <a:srgbClr val="002060"/>
                </a:solidFill>
              </a:rPr>
              <a:t> 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496739" y="1512206"/>
            <a:ext cx="5408111" cy="3045726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balanced" dir="t">
              <a:rot lat="0" lon="0" rev="2100000"/>
            </a:lightRig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</a:rPr>
              <a:t>The Project</a:t>
            </a:r>
            <a:r>
              <a:rPr lang="ru-RU" sz="3200" b="1" i="1" dirty="0" smtClean="0">
                <a:solidFill>
                  <a:srgbClr val="0070C0"/>
                </a:solidFill>
              </a:rPr>
              <a:t> is a kind of creative activity for students that includes</a:t>
            </a:r>
            <a:r>
              <a:rPr lang="en-US" sz="3200" b="1" i="1" dirty="0" smtClean="0">
                <a:solidFill>
                  <a:srgbClr val="0070C0"/>
                </a:solidFill>
              </a:rPr>
              <a:t> their                         </a:t>
            </a:r>
            <a:endParaRPr lang="ru-RU" sz="3200" b="1" dirty="0" smtClean="0">
              <a:solidFill>
                <a:srgbClr val="0070C0"/>
              </a:solidFill>
            </a:endParaRPr>
          </a:p>
          <a:p>
            <a:pPr algn="ctr">
              <a:defRPr/>
            </a:pPr>
            <a:endParaRPr lang="ru-RU" sz="3600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2" name="AutoShape 16"/>
          <p:cNvSpPr>
            <a:spLocks noChangeArrowheads="1"/>
          </p:cNvSpPr>
          <p:nvPr/>
        </p:nvSpPr>
        <p:spPr bwMode="auto">
          <a:xfrm rot="11035899">
            <a:off x="2542835" y="2575168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3" name="AutoShape 16"/>
          <p:cNvSpPr>
            <a:spLocks noChangeArrowheads="1"/>
          </p:cNvSpPr>
          <p:nvPr/>
        </p:nvSpPr>
        <p:spPr bwMode="auto">
          <a:xfrm rot="8413801">
            <a:off x="2908593" y="3784991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4" name="AutoShape 16"/>
          <p:cNvSpPr>
            <a:spLocks noChangeArrowheads="1"/>
          </p:cNvSpPr>
          <p:nvPr/>
        </p:nvSpPr>
        <p:spPr bwMode="auto">
          <a:xfrm rot="6264529">
            <a:off x="4427904" y="4629052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5" name="AutoShape 16"/>
          <p:cNvSpPr>
            <a:spLocks noChangeArrowheads="1"/>
          </p:cNvSpPr>
          <p:nvPr/>
        </p:nvSpPr>
        <p:spPr bwMode="auto">
          <a:xfrm rot="5164162">
            <a:off x="6158230" y="4783797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6" name="Прямоугольник с двумя вырезанными противолежащими углами 21"/>
          <p:cNvSpPr/>
          <p:nvPr/>
        </p:nvSpPr>
        <p:spPr>
          <a:xfrm>
            <a:off x="467945" y="2726275"/>
            <a:ext cx="2089150" cy="68897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Experience</a:t>
            </a:r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7" name="Прямоугольник с двумя вырезанными противолежащими углами 21"/>
          <p:cNvSpPr/>
          <p:nvPr/>
        </p:nvSpPr>
        <p:spPr>
          <a:xfrm>
            <a:off x="946247" y="4273721"/>
            <a:ext cx="2089150" cy="68897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Imagination</a:t>
            </a:r>
            <a:r>
              <a:rPr lang="uk-UA" sz="24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" name="Прямоугольник с двумя вырезанными противолежащими углами 21"/>
          <p:cNvSpPr/>
          <p:nvPr/>
        </p:nvSpPr>
        <p:spPr>
          <a:xfrm>
            <a:off x="2817251" y="5328798"/>
            <a:ext cx="2089150" cy="68897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Knowledge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" name="Прямоугольник с двумя вырезанными противолежащими углами 16"/>
          <p:cNvSpPr/>
          <p:nvPr/>
        </p:nvSpPr>
        <p:spPr>
          <a:xfrm>
            <a:off x="5624683" y="5526258"/>
            <a:ext cx="2376488" cy="100965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Strong desire to share them with others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2" name="Рисунок 31" descr="http://wiki.ippo.edu.te.ua/images/a/ae/Emblem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581" y="379901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Advantages of the project work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725657" y="1375459"/>
          <a:ext cx="10106465" cy="485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 descr="http://wiki.ippo.edu.te.ua/images/a/ae/Emblem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919" y="393968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PB0806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4029" y="1434906"/>
            <a:ext cx="4024822" cy="2700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Project work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School of my dream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/>
          </a:p>
        </p:txBody>
      </p:sp>
      <p:pic>
        <p:nvPicPr>
          <p:cNvPr id="4" name="Picture 5" descr="PB080669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6013" y="1506676"/>
            <a:ext cx="3984461" cy="2713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Picture 4" descr="PB0806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4082" y="3392706"/>
            <a:ext cx="3998570" cy="2628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929640" y="4558201"/>
            <a:ext cx="28798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rgbClr val="800080"/>
                </a:solidFill>
                <a:latin typeface="Times New Roman" pitchFamily="18" charset="0"/>
              </a:rPr>
              <a:t>We’d like to see many plants</a:t>
            </a:r>
          </a:p>
          <a:p>
            <a:r>
              <a:rPr lang="en-GB" b="1" i="1" dirty="0" smtClean="0">
                <a:solidFill>
                  <a:srgbClr val="800080"/>
                </a:solidFill>
                <a:latin typeface="Times New Roman" pitchFamily="18" charset="0"/>
              </a:rPr>
              <a:t>        in </a:t>
            </a:r>
            <a:r>
              <a:rPr lang="en-GB" b="1" i="1" dirty="0">
                <a:solidFill>
                  <a:srgbClr val="800080"/>
                </a:solidFill>
                <a:latin typeface="Times New Roman" pitchFamily="18" charset="0"/>
              </a:rPr>
              <a:t>every classroom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586507" y="6042857"/>
            <a:ext cx="29697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rgbClr val="800080"/>
                </a:solidFill>
                <a:latin typeface="Times New Roman" pitchFamily="18" charset="0"/>
              </a:rPr>
              <a:t>We’d like our school to have</a:t>
            </a:r>
          </a:p>
          <a:p>
            <a:r>
              <a:rPr lang="en-GB" b="1" i="1" dirty="0" smtClean="0">
                <a:solidFill>
                  <a:srgbClr val="800080"/>
                </a:solidFill>
                <a:latin typeface="Times New Roman" pitchFamily="18" charset="0"/>
              </a:rPr>
              <a:t>   a </a:t>
            </a:r>
            <a:r>
              <a:rPr lang="en-GB" b="1" i="1" dirty="0">
                <a:solidFill>
                  <a:srgbClr val="800080"/>
                </a:solidFill>
                <a:latin typeface="Times New Roman" pitchFamily="18" charset="0"/>
              </a:rPr>
              <a:t>modern computer class 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8169617" y="4268909"/>
            <a:ext cx="3161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i="1" dirty="0">
                <a:solidFill>
                  <a:srgbClr val="800080"/>
                </a:solidFill>
                <a:latin typeface="Times New Roman" pitchFamily="18" charset="0"/>
              </a:rPr>
              <a:t>We’d like it to be clean and tidy</a:t>
            </a:r>
          </a:p>
        </p:txBody>
      </p:sp>
      <p:pic>
        <p:nvPicPr>
          <p:cNvPr id="10" name="Рисунок 9" descr="http://wiki.ippo.edu.te.ua/images/a/ae/Emblem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919" y="393968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Project work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Christmas card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5472" y="1434906"/>
            <a:ext cx="4049069" cy="254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2917" y="3917082"/>
            <a:ext cx="4085348" cy="259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0427" y="1378634"/>
            <a:ext cx="3920003" cy="258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4520" y="3953022"/>
            <a:ext cx="3965917" cy="2518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wiki.ippo.edu.te.ua/images/a/ae/Emblem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919" y="393968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4455" y="239152"/>
            <a:ext cx="11324492" cy="998804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uk-UA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Project work</a:t>
            </a: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 Valentine’s Day around the world</a:t>
            </a:r>
            <a:r>
              <a:rPr lang="uk-UA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sz="4000" dirty="0"/>
          </a:p>
        </p:txBody>
      </p:sp>
      <p:pic>
        <p:nvPicPr>
          <p:cNvPr id="5" name="Рисунок 4" descr="C:\Users\User\Desktop\урок для батьків\DSCN408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5293" y="3992560"/>
            <a:ext cx="3230098" cy="2408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 descr="C:\Users\User\Desktop\melnychuk\DSCN48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3984" y="1394532"/>
            <a:ext cx="3137609" cy="2352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0327" y="1338080"/>
            <a:ext cx="3168650" cy="2376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Содержимое 8"/>
          <p:cNvPicPr>
            <a:picLocks noGrp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0641" y="3977983"/>
            <a:ext cx="3277771" cy="2422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66933" y="2194828"/>
            <a:ext cx="26937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i="1" dirty="0" smtClean="0">
                <a:solidFill>
                  <a:srgbClr val="800080"/>
                </a:solidFill>
                <a:latin typeface="Times New Roman" pitchFamily="18" charset="0"/>
              </a:rPr>
              <a:t>  Workshop for teachers</a:t>
            </a:r>
            <a:endParaRPr lang="en-GB" sz="2000" b="1" i="1" dirty="0">
              <a:solidFill>
                <a:srgbClr val="800080"/>
              </a:solidFill>
              <a:latin typeface="Times New Roman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8357381" y="4136171"/>
            <a:ext cx="36282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i="1" dirty="0" smtClean="0">
                <a:solidFill>
                  <a:srgbClr val="800080"/>
                </a:solidFill>
                <a:latin typeface="Times New Roman" pitchFamily="18" charset="0"/>
              </a:rPr>
              <a:t>An English Club “ELF”   </a:t>
            </a:r>
          </a:p>
          <a:p>
            <a:r>
              <a:rPr lang="en-GB" sz="2000" b="1" i="1" dirty="0" smtClean="0">
                <a:solidFill>
                  <a:srgbClr val="800080"/>
                </a:solidFill>
                <a:latin typeface="Times New Roman" pitchFamily="18" charset="0"/>
              </a:rPr>
              <a:t>           meeting</a:t>
            </a:r>
            <a:endParaRPr lang="en-GB" sz="2000" b="1" i="1" dirty="0">
              <a:solidFill>
                <a:srgbClr val="800080"/>
              </a:solidFill>
              <a:latin typeface="Times New Roman" pitchFamily="18" charset="0"/>
            </a:endParaRPr>
          </a:p>
        </p:txBody>
      </p:sp>
      <p:pic>
        <p:nvPicPr>
          <p:cNvPr id="12" name="Рисунок 11" descr="http://wiki.ippo.edu.te.ua/images/a/ae/Emblem1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78329" cy="90096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Project work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Postcrossing</a:t>
            </a:r>
            <a:r>
              <a:rPr lang="uk-UA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838200" y="1825625"/>
            <a:ext cx="5168705" cy="433602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goal of this project is to allow people to receive postcards from all over the world, for free. Well, almost free!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element of surprise of receiving postcards from different places in the world can turn your mailbox into a box of surprises - and who wouldn't like that?  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90491" y="1252293"/>
            <a:ext cx="107917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 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“Send a postcard and receive a postcard back from a random person in the world!”</a:t>
            </a:r>
            <a:endParaRPr lang="en-GB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6739" y="1987537"/>
            <a:ext cx="3731993" cy="2697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Рисунок 11" descr="http://wiki.ippo.edu.te.ua/images/a/ae/Emblem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2922"/>
            <a:ext cx="10050194" cy="102757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Project work “Postcrossing”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208" y="1319189"/>
            <a:ext cx="7454137" cy="437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056251" y="5936834"/>
            <a:ext cx="86180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Students wish  love, happiness and peace to all people and nations </a:t>
            </a:r>
            <a:endParaRPr lang="en-GB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wiki.ippo.edu.te.ua/images/a/ae/Emblem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06" y="323629"/>
            <a:ext cx="7524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656</TotalTime>
  <Words>475</Words>
  <Application>Microsoft Office PowerPoint</Application>
  <PresentationFormat>Произвольный</PresentationFormat>
  <Paragraphs>65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All – Ukrainian Competition “Teacher of the Year-2016”</vt:lpstr>
      <vt:lpstr>                 Methodological Problem</vt:lpstr>
      <vt:lpstr>                               What is a project ? </vt:lpstr>
      <vt:lpstr>           Advantages of the project work</vt:lpstr>
      <vt:lpstr>         Project work “School of my dream”</vt:lpstr>
      <vt:lpstr>          Project work“Christmas card”</vt:lpstr>
      <vt:lpstr>    Project work “St Valentine’s Day around the world”</vt:lpstr>
      <vt:lpstr>              Project work “Postcrossing”</vt:lpstr>
      <vt:lpstr>          Project work “Postcrossing”</vt:lpstr>
      <vt:lpstr>         Project work “Postcrossing”</vt:lpstr>
      <vt:lpstr>           Project work“eTwinning Plus”</vt:lpstr>
      <vt:lpstr>             Professional development</vt:lpstr>
      <vt:lpstr>        English Language Resource Centre</vt:lpstr>
      <vt:lpstr>         English Language Resource Centre</vt:lpstr>
      <vt:lpstr>                          Publications </vt:lpstr>
      <vt:lpstr>                 Certificates and awards</vt:lpstr>
      <vt:lpstr>The wonder of teaching is watching          caterpillars become butterflies</vt:lpstr>
      <vt:lpstr>  To the world you may be just  a teacher but to your students you are a HERO!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User</cp:lastModifiedBy>
  <cp:revision>170</cp:revision>
  <dcterms:created xsi:type="dcterms:W3CDTF">2015-08-12T13:05:21Z</dcterms:created>
  <dcterms:modified xsi:type="dcterms:W3CDTF">2015-12-13T19:06:44Z</dcterms:modified>
</cp:coreProperties>
</file>