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0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301"/>
    <a:srgbClr val="4C2600"/>
    <a:srgbClr val="663300"/>
    <a:srgbClr val="FF0066"/>
    <a:srgbClr val="FF33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10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424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83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09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142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518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38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049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734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126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334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chimes.wav"/>
          </p:stSnd>
        </p:sndAc>
      </p:transition>
    </mc:Choice>
    <mc:Fallback>
      <p:transition spd="med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78A2-838D-4076-B6F8-78417E26F245}" type="datetimeFigureOut">
              <a:rPr lang="es-ES" smtClean="0"/>
              <a:pPr/>
              <a:t>10/02/2015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9024-01A9-4203-94D4-B4C6B4C3C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4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14" name="chimes.wav"/>
          </p:stSnd>
        </p:sndAc>
      </p:transition>
    </mc:Choice>
    <mc:Fallback>
      <p:transition spd="med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6" t="3438" r="11174" b="4049"/>
          <a:stretch/>
        </p:blipFill>
        <p:spPr bwMode="auto">
          <a:xfrm rot="16466210" flipV="1">
            <a:off x="5179400" y="3493280"/>
            <a:ext cx="2946632" cy="25008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5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52"/>
          <a:stretch>
            <a:fillRect/>
          </a:stretch>
        </p:blipFill>
        <p:spPr bwMode="auto">
          <a:xfrm>
            <a:off x="3260378" y="3707117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58" y="1612948"/>
            <a:ext cx="7601084" cy="21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90872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What </a:t>
            </a:r>
            <a:r>
              <a:rPr lang="en-US" sz="4000" b="1" dirty="0"/>
              <a:t>did the light bulb say to the </a:t>
            </a:r>
            <a:r>
              <a:rPr lang="en-US" sz="4000" b="1" dirty="0" smtClean="0"/>
              <a:t>switch?</a:t>
            </a:r>
          </a:p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You </a:t>
            </a:r>
            <a:r>
              <a:rPr lang="en-US" sz="4000" b="1" dirty="0">
                <a:solidFill>
                  <a:srgbClr val="FF0000"/>
                </a:solidFill>
              </a:rPr>
              <a:t>turn me on.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653613" y="2660073"/>
            <a:ext cx="3893572" cy="3492724"/>
            <a:chOff x="4653613" y="2660073"/>
            <a:chExt cx="3893572" cy="3492724"/>
          </a:xfrm>
        </p:grpSpPr>
        <p:pic>
          <p:nvPicPr>
            <p:cNvPr id="2050" name="Picture 2" descr="http://img2.wikia.nocookie.net/__cb20121203192237/totally-inanimate/images/6/6f/Lightbul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613" y="2660073"/>
              <a:ext cx="2222643" cy="34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clipsal.com/getmedia/584bdaf8-5c83-46f8-913b-e47cd9100781/WaterproofSwitch_MS_003.png.aspx?width=1200&amp;height=1000&amp;ext=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653" t="24192" r="15953" b="23347"/>
            <a:stretch/>
          </p:blipFill>
          <p:spPr bwMode="auto">
            <a:xfrm>
              <a:off x="6789502" y="4653136"/>
              <a:ext cx="1757683" cy="114019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Luna"/>
            <p:cNvSpPr/>
            <p:nvPr/>
          </p:nvSpPr>
          <p:spPr>
            <a:xfrm rot="16200000">
              <a:off x="7596336" y="5265204"/>
              <a:ext cx="144016" cy="504056"/>
            </a:xfrm>
            <a:prstGeom prst="mo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FF0000"/>
                </a:solidFill>
              </a:rPr>
              <a:t>9</a:t>
            </a:r>
            <a:r>
              <a:rPr lang="es-ES_tradnl" b="1" dirty="0" smtClean="0">
                <a:solidFill>
                  <a:srgbClr val="FF0000"/>
                </a:solidFill>
              </a:rPr>
              <a:t>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4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39" y="620688"/>
            <a:ext cx="68506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What </a:t>
            </a:r>
            <a:r>
              <a:rPr lang="en-US" sz="4000" b="1" dirty="0"/>
              <a:t>did the boy octopus say to the girl </a:t>
            </a:r>
            <a:r>
              <a:rPr lang="en-US" sz="4000" b="1" dirty="0" smtClean="0"/>
              <a:t>octopus?</a:t>
            </a:r>
          </a:p>
          <a:p>
            <a:endParaRPr lang="en-US" sz="40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Can </a:t>
            </a:r>
            <a:r>
              <a:rPr lang="en-US" sz="4000" b="1" dirty="0">
                <a:solidFill>
                  <a:srgbClr val="FF0000"/>
                </a:solidFill>
              </a:rPr>
              <a:t>I hold your hand, hand, hand, hand, hand, hand, hand, </a:t>
            </a:r>
            <a:r>
              <a:rPr lang="en-US" sz="4000" b="1" dirty="0" smtClean="0">
                <a:solidFill>
                  <a:srgbClr val="FF0000"/>
                </a:solidFill>
              </a:rPr>
              <a:t>hand?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605281" y="4382110"/>
            <a:ext cx="3324487" cy="2184815"/>
            <a:chOff x="2605281" y="4382110"/>
            <a:chExt cx="3324487" cy="2184815"/>
          </a:xfrm>
        </p:grpSpPr>
        <p:pic>
          <p:nvPicPr>
            <p:cNvPr id="3074" name="Picture 2" descr="http://creativecan.com/wp-content/uploads/2013/03/create-a-super-happy-octopus-character_thum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5026" b="76166" l="30478" r="73904">
                          <a14:backgroundMark x1="36255" y1="38342" x2="37052" y2="42228"/>
                          <a14:backgroundMark x1="38446" y1="52332" x2="35259" y2="53886"/>
                          <a14:backgroundMark x1="40040" y1="54404" x2="38845" y2="53109"/>
                          <a14:backgroundMark x1="64542" y1="41192" x2="65737" y2="36528"/>
                          <a14:backgroundMark x1="54382" y1="60363" x2="54382" y2="63731"/>
                          <a14:backgroundMark x1="48606" y1="64508" x2="48606" y2="64508"/>
                          <a14:backgroundMark x1="55378" y1="58031" x2="55378" y2="58031"/>
                          <a14:backgroundMark x1="51594" y1="59845" x2="51594" y2="59845"/>
                          <a14:backgroundMark x1="46813" y1="59067" x2="46813" y2="59067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828" t="18100" r="29056" b="27637"/>
            <a:stretch/>
          </p:blipFill>
          <p:spPr bwMode="auto">
            <a:xfrm>
              <a:off x="4211959" y="4476990"/>
              <a:ext cx="1717809" cy="1832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4.bp.blogspot.com/_wsxKUXAakQQ/TGVmLGxUlwI/AAAAAAAAA0s/iZuqhjCNHoU/s400/octo+lov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3248" l="0" r="67857">
                          <a14:foregroundMark x1="48214" y1="16720" x2="51531" y2="22830"/>
                          <a14:foregroundMark x1="51531" y1="17042" x2="54082" y2="20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t="37" r="36693" b="7950"/>
            <a:stretch/>
          </p:blipFill>
          <p:spPr bwMode="auto">
            <a:xfrm>
              <a:off x="2605281" y="4382110"/>
              <a:ext cx="1894711" cy="2184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10/15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9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54868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What </a:t>
            </a:r>
            <a:r>
              <a:rPr lang="en-US" sz="4000" b="1" dirty="0"/>
              <a:t>did the </a:t>
            </a:r>
            <a:r>
              <a:rPr lang="en-US" sz="4000" b="1" dirty="0" smtClean="0"/>
              <a:t>chocolate </a:t>
            </a:r>
            <a:r>
              <a:rPr lang="en-US" sz="4000" b="1" dirty="0"/>
              <a:t>syrup say to the ice </a:t>
            </a:r>
            <a:r>
              <a:rPr lang="en-US" sz="4000" b="1" dirty="0" smtClean="0"/>
              <a:t>cream?</a:t>
            </a:r>
          </a:p>
          <a:p>
            <a:endParaRPr lang="en-US" sz="40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"I'm </a:t>
            </a:r>
            <a:r>
              <a:rPr lang="en-US" sz="4000" b="1" dirty="0">
                <a:solidFill>
                  <a:srgbClr val="FF0000"/>
                </a:solidFill>
              </a:rPr>
              <a:t>sweet on you!"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462520" y="2684868"/>
            <a:ext cx="3637872" cy="3952876"/>
            <a:chOff x="4462520" y="2684868"/>
            <a:chExt cx="3637872" cy="3952876"/>
          </a:xfrm>
        </p:grpSpPr>
        <p:grpSp>
          <p:nvGrpSpPr>
            <p:cNvPr id="5" name="4 Grupo"/>
            <p:cNvGrpSpPr/>
            <p:nvPr/>
          </p:nvGrpSpPr>
          <p:grpSpPr>
            <a:xfrm>
              <a:off x="5242892" y="2684868"/>
              <a:ext cx="2857500" cy="3952876"/>
              <a:chOff x="5036159" y="2684868"/>
              <a:chExt cx="2857500" cy="3952876"/>
            </a:xfrm>
          </p:grpSpPr>
          <p:pic>
            <p:nvPicPr>
              <p:cNvPr id="8194" name="Picture 2" descr="http://images2.fanpop.com/images/polls/177000/177743_1233348742895_ful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>
                            <a14:foregroundMark x1="8333" y1="12048" x2="15667" y2="20000"/>
                            <a14:foregroundMark x1="40000" y1="6265" x2="34333" y2="10602"/>
                            <a14:foregroundMark x1="31333" y1="9157" x2="28000" y2="11566"/>
                            <a14:foregroundMark x1="38000" y1="5060" x2="32333" y2="5783"/>
                            <a14:foregroundMark x1="52000" y1="35181" x2="43000" y2="43133"/>
                            <a14:foregroundMark x1="45333" y1="25542" x2="33333" y2="39036"/>
                            <a14:foregroundMark x1="42000" y1="29880" x2="56333" y2="35422"/>
                            <a14:foregroundMark x1="46333" y1="28916" x2="41000" y2="43133"/>
                            <a14:foregroundMark x1="63667" y1="86024" x2="75333" y2="8939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159" y="2684868"/>
                <a:ext cx="2857500" cy="3952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2 Forma libre"/>
              <p:cNvSpPr/>
              <p:nvPr/>
            </p:nvSpPr>
            <p:spPr>
              <a:xfrm>
                <a:off x="6037219" y="4248150"/>
                <a:ext cx="974183" cy="680551"/>
              </a:xfrm>
              <a:custGeom>
                <a:avLst/>
                <a:gdLst>
                  <a:gd name="connsiteX0" fmla="*/ 852531 w 974183"/>
                  <a:gd name="connsiteY0" fmla="*/ 0 h 680551"/>
                  <a:gd name="connsiteX1" fmla="*/ 547731 w 974183"/>
                  <a:gd name="connsiteY1" fmla="*/ 127000 h 680551"/>
                  <a:gd name="connsiteX2" fmla="*/ 382631 w 974183"/>
                  <a:gd name="connsiteY2" fmla="*/ 146050 h 680551"/>
                  <a:gd name="connsiteX3" fmla="*/ 46081 w 974183"/>
                  <a:gd name="connsiteY3" fmla="*/ 139700 h 680551"/>
                  <a:gd name="connsiteX4" fmla="*/ 1631 w 974183"/>
                  <a:gd name="connsiteY4" fmla="*/ 152400 h 680551"/>
                  <a:gd name="connsiteX5" fmla="*/ 14331 w 974183"/>
                  <a:gd name="connsiteY5" fmla="*/ 285750 h 680551"/>
                  <a:gd name="connsiteX6" fmla="*/ 58781 w 974183"/>
                  <a:gd name="connsiteY6" fmla="*/ 425450 h 680551"/>
                  <a:gd name="connsiteX7" fmla="*/ 96881 w 974183"/>
                  <a:gd name="connsiteY7" fmla="*/ 603250 h 680551"/>
                  <a:gd name="connsiteX8" fmla="*/ 166731 w 974183"/>
                  <a:gd name="connsiteY8" fmla="*/ 679450 h 680551"/>
                  <a:gd name="connsiteX9" fmla="*/ 503281 w 974183"/>
                  <a:gd name="connsiteY9" fmla="*/ 641350 h 680551"/>
                  <a:gd name="connsiteX10" fmla="*/ 611231 w 974183"/>
                  <a:gd name="connsiteY10" fmla="*/ 546100 h 680551"/>
                  <a:gd name="connsiteX11" fmla="*/ 662031 w 974183"/>
                  <a:gd name="connsiteY11" fmla="*/ 431800 h 680551"/>
                  <a:gd name="connsiteX12" fmla="*/ 884281 w 974183"/>
                  <a:gd name="connsiteY12" fmla="*/ 361950 h 680551"/>
                  <a:gd name="connsiteX13" fmla="*/ 960481 w 974183"/>
                  <a:gd name="connsiteY13" fmla="*/ 317500 h 680551"/>
                  <a:gd name="connsiteX14" fmla="*/ 973181 w 974183"/>
                  <a:gd name="connsiteY14" fmla="*/ 247650 h 680551"/>
                  <a:gd name="connsiteX15" fmla="*/ 947781 w 974183"/>
                  <a:gd name="connsiteY15" fmla="*/ 146050 h 680551"/>
                  <a:gd name="connsiteX16" fmla="*/ 909681 w 974183"/>
                  <a:gd name="connsiteY16" fmla="*/ 76200 h 680551"/>
                  <a:gd name="connsiteX17" fmla="*/ 852531 w 974183"/>
                  <a:gd name="connsiteY17" fmla="*/ 0 h 68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4183" h="680551">
                    <a:moveTo>
                      <a:pt x="852531" y="0"/>
                    </a:moveTo>
                    <a:cubicBezTo>
                      <a:pt x="739289" y="51329"/>
                      <a:pt x="626048" y="102658"/>
                      <a:pt x="547731" y="127000"/>
                    </a:cubicBezTo>
                    <a:cubicBezTo>
                      <a:pt x="469414" y="151342"/>
                      <a:pt x="382631" y="146050"/>
                      <a:pt x="382631" y="146050"/>
                    </a:cubicBezTo>
                    <a:lnTo>
                      <a:pt x="46081" y="139700"/>
                    </a:lnTo>
                    <a:cubicBezTo>
                      <a:pt x="-17419" y="140758"/>
                      <a:pt x="6923" y="128058"/>
                      <a:pt x="1631" y="152400"/>
                    </a:cubicBezTo>
                    <a:cubicBezTo>
                      <a:pt x="-3661" y="176742"/>
                      <a:pt x="4806" y="240242"/>
                      <a:pt x="14331" y="285750"/>
                    </a:cubicBezTo>
                    <a:cubicBezTo>
                      <a:pt x="23856" y="331258"/>
                      <a:pt x="45023" y="372533"/>
                      <a:pt x="58781" y="425450"/>
                    </a:cubicBezTo>
                    <a:cubicBezTo>
                      <a:pt x="72539" y="478367"/>
                      <a:pt x="78889" y="560917"/>
                      <a:pt x="96881" y="603250"/>
                    </a:cubicBezTo>
                    <a:cubicBezTo>
                      <a:pt x="114873" y="645583"/>
                      <a:pt x="98998" y="673100"/>
                      <a:pt x="166731" y="679450"/>
                    </a:cubicBezTo>
                    <a:cubicBezTo>
                      <a:pt x="234464" y="685800"/>
                      <a:pt x="429198" y="663575"/>
                      <a:pt x="503281" y="641350"/>
                    </a:cubicBezTo>
                    <a:cubicBezTo>
                      <a:pt x="577364" y="619125"/>
                      <a:pt x="584773" y="581025"/>
                      <a:pt x="611231" y="546100"/>
                    </a:cubicBezTo>
                    <a:cubicBezTo>
                      <a:pt x="637689" y="511175"/>
                      <a:pt x="616523" y="462492"/>
                      <a:pt x="662031" y="431800"/>
                    </a:cubicBezTo>
                    <a:cubicBezTo>
                      <a:pt x="707539" y="401108"/>
                      <a:pt x="834539" y="381000"/>
                      <a:pt x="884281" y="361950"/>
                    </a:cubicBezTo>
                    <a:cubicBezTo>
                      <a:pt x="934023" y="342900"/>
                      <a:pt x="945664" y="336550"/>
                      <a:pt x="960481" y="317500"/>
                    </a:cubicBezTo>
                    <a:cubicBezTo>
                      <a:pt x="975298" y="298450"/>
                      <a:pt x="975298" y="276225"/>
                      <a:pt x="973181" y="247650"/>
                    </a:cubicBezTo>
                    <a:cubicBezTo>
                      <a:pt x="971064" y="219075"/>
                      <a:pt x="958364" y="174625"/>
                      <a:pt x="947781" y="146050"/>
                    </a:cubicBezTo>
                    <a:cubicBezTo>
                      <a:pt x="937198" y="117475"/>
                      <a:pt x="909681" y="76200"/>
                      <a:pt x="909681" y="76200"/>
                    </a:cubicBezTo>
                    <a:lnTo>
                      <a:pt x="852531" y="0"/>
                    </a:lnTo>
                    <a:close/>
                  </a:path>
                </a:pathLst>
              </a:custGeom>
              <a:solidFill>
                <a:srgbClr val="4B1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8198" name="Picture 6" descr="http://d1euk9k8t2kc51.cloudfront.net/wp-content/uploads/2014/10/scoop-of-ice-cream-on-cone-with-chocolate-syrup-and-cherry-on-top-10271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34258" y1="58887" x2="41272" y2="69629"/>
                          <a14:foregroundMark x1="46003" y1="59766" x2="28711" y2="64941"/>
                          <a14:foregroundMark x1="49918" y1="61719" x2="56933" y2="69629"/>
                          <a14:foregroundMark x1="57749" y1="59766" x2="67863" y2="61719"/>
                          <a14:foregroundMark x1="67863" y1="65918" x2="64763" y2="70605"/>
                          <a14:foregroundMark x1="63948" y1="61719" x2="57749" y2="67285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20" y="3574241"/>
              <a:ext cx="1621648" cy="270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49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9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54868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What </a:t>
            </a:r>
            <a:r>
              <a:rPr lang="en-US" sz="4000" b="1" dirty="0"/>
              <a:t>kind of flowers do you never give on Valentine's </a:t>
            </a:r>
            <a:r>
              <a:rPr lang="en-US" sz="4000" b="1" dirty="0" smtClean="0"/>
              <a:t>Day?</a:t>
            </a:r>
          </a:p>
          <a:p>
            <a:endParaRPr lang="en-US" sz="40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Cauliflowers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264823" y="3367111"/>
            <a:ext cx="2436800" cy="2240137"/>
            <a:chOff x="3210384" y="3323455"/>
            <a:chExt cx="2436800" cy="2240137"/>
          </a:xfrm>
        </p:grpSpPr>
        <p:pic>
          <p:nvPicPr>
            <p:cNvPr id="9218" name="Picture 2" descr="http://img3.wikia.nocookie.net/__cb20121126160658/farmville2/images/a/aa/Cauliflow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3444613"/>
              <a:ext cx="1507232" cy="150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img3.wikia.nocookie.net/__cb20121126160658/farmville2/images/a/aa/Cauliflow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384" y="3323455"/>
              <a:ext cx="1507232" cy="150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3.wikia.nocookie.net/__cb20121126160658/farmville2/images/a/aa/Cauliflow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039" y="4056359"/>
              <a:ext cx="1507232" cy="150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6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1162487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do you call a very small Valentine</a:t>
            </a:r>
            <a:r>
              <a:rPr lang="en-US" sz="4000" b="1" dirty="0" smtClean="0"/>
              <a:t>?</a:t>
            </a:r>
          </a:p>
          <a:p>
            <a:endParaRPr lang="en-US" sz="40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A </a:t>
            </a:r>
            <a:r>
              <a:rPr lang="en-US" sz="4000" b="1" dirty="0" err="1" smtClean="0">
                <a:solidFill>
                  <a:srgbClr val="FF0000"/>
                </a:solidFill>
              </a:rPr>
              <a:t>Valentiny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42" name="Picture 2" descr="https://s-media-cache-ak0.pinimg.com/236x/b4/85/73/b485733702c0fdbfe783d29719eb2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816" y="3789040"/>
            <a:ext cx="1428750" cy="12573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6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1124744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Where does Valentine’s Day come after Easter</a:t>
            </a:r>
            <a:r>
              <a:rPr lang="en-US" sz="4000" b="1" dirty="0" smtClean="0"/>
              <a:t>?</a:t>
            </a:r>
          </a:p>
          <a:p>
            <a:endParaRPr lang="en-US" sz="4000" b="1" dirty="0"/>
          </a:p>
          <a:p>
            <a:r>
              <a:rPr lang="en-US" sz="4000" b="1" dirty="0" smtClean="0">
                <a:solidFill>
                  <a:srgbClr val="FF0000"/>
                </a:solidFill>
              </a:rPr>
              <a:t>In the dictionary.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266" name="Picture 2" descr="http://columbiarotary.org/wp-content/uploads/2013/03/dictionary-d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87101"/>
            <a:ext cx="4076328" cy="2547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7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6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1.bp.blogspot.com/-S5_2Smz4Ahk/UvCqqUgAPpI/AAAAAAAAT-Y/6pezdumoqY0/s1600/Happy%2520valentines%2520day%2520hand%2520lettering%2520Adam%2520KOON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220" b="89862" l="3300" r="90000">
                        <a14:foregroundMark x1="23000" y1="23041" x2="25100" y2="36406"/>
                        <a14:foregroundMark x1="36500" y1="29800" x2="37800" y2="33641"/>
                        <a14:foregroundMark x1="13300" y1="53610" x2="15700" y2="63134"/>
                        <a14:foregroundMark x1="60900" y1="37327" x2="61400" y2="37174"/>
                        <a14:foregroundMark x1="78500" y1="29647" x2="78500" y2="31797"/>
                        <a14:foregroundMark x1="81700" y1="31183" x2="82200" y2="33641"/>
                        <a14:backgroundMark x1="26300" y1="32719" x2="27700" y2="43318"/>
                        <a14:backgroundMark x1="35300" y1="37942" x2="38100" y2="41321"/>
                        <a14:backgroundMark x1="35100" y1="31490" x2="35000" y2="29954"/>
                        <a14:backgroundMark x1="38900" y1="26114" x2="39500" y2="30261"/>
                        <a14:backgroundMark x1="43300" y1="24885" x2="43700" y2="27343"/>
                        <a14:backgroundMark x1="49900" y1="21966" x2="50600" y2="24731"/>
                        <a14:backgroundMark x1="46100" y1="34716" x2="43800" y2="39017"/>
                        <a14:backgroundMark x1="26100" y1="53917" x2="26600" y2="56989"/>
                        <a14:backgroundMark x1="29100" y1="52381" x2="30200" y2="55146"/>
                        <a14:backgroundMark x1="33300" y1="44700" x2="33300" y2="48387"/>
                        <a14:backgroundMark x1="40600" y1="48848" x2="39700" y2="48848"/>
                        <a14:backgroundMark x1="43400" y1="48233" x2="43500" y2="51767"/>
                        <a14:backgroundMark x1="37500" y1="60522" x2="31900" y2="64055"/>
                        <a14:backgroundMark x1="52700" y1="32873" x2="54500" y2="31797"/>
                        <a14:backgroundMark x1="51100" y1="45929" x2="51000" y2="47773"/>
                        <a14:backgroundMark x1="48100" y1="56375" x2="47100" y2="59447"/>
                        <a14:backgroundMark x1="53700" y1="56375" x2="58500" y2="55453"/>
                        <a14:backgroundMark x1="53400" y1="63134" x2="54600" y2="63594"/>
                        <a14:backgroundMark x1="66500" y1="59447" x2="67500" y2="63594"/>
                        <a14:backgroundMark x1="74600" y1="58218" x2="75500" y2="60369"/>
                        <a14:backgroundMark x1="58100" y1="30261" x2="58100" y2="30261"/>
                        <a14:backgroundMark x1="75700" y1="36098" x2="75100" y2="36559"/>
                        <a14:backgroundMark x1="81900" y1="69892" x2="82500" y2="69585"/>
                        <a14:backgroundMark x1="62800" y1="55760" x2="62800" y2="5576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5" t="7436" r="8556" b="8329"/>
          <a:stretch/>
        </p:blipFill>
        <p:spPr bwMode="auto">
          <a:xfrm>
            <a:off x="539552" y="476672"/>
            <a:ext cx="8049491" cy="5223164"/>
          </a:xfrm>
          <a:prstGeom prst="rect">
            <a:avLst/>
          </a:prstGeom>
          <a:noFill/>
          <a:effectLst>
            <a:outerShdw blurRad="114300" dist="101600" dir="2700000" algn="tl" rotWithShape="0">
              <a:srgbClr val="FF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uroramarquez.files.wordpress.com/2010/06/cupid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58" b="95526" l="625" r="93333">
                        <a14:foregroundMark x1="73333" y1="49737" x2="79792" y2="51579"/>
                        <a14:foregroundMark x1="54792" y1="58947" x2="60208" y2="66316"/>
                        <a14:foregroundMark x1="53958" y1="58158" x2="53542" y2="71053"/>
                        <a14:backgroundMark x1="74375" y1="48684" x2="78542" y2="50000"/>
                        <a14:backgroundMark x1="81667" y1="45789" x2="81458" y2="47368"/>
                        <a14:backgroundMark x1="81667" y1="49474" x2="81667" y2="49474"/>
                        <a14:backgroundMark x1="76042" y1="44211" x2="76042" y2="44211"/>
                        <a14:backgroundMark x1="73333" y1="44737" x2="73333" y2="44737"/>
                        <a14:backgroundMark x1="73542" y1="42895" x2="73542" y2="42895"/>
                        <a14:backgroundMark x1="81875" y1="43421" x2="81875" y2="43421"/>
                        <a14:backgroundMark x1="54375" y1="61053" x2="54375" y2="64474"/>
                        <a14:backgroundMark x1="31458" y1="62105" x2="31458" y2="62105"/>
                        <a14:backgroundMark x1="40417" y1="36053" x2="40417" y2="36053"/>
                        <a14:backgroundMark x1="35208" y1="30526" x2="35208" y2="30526"/>
                        <a14:backgroundMark x1="37708" y1="33421" x2="37708" y2="33421"/>
                        <a14:backgroundMark x1="30833" y1="26053" x2="30833" y2="26053"/>
                        <a14:backgroundMark x1="33542" y1="28158" x2="33542" y2="2815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6" t="3438" r="11174" b="4049"/>
          <a:stretch/>
        </p:blipFill>
        <p:spPr bwMode="auto">
          <a:xfrm rot="16466210" flipV="1">
            <a:off x="3049435" y="4523625"/>
            <a:ext cx="2154909" cy="1828876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54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81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9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90872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dirty="0"/>
              <a:t>did the stamp say to the envelope on Valentine's Day</a:t>
            </a:r>
            <a:r>
              <a:rPr lang="en-US" sz="3600" b="1" dirty="0" smtClean="0"/>
              <a:t>?</a:t>
            </a:r>
          </a:p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I'm </a:t>
            </a:r>
            <a:r>
              <a:rPr lang="en-US" sz="3600" b="1" dirty="0">
                <a:solidFill>
                  <a:srgbClr val="FF0000"/>
                </a:solidFill>
              </a:rPr>
              <a:t>stuck on you!</a:t>
            </a:r>
            <a:endParaRPr lang="es-ES" sz="3600" b="1" dirty="0">
              <a:solidFill>
                <a:srgbClr val="FF000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707904" y="3135090"/>
            <a:ext cx="4720675" cy="3033131"/>
            <a:chOff x="4114183" y="3690570"/>
            <a:chExt cx="3961597" cy="2452751"/>
          </a:xfrm>
        </p:grpSpPr>
        <p:sp>
          <p:nvSpPr>
            <p:cNvPr id="2" name="1 Rectángulo"/>
            <p:cNvSpPr/>
            <p:nvPr/>
          </p:nvSpPr>
          <p:spPr>
            <a:xfrm rot="20971785">
              <a:off x="4114183" y="3690570"/>
              <a:ext cx="3960440" cy="245039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Marco"/>
            <p:cNvSpPr/>
            <p:nvPr/>
          </p:nvSpPr>
          <p:spPr>
            <a:xfrm rot="20971785">
              <a:off x="4142295" y="3692929"/>
              <a:ext cx="3933485" cy="2450392"/>
            </a:xfrm>
            <a:prstGeom prst="frame">
              <a:avLst>
                <a:gd name="adj1" fmla="val 2287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CuadroTexto"/>
          <p:cNvSpPr txBox="1"/>
          <p:nvPr/>
        </p:nvSpPr>
        <p:spPr>
          <a:xfrm rot="20946557">
            <a:off x="4355976" y="472020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Lucida Calligraphy" panose="03010101010101010101" pitchFamily="66" charset="0"/>
              </a:rPr>
              <a:t>I </a:t>
            </a:r>
            <a:r>
              <a:rPr lang="es-ES_tradnl" sz="2800" dirty="0" err="1" smtClean="0">
                <a:latin typeface="Lucida Calligraphy" panose="03010101010101010101" pitchFamily="66" charset="0"/>
              </a:rPr>
              <a:t>love</a:t>
            </a:r>
            <a:r>
              <a:rPr lang="es-ES_tradnl" sz="2800" dirty="0" smtClean="0">
                <a:latin typeface="Lucida Calligraphy" panose="03010101010101010101" pitchFamily="66" charset="0"/>
              </a:rPr>
              <a:t> </a:t>
            </a:r>
            <a:r>
              <a:rPr lang="es-ES_tradnl" sz="2800" dirty="0" err="1" smtClean="0">
                <a:latin typeface="Lucida Calligraphy" panose="03010101010101010101" pitchFamily="66" charset="0"/>
              </a:rPr>
              <a:t>you</a:t>
            </a:r>
            <a:endParaRPr lang="es-ES" sz="2800" dirty="0">
              <a:latin typeface="Lucida Calligraphy" panose="03010101010101010101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2" r="6593"/>
          <a:stretch/>
        </p:blipFill>
        <p:spPr bwMode="auto">
          <a:xfrm rot="20999437">
            <a:off x="6842049" y="2944510"/>
            <a:ext cx="1170068" cy="132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7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6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544611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dirty="0"/>
              <a:t>did the valentine card say to the stamp? 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Stick </a:t>
            </a:r>
            <a:r>
              <a:rPr lang="en-US" sz="3600" b="1" dirty="0">
                <a:solidFill>
                  <a:srgbClr val="FF0000"/>
                </a:solidFill>
              </a:rPr>
              <a:t>with me and we'll go places! </a:t>
            </a:r>
            <a:endParaRPr lang="es-ES" sz="3600" b="1" dirty="0">
              <a:solidFill>
                <a:srgbClr val="FF000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707904" y="3135090"/>
            <a:ext cx="4720675" cy="3033131"/>
            <a:chOff x="4114183" y="3690570"/>
            <a:chExt cx="3961597" cy="2452751"/>
          </a:xfrm>
        </p:grpSpPr>
        <p:sp>
          <p:nvSpPr>
            <p:cNvPr id="2" name="1 Rectángulo"/>
            <p:cNvSpPr/>
            <p:nvPr/>
          </p:nvSpPr>
          <p:spPr>
            <a:xfrm rot="20971785">
              <a:off x="4114183" y="3690570"/>
              <a:ext cx="3960440" cy="245039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Marco"/>
            <p:cNvSpPr/>
            <p:nvPr/>
          </p:nvSpPr>
          <p:spPr>
            <a:xfrm rot="20971785">
              <a:off x="4142295" y="3692929"/>
              <a:ext cx="3933485" cy="2450392"/>
            </a:xfrm>
            <a:prstGeom prst="frame">
              <a:avLst>
                <a:gd name="adj1" fmla="val 2287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CuadroTexto"/>
          <p:cNvSpPr txBox="1"/>
          <p:nvPr/>
        </p:nvSpPr>
        <p:spPr>
          <a:xfrm rot="20946557">
            <a:off x="4355976" y="472020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Lucida Calligraphy" panose="03010101010101010101" pitchFamily="66" charset="0"/>
              </a:rPr>
              <a:t>I </a:t>
            </a:r>
            <a:r>
              <a:rPr lang="es-ES_tradnl" sz="2800" dirty="0" err="1" smtClean="0">
                <a:latin typeface="Lucida Calligraphy" panose="03010101010101010101" pitchFamily="66" charset="0"/>
              </a:rPr>
              <a:t>love</a:t>
            </a:r>
            <a:r>
              <a:rPr lang="es-ES_tradnl" sz="2800" dirty="0" smtClean="0">
                <a:latin typeface="Lucida Calligraphy" panose="03010101010101010101" pitchFamily="66" charset="0"/>
              </a:rPr>
              <a:t> </a:t>
            </a:r>
            <a:r>
              <a:rPr lang="es-ES_tradnl" sz="2800" dirty="0" err="1" smtClean="0">
                <a:latin typeface="Lucida Calligraphy" panose="03010101010101010101" pitchFamily="66" charset="0"/>
              </a:rPr>
              <a:t>you</a:t>
            </a:r>
            <a:endParaRPr lang="es-ES" sz="2800" dirty="0">
              <a:latin typeface="Lucida Calligraphy" panose="03010101010101010101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2" r="6593"/>
          <a:stretch/>
        </p:blipFill>
        <p:spPr bwMode="auto">
          <a:xfrm rot="20999437">
            <a:off x="6842049" y="2944510"/>
            <a:ext cx="1170068" cy="132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2/15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51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6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90872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Why </a:t>
            </a:r>
            <a:r>
              <a:rPr lang="en-US" sz="4000" b="1" dirty="0"/>
              <a:t>is lettuce the most loving </a:t>
            </a:r>
            <a:r>
              <a:rPr lang="en-US" sz="4000" b="1" dirty="0" smtClean="0"/>
              <a:t>vegetable?</a:t>
            </a:r>
          </a:p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Because </a:t>
            </a:r>
            <a:r>
              <a:rPr lang="en-US" sz="4000" b="1" dirty="0">
                <a:solidFill>
                  <a:srgbClr val="FF0000"/>
                </a:solidFill>
              </a:rPr>
              <a:t>it's all heart.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tatic.tumblr.com/33fc65a2406da0c4b9e0a1a61655fa98/be3t1wg/C8Qn1uirh/tumblr_static_butter_lettu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0063"/>
            <a:ext cx="3009900" cy="2895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/>
          <p:cNvSpPr/>
          <p:nvPr/>
        </p:nvSpPr>
        <p:spPr>
          <a:xfrm>
            <a:off x="0" y="0"/>
            <a:ext cx="9144000" cy="6885384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3/15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07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908720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What </a:t>
            </a:r>
            <a:r>
              <a:rPr lang="en-US" sz="4400" b="1" dirty="0"/>
              <a:t>did the paper clip say to the magnet</a:t>
            </a:r>
            <a:r>
              <a:rPr lang="en-US" sz="4400" b="1" dirty="0" smtClean="0"/>
              <a:t>?</a:t>
            </a:r>
          </a:p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>
                <a:solidFill>
                  <a:srgbClr val="FF0000"/>
                </a:solidFill>
              </a:rPr>
              <a:t>I </a:t>
            </a:r>
            <a:r>
              <a:rPr lang="en-US" sz="4400" b="1" dirty="0">
                <a:solidFill>
                  <a:srgbClr val="FF0000"/>
                </a:solidFill>
              </a:rPr>
              <a:t>find you very attractive.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clipartbest.com/cliparts/ace/RAj/aceRAjek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0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8903">
            <a:off x="1305000" y="4025487"/>
            <a:ext cx="3409950" cy="2390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ker.com/cliparts/5/4/a/d/11971495411551810988valessiobrito_Paper_Clip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744" y="4426138"/>
            <a:ext cx="2114600" cy="1589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4/15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41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9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908720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/>
              </a:rPr>
              <a:t>What </a:t>
            </a:r>
            <a:r>
              <a:rPr lang="en-US" sz="4000" b="1" dirty="0">
                <a:solidFill>
                  <a:srgbClr val="000000"/>
                </a:solidFill>
                <a:latin typeface="Arial"/>
              </a:rPr>
              <a:t>did the elephant say to his 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</a:rPr>
              <a:t>girlfriend?</a:t>
            </a:r>
          </a:p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FF0000"/>
                </a:solidFill>
                <a:latin typeface="Arial"/>
              </a:rPr>
              <a:t>I 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love you a ton!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rlv.zcache.com/xx_elephant_love_cartoon_key_chains-r22b614b118884f22a7831d97d72b4486_x7j3z_8byvr_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9258" b="87500" l="41211" r="833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21" t="43194" r="20236" b="13057"/>
          <a:stretch/>
        </p:blipFill>
        <p:spPr bwMode="auto">
          <a:xfrm>
            <a:off x="5148064" y="2780928"/>
            <a:ext cx="2520280" cy="31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5/15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5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946463"/>
            <a:ext cx="79667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/>
              </a:rPr>
              <a:t>What did the boy bee say to the girl bee on Valentine's Day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000" b="1" dirty="0">
                <a:solidFill>
                  <a:srgbClr val="FF0000"/>
                </a:solidFill>
                <a:latin typeface="Arial"/>
              </a:rPr>
              <a:t>You are bee-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utiful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! Will you bee mine?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FF0000"/>
                </a:solidFill>
              </a:rPr>
              <a:t>6</a:t>
            </a:r>
            <a:r>
              <a:rPr lang="es-ES_tradnl" b="1" dirty="0" smtClean="0">
                <a:solidFill>
                  <a:srgbClr val="FF0000"/>
                </a:solidFill>
              </a:rPr>
              <a:t>/15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freeauctiondesigns.com/ebay/templates/bee_lofe/welcom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92" b="91254" l="3308" r="100000">
                        <a14:foregroundMark x1="27481" y1="22449" x2="21883" y2="41399"/>
                        <a14:foregroundMark x1="10941" y1="50729" x2="15267" y2="55977"/>
                        <a14:foregroundMark x1="6616" y1="46939" x2="7379" y2="47813"/>
                        <a14:foregroundMark x1="17303" y1="78717" x2="18575" y2="77551"/>
                        <a14:foregroundMark x1="79389" y1="75219" x2="80662" y2="72012"/>
                        <a14:foregroundMark x1="70992" y1="74344" x2="72519" y2="76676"/>
                        <a14:foregroundMark x1="65394" y1="70262" x2="65394" y2="70262"/>
                        <a14:foregroundMark x1="29262" y1="30321" x2="34097" y2="40816"/>
                        <a14:foregroundMark x1="21120" y1="72886" x2="20356" y2="74636"/>
                        <a14:foregroundMark x1="24682" y1="74052" x2="24682" y2="74052"/>
                        <a14:foregroundMark x1="80916" y1="67638" x2="82188" y2="68805"/>
                        <a14:backgroundMark x1="67430" y1="69679" x2="64885" y2="67055"/>
                        <a14:backgroundMark x1="54198" y1="70554" x2="54198" y2="69679"/>
                        <a14:backgroundMark x1="64377" y1="67055" x2="64377" y2="67055"/>
                        <a14:backgroundMark x1="44275" y1="69388" x2="44275" y2="69388"/>
                        <a14:backgroundMark x1="11450" y1="46064" x2="11450" y2="46064"/>
                        <a14:backgroundMark x1="82188" y1="69971" x2="82188" y2="69971"/>
                        <a14:backgroundMark x1="79389" y1="69388" x2="79389" y2="69388"/>
                        <a14:backgroundMark x1="64122" y1="79009" x2="82952" y2="793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0" r="4784" b="18628"/>
          <a:stretch/>
        </p:blipFill>
        <p:spPr bwMode="auto">
          <a:xfrm>
            <a:off x="2876549" y="3254619"/>
            <a:ext cx="3390901" cy="2658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81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946463"/>
            <a:ext cx="79667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/>
              </a:rPr>
              <a:t>What did one snake say to the other snake?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4000" b="1" dirty="0">
                <a:solidFill>
                  <a:srgbClr val="FF0000"/>
                </a:solidFill>
                <a:latin typeface="Arial"/>
              </a:rPr>
              <a:t>Give me a little hug and a hiss, honey.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rgbClr val="FF0000"/>
                </a:solidFill>
              </a:rPr>
              <a:t>7</a:t>
            </a:r>
            <a:r>
              <a:rPr lang="es-ES_tradnl" b="1" dirty="0" smtClean="0">
                <a:solidFill>
                  <a:srgbClr val="FF0000"/>
                </a:solidFill>
              </a:rPr>
              <a:t>/15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ioweb.uwlax.edu/bio203/2011/spohnhol_john/snakes%20in%20lo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8333" y1="13372" x2="5285" y2="29797"/>
                        <a14:foregroundMark x1="21951" y1="11483" x2="42073" y2="15552"/>
                        <a14:foregroundMark x1="32724" y1="4506" x2="30488" y2="6395"/>
                        <a14:foregroundMark x1="61992" y1="5378" x2="65447" y2="11192"/>
                        <a14:foregroundMark x1="39837" y1="79651" x2="50407" y2="75291"/>
                        <a14:foregroundMark x1="41057" y1="88808" x2="51829" y2="89826"/>
                        <a14:foregroundMark x1="51829" y1="94913" x2="61179" y2="96221"/>
                        <a14:foregroundMark x1="62398" y1="4506" x2="67683" y2="9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4457"/>
            <a:ext cx="2127538" cy="2975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67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clipdealer.com/2585265/previews/1--2585265-pink%20hearts%20frame%20loop%20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692696"/>
            <a:ext cx="7966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/>
              </a:rPr>
              <a:t>What did the boy whale say to the girl whale on Valentine's Day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US" sz="4000" b="1" dirty="0">
              <a:solidFill>
                <a:srgbClr val="000000"/>
              </a:solidFill>
              <a:latin typeface="Arial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Arial"/>
              </a:rPr>
              <a:t>Whale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you be mine?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-36690" y="2169"/>
            <a:ext cx="9180690" cy="6858000"/>
          </a:xfrm>
          <a:prstGeom prst="frame">
            <a:avLst>
              <a:gd name="adj1" fmla="val 3611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2239" y="6134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8/15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h3.redbubble.net/image.16250902.1241/flat,550x550,075,f.u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0668" b="95630" l="7091" r="91455">
                        <a14:foregroundMark x1="57818" y1="67352" x2="58545" y2="75578"/>
                        <a14:foregroundMark x1="55636" y1="75578" x2="52545" y2="81491"/>
                        <a14:foregroundMark x1="49091" y1="84062" x2="52545" y2="8380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6" t="61338" r="10165" b="3888"/>
          <a:stretch/>
        </p:blipFill>
        <p:spPr bwMode="auto">
          <a:xfrm>
            <a:off x="1583294" y="4045527"/>
            <a:ext cx="6086120" cy="1831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82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7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216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Tema de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Наталочка</cp:lastModifiedBy>
  <cp:revision>23</cp:revision>
  <dcterms:created xsi:type="dcterms:W3CDTF">2015-01-24T12:49:06Z</dcterms:created>
  <dcterms:modified xsi:type="dcterms:W3CDTF">2015-02-10T18:28:39Z</dcterms:modified>
</cp:coreProperties>
</file>