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8" r:id="rId4"/>
    <p:sldId id="260" r:id="rId5"/>
    <p:sldId id="261" r:id="rId6"/>
    <p:sldId id="262" r:id="rId7"/>
    <p:sldId id="263" r:id="rId8"/>
    <p:sldId id="269" r:id="rId9"/>
    <p:sldId id="270" r:id="rId10"/>
    <p:sldId id="271" r:id="rId1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66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9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4A7B2E32-E34B-4CCC-8EF0-2325D5AE0143}" type="datetimeFigureOut">
              <a:rPr lang="uk-UA" smtClean="0"/>
              <a:t>10.02.2015</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BEB91A57-CD37-4FA3-AE1F-A32B070590C9}" type="slidenum">
              <a:rPr lang="uk-UA" smtClean="0"/>
              <a:t>‹#›</a:t>
            </a:fld>
            <a:endParaRPr lang="uk-U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A7B2E32-E34B-4CCC-8EF0-2325D5AE0143}" type="datetimeFigureOut">
              <a:rPr lang="uk-UA" smtClean="0"/>
              <a:t>10.02.2015</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BEB91A57-CD37-4FA3-AE1F-A32B070590C9}" type="slidenum">
              <a:rPr lang="uk-UA" smtClean="0"/>
              <a:t>‹#›</a:t>
            </a:fld>
            <a:endParaRPr lang="uk-U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A7B2E32-E34B-4CCC-8EF0-2325D5AE0143}" type="datetimeFigureOut">
              <a:rPr lang="uk-UA" smtClean="0"/>
              <a:t>10.02.2015</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BEB91A57-CD37-4FA3-AE1F-A32B070590C9}" type="slidenum">
              <a:rPr lang="uk-UA" smtClean="0"/>
              <a:t>‹#›</a:t>
            </a:fld>
            <a:endParaRPr lang="uk-U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A7B2E32-E34B-4CCC-8EF0-2325D5AE0143}" type="datetimeFigureOut">
              <a:rPr lang="uk-UA" smtClean="0"/>
              <a:t>10.02.2015</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BEB91A57-CD37-4FA3-AE1F-A32B070590C9}" type="slidenum">
              <a:rPr lang="uk-UA" smtClean="0"/>
              <a:t>‹#›</a:t>
            </a:fld>
            <a:endParaRPr lang="uk-U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A7B2E32-E34B-4CCC-8EF0-2325D5AE0143}" type="datetimeFigureOut">
              <a:rPr lang="uk-UA" smtClean="0"/>
              <a:t>10.02.2015</a:t>
            </a:fld>
            <a:endParaRPr lang="uk-UA" dirty="0"/>
          </a:p>
        </p:txBody>
      </p:sp>
      <p:sp>
        <p:nvSpPr>
          <p:cNvPr id="5" name="Нижний колонтитул 4"/>
          <p:cNvSpPr>
            <a:spLocks noGrp="1"/>
          </p:cNvSpPr>
          <p:nvPr>
            <p:ph type="ftr" sz="quarter" idx="11"/>
          </p:nvPr>
        </p:nvSpPr>
        <p:spPr/>
        <p:txBody>
          <a:bodyPr/>
          <a:lstStyle/>
          <a:p>
            <a:endParaRPr lang="uk-UA" dirty="0"/>
          </a:p>
        </p:txBody>
      </p:sp>
      <p:sp>
        <p:nvSpPr>
          <p:cNvPr id="6" name="Номер слайда 5"/>
          <p:cNvSpPr>
            <a:spLocks noGrp="1"/>
          </p:cNvSpPr>
          <p:nvPr>
            <p:ph type="sldNum" sz="quarter" idx="12"/>
          </p:nvPr>
        </p:nvSpPr>
        <p:spPr/>
        <p:txBody>
          <a:bodyPr/>
          <a:lstStyle/>
          <a:p>
            <a:fld id="{BEB91A57-CD37-4FA3-AE1F-A32B070590C9}" type="slidenum">
              <a:rPr lang="uk-UA" smtClean="0"/>
              <a:t>‹#›</a:t>
            </a:fld>
            <a:endParaRPr lang="uk-U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4A7B2E32-E34B-4CCC-8EF0-2325D5AE0143}" type="datetimeFigureOut">
              <a:rPr lang="uk-UA" smtClean="0"/>
              <a:t>10.02.2015</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BEB91A57-CD37-4FA3-AE1F-A32B070590C9}" type="slidenum">
              <a:rPr lang="uk-UA" smtClean="0"/>
              <a:t>‹#›</a:t>
            </a:fld>
            <a:endParaRPr lang="uk-U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4A7B2E32-E34B-4CCC-8EF0-2325D5AE0143}" type="datetimeFigureOut">
              <a:rPr lang="uk-UA" smtClean="0"/>
              <a:t>10.02.2015</a:t>
            </a:fld>
            <a:endParaRPr lang="uk-UA" dirty="0"/>
          </a:p>
        </p:txBody>
      </p:sp>
      <p:sp>
        <p:nvSpPr>
          <p:cNvPr id="8" name="Нижний колонтитул 7"/>
          <p:cNvSpPr>
            <a:spLocks noGrp="1"/>
          </p:cNvSpPr>
          <p:nvPr>
            <p:ph type="ftr" sz="quarter" idx="11"/>
          </p:nvPr>
        </p:nvSpPr>
        <p:spPr/>
        <p:txBody>
          <a:bodyPr/>
          <a:lstStyle/>
          <a:p>
            <a:endParaRPr lang="uk-UA" dirty="0"/>
          </a:p>
        </p:txBody>
      </p:sp>
      <p:sp>
        <p:nvSpPr>
          <p:cNvPr id="9" name="Номер слайда 8"/>
          <p:cNvSpPr>
            <a:spLocks noGrp="1"/>
          </p:cNvSpPr>
          <p:nvPr>
            <p:ph type="sldNum" sz="quarter" idx="12"/>
          </p:nvPr>
        </p:nvSpPr>
        <p:spPr/>
        <p:txBody>
          <a:bodyPr/>
          <a:lstStyle/>
          <a:p>
            <a:fld id="{BEB91A57-CD37-4FA3-AE1F-A32B070590C9}" type="slidenum">
              <a:rPr lang="uk-UA" smtClean="0"/>
              <a:t>‹#›</a:t>
            </a:fld>
            <a:endParaRPr lang="uk-U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4A7B2E32-E34B-4CCC-8EF0-2325D5AE0143}" type="datetimeFigureOut">
              <a:rPr lang="uk-UA" smtClean="0"/>
              <a:t>10.02.2015</a:t>
            </a:fld>
            <a:endParaRPr lang="uk-UA" dirty="0"/>
          </a:p>
        </p:txBody>
      </p:sp>
      <p:sp>
        <p:nvSpPr>
          <p:cNvPr id="4" name="Нижний колонтитул 3"/>
          <p:cNvSpPr>
            <a:spLocks noGrp="1"/>
          </p:cNvSpPr>
          <p:nvPr>
            <p:ph type="ftr" sz="quarter" idx="11"/>
          </p:nvPr>
        </p:nvSpPr>
        <p:spPr/>
        <p:txBody>
          <a:bodyPr/>
          <a:lstStyle/>
          <a:p>
            <a:endParaRPr lang="uk-UA" dirty="0"/>
          </a:p>
        </p:txBody>
      </p:sp>
      <p:sp>
        <p:nvSpPr>
          <p:cNvPr id="5" name="Номер слайда 4"/>
          <p:cNvSpPr>
            <a:spLocks noGrp="1"/>
          </p:cNvSpPr>
          <p:nvPr>
            <p:ph type="sldNum" sz="quarter" idx="12"/>
          </p:nvPr>
        </p:nvSpPr>
        <p:spPr/>
        <p:txBody>
          <a:bodyPr/>
          <a:lstStyle/>
          <a:p>
            <a:fld id="{BEB91A57-CD37-4FA3-AE1F-A32B070590C9}" type="slidenum">
              <a:rPr lang="uk-UA" smtClean="0"/>
              <a:t>‹#›</a:t>
            </a:fld>
            <a:endParaRPr lang="uk-U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A7B2E32-E34B-4CCC-8EF0-2325D5AE0143}" type="datetimeFigureOut">
              <a:rPr lang="uk-UA" smtClean="0"/>
              <a:t>10.02.2015</a:t>
            </a:fld>
            <a:endParaRPr lang="uk-UA" dirty="0"/>
          </a:p>
        </p:txBody>
      </p:sp>
      <p:sp>
        <p:nvSpPr>
          <p:cNvPr id="3" name="Нижний колонтитул 2"/>
          <p:cNvSpPr>
            <a:spLocks noGrp="1"/>
          </p:cNvSpPr>
          <p:nvPr>
            <p:ph type="ftr" sz="quarter" idx="11"/>
          </p:nvPr>
        </p:nvSpPr>
        <p:spPr/>
        <p:txBody>
          <a:bodyPr/>
          <a:lstStyle/>
          <a:p>
            <a:endParaRPr lang="uk-UA" dirty="0"/>
          </a:p>
        </p:txBody>
      </p:sp>
      <p:sp>
        <p:nvSpPr>
          <p:cNvPr id="4" name="Номер слайда 3"/>
          <p:cNvSpPr>
            <a:spLocks noGrp="1"/>
          </p:cNvSpPr>
          <p:nvPr>
            <p:ph type="sldNum" sz="quarter" idx="12"/>
          </p:nvPr>
        </p:nvSpPr>
        <p:spPr/>
        <p:txBody>
          <a:bodyPr/>
          <a:lstStyle/>
          <a:p>
            <a:fld id="{BEB91A57-CD37-4FA3-AE1F-A32B070590C9}" type="slidenum">
              <a:rPr lang="uk-UA" smtClean="0"/>
              <a:t>‹#›</a:t>
            </a:fld>
            <a:endParaRPr lang="uk-U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7B2E32-E34B-4CCC-8EF0-2325D5AE0143}" type="datetimeFigureOut">
              <a:rPr lang="uk-UA" smtClean="0"/>
              <a:t>10.02.2015</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BEB91A57-CD37-4FA3-AE1F-A32B070590C9}" type="slidenum">
              <a:rPr lang="uk-UA" smtClean="0"/>
              <a:t>‹#›</a:t>
            </a:fld>
            <a:endParaRPr lang="uk-U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A7B2E32-E34B-4CCC-8EF0-2325D5AE0143}" type="datetimeFigureOut">
              <a:rPr lang="uk-UA" smtClean="0"/>
              <a:t>10.02.2015</a:t>
            </a:fld>
            <a:endParaRPr lang="uk-UA" dirty="0"/>
          </a:p>
        </p:txBody>
      </p:sp>
      <p:sp>
        <p:nvSpPr>
          <p:cNvPr id="6" name="Нижний колонтитул 5"/>
          <p:cNvSpPr>
            <a:spLocks noGrp="1"/>
          </p:cNvSpPr>
          <p:nvPr>
            <p:ph type="ftr" sz="quarter" idx="11"/>
          </p:nvPr>
        </p:nvSpPr>
        <p:spPr/>
        <p:txBody>
          <a:bodyPr/>
          <a:lstStyle/>
          <a:p>
            <a:endParaRPr lang="uk-UA" dirty="0"/>
          </a:p>
        </p:txBody>
      </p:sp>
      <p:sp>
        <p:nvSpPr>
          <p:cNvPr id="7" name="Номер слайда 6"/>
          <p:cNvSpPr>
            <a:spLocks noGrp="1"/>
          </p:cNvSpPr>
          <p:nvPr>
            <p:ph type="sldNum" sz="quarter" idx="12"/>
          </p:nvPr>
        </p:nvSpPr>
        <p:spPr/>
        <p:txBody>
          <a:bodyPr/>
          <a:lstStyle/>
          <a:p>
            <a:fld id="{BEB91A57-CD37-4FA3-AE1F-A32B070590C9}" type="slidenum">
              <a:rPr lang="uk-UA" smtClean="0"/>
              <a:t>‹#›</a:t>
            </a:fld>
            <a:endParaRPr lang="uk-U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B2E32-E34B-4CCC-8EF0-2325D5AE0143}" type="datetimeFigureOut">
              <a:rPr lang="uk-UA" smtClean="0"/>
              <a:t>10.02.2015</a:t>
            </a:fld>
            <a:endParaRPr lang="uk-UA"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91A57-CD37-4FA3-AE1F-A32B070590C9}" type="slidenum">
              <a:rPr lang="uk-UA" smtClean="0"/>
              <a:t>‹#›</a:t>
            </a:fld>
            <a:endParaRPr lang="uk-U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Наталочка\Desktop\hearts_b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 name="Прямоугольник 9"/>
          <p:cNvSpPr/>
          <p:nvPr/>
        </p:nvSpPr>
        <p:spPr>
          <a:xfrm>
            <a:off x="1115616" y="1196752"/>
            <a:ext cx="7271734" cy="2308324"/>
          </a:xfrm>
          <a:prstGeom prst="rect">
            <a:avLst/>
          </a:prstGeom>
        </p:spPr>
        <p:txBody>
          <a:bodyPr wrap="none">
            <a:spAutoFit/>
          </a:bodyPr>
          <a:lstStyle/>
          <a:p>
            <a:r>
              <a:rPr lang="en-US" sz="7200" b="1" i="1" dirty="0" smtClean="0">
                <a:solidFill>
                  <a:srgbClr val="7030A0"/>
                </a:solidFill>
              </a:rPr>
              <a:t>Happy Valentine’s </a:t>
            </a:r>
          </a:p>
          <a:p>
            <a:r>
              <a:rPr lang="en-US" sz="7200" b="1" i="1" dirty="0" smtClean="0">
                <a:solidFill>
                  <a:srgbClr val="7030A0"/>
                </a:solidFill>
              </a:rPr>
              <a:t>            Day</a:t>
            </a:r>
            <a:endParaRPr lang="uk-UA" sz="7200" dirty="0"/>
          </a:p>
        </p:txBody>
      </p:sp>
      <p:pic>
        <p:nvPicPr>
          <p:cNvPr id="13" name="Picture 2" descr="http://rlv.zcache.com/pastel_earth_stickers-r0ba5a46e0d2e463c8d68037b536399aa_v9waf_8byvr_512.jpg"/>
          <p:cNvPicPr>
            <a:picLocks noChangeAspect="1" noChangeArrowheads="1"/>
          </p:cNvPicPr>
          <p:nvPr/>
        </p:nvPicPr>
        <p:blipFill>
          <a:blip r:embed="rId3" cstate="print"/>
          <a:srcRect l="10000" t="10000" r="12500" b="12500"/>
          <a:stretch>
            <a:fillRect/>
          </a:stretch>
        </p:blipFill>
        <p:spPr bwMode="auto">
          <a:xfrm>
            <a:off x="827584" y="4149080"/>
            <a:ext cx="2362200" cy="2362200"/>
          </a:xfrm>
          <a:prstGeom prst="rect">
            <a:avLst/>
          </a:prstGeom>
          <a:noFill/>
        </p:spPr>
      </p:pic>
      <p:sp>
        <p:nvSpPr>
          <p:cNvPr id="14" name="Rectangle 5"/>
          <p:cNvSpPr/>
          <p:nvPr/>
        </p:nvSpPr>
        <p:spPr>
          <a:xfrm rot="19882155">
            <a:off x="400234" y="4247881"/>
            <a:ext cx="3264516" cy="1754326"/>
          </a:xfrm>
          <a:prstGeom prst="rect">
            <a:avLst/>
          </a:prstGeom>
          <a:noFill/>
          <a:ln w="57150">
            <a:solidFill>
              <a:schemeClr val="tx2">
                <a:lumMod val="60000"/>
                <a:lumOff val="40000"/>
              </a:schemeClr>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6699"/>
                </a:solidFill>
                <a:effectLst>
                  <a:outerShdw blurRad="50800" dist="39000" dir="5460000" algn="tl">
                    <a:srgbClr val="000000">
                      <a:alpha val="38000"/>
                    </a:srgbClr>
                  </a:outerShdw>
                </a:effectLst>
              </a:rPr>
              <a:t>Around the World</a:t>
            </a:r>
            <a:endParaRPr lang="en-US" sz="5400" b="1" cap="none" spc="0" dirty="0">
              <a:ln w="11430"/>
              <a:solidFill>
                <a:srgbClr val="FF6699"/>
              </a:solidFill>
              <a:effectLst>
                <a:outerShdw blurRad="50800" dist="39000" dir="5460000" algn="tl">
                  <a:srgbClr val="000000">
                    <a:alpha val="38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Содержимое 2"/>
          <p:cNvSpPr>
            <a:spLocks noGrp="1"/>
          </p:cNvSpPr>
          <p:nvPr>
            <p:ph idx="1"/>
          </p:nvPr>
        </p:nvSpPr>
        <p:spPr/>
        <p:txBody>
          <a:bodyPr/>
          <a:lstStyle/>
          <a:p>
            <a:endParaRPr lang="uk-UA" dirty="0"/>
          </a:p>
        </p:txBody>
      </p:sp>
      <p:pic>
        <p:nvPicPr>
          <p:cNvPr id="4" name="Picture 2" descr="C:\Users\Наталочка\Desktop\hearts_b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121" name="Picture 1" descr="C:\Users\Public\Pictures\Sample Pictures\be-my-valentine1.jpg"/>
          <p:cNvPicPr>
            <a:picLocks noChangeAspect="1" noChangeArrowheads="1"/>
          </p:cNvPicPr>
          <p:nvPr/>
        </p:nvPicPr>
        <p:blipFill>
          <a:blip r:embed="rId3" cstate="print"/>
          <a:srcRect/>
          <a:stretch>
            <a:fillRect/>
          </a:stretch>
        </p:blipFill>
        <p:spPr bwMode="auto">
          <a:xfrm>
            <a:off x="1115616" y="764704"/>
            <a:ext cx="7177798" cy="511256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Наталочка\Desktop\hearts_b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Заголовок 5"/>
          <p:cNvSpPr>
            <a:spLocks noGrp="1"/>
          </p:cNvSpPr>
          <p:nvPr>
            <p:ph type="title"/>
          </p:nvPr>
        </p:nvSpPr>
        <p:spPr/>
        <p:txBody>
          <a:bodyPr>
            <a:normAutofit/>
          </a:bodyPr>
          <a:lstStyle/>
          <a:p>
            <a:r>
              <a:rPr lang="en-US" sz="6000" b="1" dirty="0" smtClean="0">
                <a:solidFill>
                  <a:srgbClr val="6600CC"/>
                </a:solidFill>
              </a:rPr>
              <a:t>China</a:t>
            </a:r>
            <a:endParaRPr lang="uk-UA" sz="6000" b="1" dirty="0">
              <a:solidFill>
                <a:srgbClr val="6600CC"/>
              </a:solidFill>
            </a:endParaRPr>
          </a:p>
        </p:txBody>
      </p:sp>
      <p:pic>
        <p:nvPicPr>
          <p:cNvPr id="2051" name="Picture 3" descr="C:\Users\Public\Pictures\Sample Pictures\xinsrc_3520206110806359204029.jpg"/>
          <p:cNvPicPr>
            <a:picLocks noGrp="1" noChangeAspect="1" noChangeArrowheads="1"/>
          </p:cNvPicPr>
          <p:nvPr>
            <p:ph idx="1"/>
          </p:nvPr>
        </p:nvPicPr>
        <p:blipFill>
          <a:blip r:embed="rId3" cstate="print"/>
          <a:srcRect/>
          <a:stretch>
            <a:fillRect/>
          </a:stretch>
        </p:blipFill>
        <p:spPr bwMode="auto">
          <a:xfrm>
            <a:off x="251520" y="1340768"/>
            <a:ext cx="4286250" cy="3009900"/>
          </a:xfrm>
          <a:prstGeom prst="rect">
            <a:avLst/>
          </a:prstGeom>
          <a:noFill/>
        </p:spPr>
      </p:pic>
      <p:sp>
        <p:nvSpPr>
          <p:cNvPr id="21" name="Заголовок 5"/>
          <p:cNvSpPr txBox="1">
            <a:spLocks/>
          </p:cNvSpPr>
          <p:nvPr/>
        </p:nvSpPr>
        <p:spPr>
          <a:xfrm>
            <a:off x="467544" y="472514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uk-UA" sz="2000" b="1" i="0" u="none" strike="noStrike" kern="1200" cap="none" spc="0" normalizeH="0" baseline="0" noProof="0" dirty="0" smtClean="0">
              <a:ln>
                <a:noFill/>
              </a:ln>
              <a:solidFill>
                <a:srgbClr val="6600CC"/>
              </a:solidFill>
              <a:effectLst/>
              <a:uLnTx/>
              <a:uFillTx/>
              <a:latin typeface="+mj-lt"/>
              <a:ea typeface="+mj-ea"/>
              <a:cs typeface="+mj-cs"/>
            </a:endParaRPr>
          </a:p>
        </p:txBody>
      </p:sp>
      <p:sp>
        <p:nvSpPr>
          <p:cNvPr id="22" name="Прямоугольник 21"/>
          <p:cNvSpPr/>
          <p:nvPr/>
        </p:nvSpPr>
        <p:spPr>
          <a:xfrm>
            <a:off x="971600" y="4365105"/>
            <a:ext cx="7488832" cy="2585323"/>
          </a:xfrm>
          <a:prstGeom prst="rect">
            <a:avLst/>
          </a:prstGeom>
        </p:spPr>
        <p:txBody>
          <a:bodyPr wrap="square">
            <a:spAutoFit/>
          </a:bodyPr>
          <a:lstStyle/>
          <a:p>
            <a:r>
              <a:rPr lang="uk-UA" sz="2400" b="1" i="1" dirty="0">
                <a:latin typeface="Times New Roman" pitchFamily="18" charset="0"/>
                <a:cs typeface="Times New Roman" pitchFamily="18" charset="0"/>
              </a:rPr>
              <a:t>The</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Chinese</a:t>
            </a:r>
            <a:r>
              <a:rPr lang="uk-UA" sz="2400" b="1" i="1" dirty="0">
                <a:latin typeface="Times New Roman" pitchFamily="18" charset="0"/>
                <a:cs typeface="Times New Roman" pitchFamily="18" charset="0"/>
              </a:rPr>
              <a:t> celebrate </a:t>
            </a:r>
            <a:r>
              <a:rPr lang="uk-UA" sz="2400" b="1" i="1" dirty="0">
                <a:latin typeface="Times New Roman" pitchFamily="18" charset="0"/>
                <a:cs typeface="Times New Roman" pitchFamily="18" charset="0"/>
              </a:rPr>
              <a:t>Valentine’s</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Day</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on</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February</a:t>
            </a:r>
            <a:r>
              <a:rPr lang="uk-UA" sz="2400" b="1" i="1" dirty="0">
                <a:latin typeface="Times New Roman" pitchFamily="18" charset="0"/>
                <a:cs typeface="Times New Roman" pitchFamily="18" charset="0"/>
              </a:rPr>
              <a:t> 14th, </a:t>
            </a:r>
            <a:r>
              <a:rPr lang="uk-UA" sz="2400" b="1" i="1" dirty="0">
                <a:latin typeface="Times New Roman" pitchFamily="18" charset="0"/>
                <a:cs typeface="Times New Roman" pitchFamily="18" charset="0"/>
              </a:rPr>
              <a:t>but</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they</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also</a:t>
            </a:r>
            <a:r>
              <a:rPr lang="uk-UA" sz="2400" b="1" i="1" dirty="0">
                <a:latin typeface="Times New Roman" pitchFamily="18" charset="0"/>
                <a:cs typeface="Times New Roman" pitchFamily="18" charset="0"/>
              </a:rPr>
              <a:t> celebrate a special </a:t>
            </a:r>
            <a:r>
              <a:rPr lang="uk-UA" sz="2400" b="1" i="1" dirty="0">
                <a:latin typeface="Times New Roman" pitchFamily="18" charset="0"/>
                <a:cs typeface="Times New Roman" pitchFamily="18" charset="0"/>
              </a:rPr>
              <a:t>Valentine’s</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Day</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on</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July</a:t>
            </a:r>
            <a:r>
              <a:rPr lang="uk-UA" sz="2400" b="1" i="1" dirty="0">
                <a:latin typeface="Times New Roman" pitchFamily="18" charset="0"/>
                <a:cs typeface="Times New Roman" pitchFamily="18" charset="0"/>
              </a:rPr>
              <a:t> 7th</a:t>
            </a:r>
            <a:r>
              <a:rPr lang="en-US"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This</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celebration</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comes</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from</a:t>
            </a:r>
            <a:r>
              <a:rPr lang="uk-UA" sz="2400" b="1" i="1" dirty="0">
                <a:latin typeface="Times New Roman" pitchFamily="18" charset="0"/>
                <a:cs typeface="Times New Roman" pitchFamily="18" charset="0"/>
              </a:rPr>
              <a:t> a </a:t>
            </a:r>
            <a:r>
              <a:rPr lang="uk-UA" sz="2400" b="1" i="1" dirty="0">
                <a:latin typeface="Times New Roman" pitchFamily="18" charset="0"/>
                <a:cs typeface="Times New Roman" pitchFamily="18" charset="0"/>
              </a:rPr>
              <a:t>Chinese</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fairy</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tale</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from</a:t>
            </a:r>
            <a:r>
              <a:rPr lang="uk-UA" sz="2400" b="1" i="1" dirty="0">
                <a:latin typeface="Times New Roman" pitchFamily="18" charset="0"/>
                <a:cs typeface="Times New Roman" pitchFamily="18" charset="0"/>
              </a:rPr>
              <a:t> a </a:t>
            </a:r>
            <a:r>
              <a:rPr lang="uk-UA" sz="2400" b="1" i="1" dirty="0">
                <a:latin typeface="Times New Roman" pitchFamily="18" charset="0"/>
                <a:cs typeface="Times New Roman" pitchFamily="18" charset="0"/>
              </a:rPr>
              <a:t>long</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time</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ago</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It</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is</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the</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only</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night</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in</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the</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year</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when</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two</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stars</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meet</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in</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the</a:t>
            </a:r>
            <a:r>
              <a:rPr lang="uk-UA" sz="2400" b="1" i="1" dirty="0">
                <a:latin typeface="Times New Roman" pitchFamily="18" charset="0"/>
                <a:cs typeface="Times New Roman" pitchFamily="18" charset="0"/>
              </a:rPr>
              <a:t> </a:t>
            </a:r>
            <a:r>
              <a:rPr lang="uk-UA" sz="2400" b="1" i="1" dirty="0" smtClean="0">
                <a:latin typeface="Times New Roman" pitchFamily="18" charset="0"/>
                <a:cs typeface="Times New Roman" pitchFamily="18" charset="0"/>
              </a:rPr>
              <a:t>sk</a:t>
            </a:r>
            <a:r>
              <a:rPr lang="en-US" sz="2400" b="1" i="1" dirty="0" smtClean="0">
                <a:latin typeface="Times New Roman" pitchFamily="18" charset="0"/>
                <a:cs typeface="Times New Roman" pitchFamily="18" charset="0"/>
              </a:rPr>
              <a:t>y</a:t>
            </a:r>
            <a:r>
              <a:rPr lang="uk-UA" sz="2400" b="1" i="1" dirty="0" smtClean="0">
                <a:latin typeface="Times New Roman" pitchFamily="18" charset="0"/>
                <a:cs typeface="Times New Roman" pitchFamily="18" charset="0"/>
              </a:rPr>
              <a:t> </a:t>
            </a:r>
            <a:r>
              <a:rPr lang="uk-UA" sz="2400" b="1" i="1" dirty="0">
                <a:latin typeface="Times New Roman" pitchFamily="18" charset="0"/>
                <a:cs typeface="Times New Roman" pitchFamily="18" charset="0"/>
              </a:rPr>
              <a:t>above</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One</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star</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represents</a:t>
            </a:r>
            <a:r>
              <a:rPr lang="uk-UA" sz="2400" b="1" i="1" dirty="0">
                <a:latin typeface="Times New Roman" pitchFamily="18" charset="0"/>
                <a:cs typeface="Times New Roman" pitchFamily="18" charset="0"/>
              </a:rPr>
              <a:t> a </a:t>
            </a:r>
            <a:r>
              <a:rPr lang="uk-UA" sz="2400" b="1" i="1" dirty="0">
                <a:latin typeface="Times New Roman" pitchFamily="18" charset="0"/>
                <a:cs typeface="Times New Roman" pitchFamily="18" charset="0"/>
              </a:rPr>
              <a:t>shepherd</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boy</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and</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the</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other</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is</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his</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love</a:t>
            </a:r>
            <a:r>
              <a:rPr lang="uk-UA" sz="2400" b="1" i="1" dirty="0">
                <a:latin typeface="Times New Roman" pitchFamily="18" charset="0"/>
                <a:cs typeface="Times New Roman" pitchFamily="18" charset="0"/>
              </a:rPr>
              <a:t>,</a:t>
            </a:r>
            <a:r>
              <a:rPr lang="en-US" sz="2400" b="1" i="1" dirty="0">
                <a:latin typeface="Times New Roman" pitchFamily="18" charset="0"/>
                <a:cs typeface="Times New Roman" pitchFamily="18" charset="0"/>
              </a:rPr>
              <a:t> a weaver.</a:t>
            </a:r>
            <a:endParaRPr lang="uk-UA" sz="2400" b="1" i="1" dirty="0">
              <a:latin typeface="Times New Roman" pitchFamily="18" charset="0"/>
              <a:cs typeface="Times New Roman" pitchFamily="18" charset="0"/>
            </a:endParaRPr>
          </a:p>
          <a:p>
            <a:endParaRPr lang="uk-UA" dirty="0"/>
          </a:p>
        </p:txBody>
      </p:sp>
      <p:pic>
        <p:nvPicPr>
          <p:cNvPr id="2052" name="Picture 4" descr="C:\Users\Public\Pictures\Sample Pictures\0214-china-valentines-day_standard_600x400.jpg"/>
          <p:cNvPicPr>
            <a:picLocks noChangeAspect="1" noChangeArrowheads="1"/>
          </p:cNvPicPr>
          <p:nvPr/>
        </p:nvPicPr>
        <p:blipFill>
          <a:blip r:embed="rId4" cstate="print"/>
          <a:srcRect/>
          <a:stretch>
            <a:fillRect/>
          </a:stretch>
        </p:blipFill>
        <p:spPr bwMode="auto">
          <a:xfrm>
            <a:off x="4391472" y="1340768"/>
            <a:ext cx="4536504" cy="302433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uk-UA" dirty="0"/>
          </a:p>
        </p:txBody>
      </p:sp>
      <p:sp>
        <p:nvSpPr>
          <p:cNvPr id="7" name="Содержимое 6"/>
          <p:cNvSpPr>
            <a:spLocks noGrp="1"/>
          </p:cNvSpPr>
          <p:nvPr>
            <p:ph sz="half" idx="1"/>
          </p:nvPr>
        </p:nvSpPr>
        <p:spPr/>
        <p:txBody>
          <a:bodyPr/>
          <a:lstStyle/>
          <a:p>
            <a:endParaRPr lang="uk-UA" dirty="0"/>
          </a:p>
        </p:txBody>
      </p:sp>
      <p:sp>
        <p:nvSpPr>
          <p:cNvPr id="8" name="Содержимое 7"/>
          <p:cNvSpPr>
            <a:spLocks noGrp="1"/>
          </p:cNvSpPr>
          <p:nvPr>
            <p:ph sz="half" idx="2"/>
          </p:nvPr>
        </p:nvSpPr>
        <p:spPr/>
        <p:txBody>
          <a:bodyPr/>
          <a:lstStyle/>
          <a:p>
            <a:endParaRPr lang="uk-UA" dirty="0"/>
          </a:p>
        </p:txBody>
      </p:sp>
      <p:pic>
        <p:nvPicPr>
          <p:cNvPr id="5" name="Picture 2" descr="C:\Users\Наталочка\Desktop\hearts_b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 name="Заголовок 5"/>
          <p:cNvSpPr txBox="1">
            <a:spLocks/>
          </p:cNvSpPr>
          <p:nvPr/>
        </p:nvSpPr>
        <p:spPr>
          <a:xfrm>
            <a:off x="25152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6600CC"/>
                </a:solidFill>
                <a:effectLst/>
                <a:uLnTx/>
                <a:uFillTx/>
                <a:latin typeface="+mj-lt"/>
                <a:ea typeface="+mj-ea"/>
                <a:cs typeface="+mj-cs"/>
              </a:rPr>
              <a:t>Japan</a:t>
            </a:r>
            <a:endParaRPr kumimoji="0" lang="uk-UA" sz="6000" b="1" i="0" u="none" strike="noStrike" kern="1200" cap="none" spc="0" normalizeH="0" baseline="0" noProof="0" dirty="0" smtClean="0">
              <a:ln>
                <a:noFill/>
              </a:ln>
              <a:solidFill>
                <a:srgbClr val="6600CC"/>
              </a:solidFill>
              <a:effectLst/>
              <a:uLnTx/>
              <a:uFillTx/>
              <a:latin typeface="+mj-lt"/>
              <a:ea typeface="+mj-ea"/>
              <a:cs typeface="+mj-cs"/>
            </a:endParaRPr>
          </a:p>
        </p:txBody>
      </p:sp>
      <p:pic>
        <p:nvPicPr>
          <p:cNvPr id="3074" name="Picture 2" descr="C:\Users\Public\Pictures\Sample Pictures\valentine-japanese-copy.jpg"/>
          <p:cNvPicPr>
            <a:picLocks noChangeAspect="1" noChangeArrowheads="1"/>
          </p:cNvPicPr>
          <p:nvPr/>
        </p:nvPicPr>
        <p:blipFill>
          <a:blip r:embed="rId3" cstate="print"/>
          <a:srcRect/>
          <a:stretch>
            <a:fillRect/>
          </a:stretch>
        </p:blipFill>
        <p:spPr bwMode="auto">
          <a:xfrm>
            <a:off x="467544" y="1268760"/>
            <a:ext cx="4064000" cy="2844800"/>
          </a:xfrm>
          <a:prstGeom prst="rect">
            <a:avLst/>
          </a:prstGeom>
          <a:noFill/>
        </p:spPr>
      </p:pic>
      <p:pic>
        <p:nvPicPr>
          <p:cNvPr id="3075" name="Picture 3" descr="C:\Users\Public\Pictures\Sample Pictures\tumblr_lggpeitllR1qb4ff5.jpg"/>
          <p:cNvPicPr>
            <a:picLocks noChangeAspect="1" noChangeArrowheads="1"/>
          </p:cNvPicPr>
          <p:nvPr/>
        </p:nvPicPr>
        <p:blipFill>
          <a:blip r:embed="rId4" cstate="print"/>
          <a:srcRect/>
          <a:stretch>
            <a:fillRect/>
          </a:stretch>
        </p:blipFill>
        <p:spPr bwMode="auto">
          <a:xfrm>
            <a:off x="4499992" y="1268760"/>
            <a:ext cx="3816424" cy="2862318"/>
          </a:xfrm>
          <a:prstGeom prst="rect">
            <a:avLst/>
          </a:prstGeom>
          <a:noFill/>
        </p:spPr>
      </p:pic>
      <p:sp>
        <p:nvSpPr>
          <p:cNvPr id="10" name="Прямоугольник 9"/>
          <p:cNvSpPr/>
          <p:nvPr/>
        </p:nvSpPr>
        <p:spPr>
          <a:xfrm>
            <a:off x="971600" y="4365105"/>
            <a:ext cx="7488832" cy="2954655"/>
          </a:xfrm>
          <a:prstGeom prst="rect">
            <a:avLst/>
          </a:prstGeom>
        </p:spPr>
        <p:txBody>
          <a:bodyPr wrap="square">
            <a:spAutoFit/>
          </a:bodyPr>
          <a:lstStyle/>
          <a:p>
            <a:r>
              <a:rPr lang="uk-UA" sz="2400" b="1" i="1" dirty="0" smtClean="0">
                <a:latin typeface="Times New Roman" pitchFamily="18" charset="0"/>
                <a:cs typeface="Times New Roman" pitchFamily="18" charset="0"/>
              </a:rPr>
              <a:t>In</a:t>
            </a:r>
            <a:r>
              <a:rPr lang="uk-UA" sz="2400" b="1" i="1" dirty="0" smtClean="0">
                <a:latin typeface="Times New Roman" pitchFamily="18" charset="0"/>
                <a:cs typeface="Times New Roman" pitchFamily="18" charset="0"/>
              </a:rPr>
              <a:t> </a:t>
            </a:r>
            <a:r>
              <a:rPr lang="uk-UA" sz="2400" b="1" i="1" dirty="0">
                <a:latin typeface="Times New Roman" pitchFamily="18" charset="0"/>
                <a:cs typeface="Times New Roman" pitchFamily="18" charset="0"/>
              </a:rPr>
              <a:t>Japan</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there</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are</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two</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Valentine’s</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Days</a:t>
            </a:r>
            <a:r>
              <a:rPr lang="en-US" sz="2400" b="1" i="1" dirty="0">
                <a:latin typeface="Times New Roman" pitchFamily="18" charset="0"/>
                <a:cs typeface="Times New Roman" pitchFamily="18" charset="0"/>
              </a:rPr>
              <a:t> as well</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The</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first</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is</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on</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February</a:t>
            </a:r>
            <a:r>
              <a:rPr lang="uk-UA" sz="2400" b="1" i="1" dirty="0">
                <a:latin typeface="Times New Roman" pitchFamily="18" charset="0"/>
                <a:cs typeface="Times New Roman" pitchFamily="18" charset="0"/>
              </a:rPr>
              <a:t> 14th </a:t>
            </a:r>
            <a:r>
              <a:rPr lang="uk-UA" sz="2400" b="1" i="1" dirty="0">
                <a:latin typeface="Times New Roman" pitchFamily="18" charset="0"/>
                <a:cs typeface="Times New Roman" pitchFamily="18" charset="0"/>
              </a:rPr>
              <a:t>and</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the</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other</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is</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on</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March</a:t>
            </a:r>
            <a:r>
              <a:rPr lang="uk-UA" sz="2400" b="1" i="1" dirty="0">
                <a:latin typeface="Times New Roman" pitchFamily="18" charset="0"/>
                <a:cs typeface="Times New Roman" pitchFamily="18" charset="0"/>
              </a:rPr>
              <a:t> 14th. </a:t>
            </a:r>
            <a:r>
              <a:rPr lang="uk-UA" sz="2400" b="1" i="1" dirty="0">
                <a:latin typeface="Times New Roman" pitchFamily="18" charset="0"/>
                <a:cs typeface="Times New Roman" pitchFamily="18" charset="0"/>
              </a:rPr>
              <a:t>On</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February</a:t>
            </a:r>
            <a:r>
              <a:rPr lang="uk-UA" sz="2400" b="1" i="1" dirty="0">
                <a:latin typeface="Times New Roman" pitchFamily="18" charset="0"/>
                <a:cs typeface="Times New Roman" pitchFamily="18" charset="0"/>
              </a:rPr>
              <a:t> 14th </a:t>
            </a:r>
            <a:r>
              <a:rPr lang="uk-UA" sz="2400" b="1" i="1" dirty="0">
                <a:latin typeface="Times New Roman" pitchFamily="18" charset="0"/>
                <a:cs typeface="Times New Roman" pitchFamily="18" charset="0"/>
              </a:rPr>
              <a:t>women</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give</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chocolates</a:t>
            </a:r>
            <a:r>
              <a:rPr lang="uk-UA" sz="2400" b="1" i="1" dirty="0">
                <a:latin typeface="Times New Roman" pitchFamily="18" charset="0"/>
                <a:cs typeface="Times New Roman" pitchFamily="18" charset="0"/>
              </a:rPr>
              <a:t> </a:t>
            </a:r>
            <a:r>
              <a:rPr lang="en-US" sz="2400" b="1" i="1" dirty="0">
                <a:latin typeface="Times New Roman" pitchFamily="18" charset="0"/>
                <a:cs typeface="Times New Roman" pitchFamily="18" charset="0"/>
              </a:rPr>
              <a:t>to men</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The</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men</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don’t</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have</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to</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give</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anything</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On</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March</a:t>
            </a:r>
            <a:r>
              <a:rPr lang="uk-UA" sz="2400" b="1" i="1" dirty="0">
                <a:latin typeface="Times New Roman" pitchFamily="18" charset="0"/>
                <a:cs typeface="Times New Roman" pitchFamily="18" charset="0"/>
              </a:rPr>
              <a:t> 14th, </a:t>
            </a:r>
            <a:r>
              <a:rPr lang="uk-UA" sz="2400" b="1" i="1" dirty="0">
                <a:latin typeface="Times New Roman" pitchFamily="18" charset="0"/>
                <a:cs typeface="Times New Roman" pitchFamily="18" charset="0"/>
              </a:rPr>
              <a:t>which</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is</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called</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‘White</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Day’</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the</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men</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must</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buy</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chocolates</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or</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other</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sweets</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for</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their</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girlfriends</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or</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wives</a:t>
            </a:r>
            <a:r>
              <a:rPr lang="uk-UA" sz="2400" b="1" i="1" dirty="0">
                <a:latin typeface="Times New Roman" pitchFamily="18" charset="0"/>
                <a:cs typeface="Times New Roman" pitchFamily="18" charset="0"/>
              </a:rPr>
              <a:t>.</a:t>
            </a:r>
          </a:p>
          <a:p>
            <a:r>
              <a:rPr lang="uk-UA" sz="2400" b="1" i="1" dirty="0" smtClean="0">
                <a:latin typeface="Times New Roman" pitchFamily="18" charset="0"/>
                <a:cs typeface="Times New Roman" pitchFamily="18" charset="0"/>
              </a:rPr>
              <a:t> </a:t>
            </a:r>
          </a:p>
          <a:p>
            <a:endParaRPr lang="uk-U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Содержимое 2"/>
          <p:cNvSpPr>
            <a:spLocks noGrp="1"/>
          </p:cNvSpPr>
          <p:nvPr>
            <p:ph idx="1"/>
          </p:nvPr>
        </p:nvSpPr>
        <p:spPr/>
        <p:txBody>
          <a:bodyPr/>
          <a:lstStyle/>
          <a:p>
            <a:endParaRPr lang="uk-UA" dirty="0"/>
          </a:p>
        </p:txBody>
      </p:sp>
      <p:pic>
        <p:nvPicPr>
          <p:cNvPr id="4" name="Picture 2" descr="C:\Users\Наталочка\Desktop\hearts_b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Заголовок 5"/>
          <p:cNvSpPr txBox="1">
            <a:spLocks/>
          </p:cNvSpPr>
          <p:nvPr/>
        </p:nvSpPr>
        <p:spPr>
          <a:xfrm>
            <a:off x="323528" y="-24340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6600CC"/>
                </a:solidFill>
                <a:effectLst/>
                <a:uLnTx/>
                <a:uFillTx/>
                <a:latin typeface="+mj-lt"/>
                <a:ea typeface="+mj-ea"/>
                <a:cs typeface="+mj-cs"/>
              </a:rPr>
              <a:t>Denmark</a:t>
            </a:r>
            <a:endParaRPr kumimoji="0" lang="uk-UA" sz="6000" b="1" i="0" u="none" strike="noStrike" kern="1200" cap="none" spc="0" normalizeH="0" baseline="0" noProof="0" dirty="0" smtClean="0">
              <a:ln>
                <a:noFill/>
              </a:ln>
              <a:solidFill>
                <a:srgbClr val="6600CC"/>
              </a:solidFill>
              <a:effectLst/>
              <a:uLnTx/>
              <a:uFillTx/>
              <a:latin typeface="+mj-lt"/>
              <a:ea typeface="+mj-ea"/>
              <a:cs typeface="+mj-cs"/>
            </a:endParaRPr>
          </a:p>
        </p:txBody>
      </p:sp>
      <p:pic>
        <p:nvPicPr>
          <p:cNvPr id="4102" name="Picture 6" descr="C:\Users\Public\Pictures\Sample Pictures\Gaekkebrev-540x405.jpg"/>
          <p:cNvPicPr>
            <a:picLocks noChangeAspect="1" noChangeArrowheads="1"/>
          </p:cNvPicPr>
          <p:nvPr/>
        </p:nvPicPr>
        <p:blipFill>
          <a:blip r:embed="rId3" cstate="print"/>
          <a:srcRect/>
          <a:stretch>
            <a:fillRect/>
          </a:stretch>
        </p:blipFill>
        <p:spPr bwMode="auto">
          <a:xfrm>
            <a:off x="179512" y="908720"/>
            <a:ext cx="4416491" cy="3312368"/>
          </a:xfrm>
          <a:prstGeom prst="rect">
            <a:avLst/>
          </a:prstGeom>
          <a:noFill/>
        </p:spPr>
      </p:pic>
      <p:pic>
        <p:nvPicPr>
          <p:cNvPr id="12" name="Picture 5" descr="C:\Users\Public\Pictures\Sample Pictures\denmark.jpg"/>
          <p:cNvPicPr>
            <a:picLocks noChangeAspect="1" noChangeArrowheads="1"/>
          </p:cNvPicPr>
          <p:nvPr/>
        </p:nvPicPr>
        <p:blipFill>
          <a:blip r:embed="rId4" cstate="print"/>
          <a:srcRect/>
          <a:stretch>
            <a:fillRect/>
          </a:stretch>
        </p:blipFill>
        <p:spPr bwMode="auto">
          <a:xfrm>
            <a:off x="4572000" y="908720"/>
            <a:ext cx="4416491" cy="3312368"/>
          </a:xfrm>
          <a:prstGeom prst="rect">
            <a:avLst/>
          </a:prstGeom>
          <a:noFill/>
        </p:spPr>
      </p:pic>
      <p:sp>
        <p:nvSpPr>
          <p:cNvPr id="13" name="Прямоугольник 12"/>
          <p:cNvSpPr/>
          <p:nvPr/>
        </p:nvSpPr>
        <p:spPr>
          <a:xfrm>
            <a:off x="971600" y="4149080"/>
            <a:ext cx="7992888" cy="3693319"/>
          </a:xfrm>
          <a:prstGeom prst="rect">
            <a:avLst/>
          </a:prstGeom>
        </p:spPr>
        <p:txBody>
          <a:bodyPr wrap="square">
            <a:spAutoFit/>
          </a:bodyPr>
          <a:lstStyle/>
          <a:p>
            <a:r>
              <a:rPr lang="en-US" sz="2400" b="1" i="1" dirty="0" smtClean="0">
                <a:latin typeface="Times New Roman" pitchFamily="18" charset="0"/>
                <a:cs typeface="Times New Roman" pitchFamily="18" charset="0"/>
              </a:rPr>
              <a:t>In </a:t>
            </a:r>
            <a:r>
              <a:rPr lang="en-US" sz="2400" b="1" i="1" dirty="0">
                <a:latin typeface="Times New Roman" pitchFamily="18" charset="0"/>
                <a:cs typeface="Times New Roman" pitchFamily="18" charset="0"/>
              </a:rPr>
              <a:t>Denmark, Valentine’s Day is a day for young people. They express their love to each other with cards. Men sometimes send a special card called a “joking card” and they don’t sign their name. They only use dots to show how many letters in their name are. The woman has to guess who the card is from. Instead of roses men send snowdrops to their sweethearts. </a:t>
            </a:r>
            <a:endParaRPr lang="uk-UA" sz="2400" b="1" i="1" dirty="0">
              <a:latin typeface="Times New Roman" pitchFamily="18" charset="0"/>
              <a:cs typeface="Times New Roman" pitchFamily="18" charset="0"/>
            </a:endParaRPr>
          </a:p>
          <a:p>
            <a:r>
              <a:rPr lang="en-US" sz="2400" dirty="0"/>
              <a:t> </a:t>
            </a:r>
            <a:endParaRPr lang="uk-UA" sz="2400" dirty="0"/>
          </a:p>
          <a:p>
            <a:r>
              <a:rPr lang="uk-UA" sz="2400" b="1" i="1" dirty="0" smtClean="0">
                <a:latin typeface="Times New Roman" pitchFamily="18" charset="0"/>
                <a:cs typeface="Times New Roman" pitchFamily="18" charset="0"/>
              </a:rPr>
              <a:t> </a:t>
            </a:r>
          </a:p>
          <a:p>
            <a:endParaRPr lang="uk-U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Содержимое 2"/>
          <p:cNvSpPr>
            <a:spLocks noGrp="1"/>
          </p:cNvSpPr>
          <p:nvPr>
            <p:ph idx="1"/>
          </p:nvPr>
        </p:nvSpPr>
        <p:spPr/>
        <p:txBody>
          <a:bodyPr/>
          <a:lstStyle/>
          <a:p>
            <a:endParaRPr lang="uk-UA" dirty="0"/>
          </a:p>
        </p:txBody>
      </p:sp>
      <p:pic>
        <p:nvPicPr>
          <p:cNvPr id="4" name="Picture 2" descr="C:\Users\Наталочка\Desktop\hearts_b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Заголовок 5"/>
          <p:cNvSpPr txBox="1">
            <a:spLocks/>
          </p:cNvSpPr>
          <p:nvPr/>
        </p:nvSpPr>
        <p:spPr>
          <a:xfrm>
            <a:off x="251520" y="-171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6600CC"/>
                </a:solidFill>
                <a:effectLst/>
                <a:uLnTx/>
                <a:uFillTx/>
                <a:latin typeface="+mj-lt"/>
                <a:ea typeface="+mj-ea"/>
                <a:cs typeface="+mj-cs"/>
              </a:rPr>
              <a:t>Italy</a:t>
            </a:r>
            <a:endParaRPr kumimoji="0" lang="uk-UA" sz="6000" b="1" i="0" u="none" strike="noStrike" kern="1200" cap="none" spc="0" normalizeH="0" baseline="0" noProof="0" dirty="0" smtClean="0">
              <a:ln>
                <a:noFill/>
              </a:ln>
              <a:solidFill>
                <a:srgbClr val="6600CC"/>
              </a:solidFill>
              <a:effectLst/>
              <a:uLnTx/>
              <a:uFillTx/>
              <a:latin typeface="+mj-lt"/>
              <a:ea typeface="+mj-ea"/>
              <a:cs typeface="+mj-cs"/>
            </a:endParaRPr>
          </a:p>
        </p:txBody>
      </p:sp>
      <p:sp>
        <p:nvSpPr>
          <p:cNvPr id="6" name="Прямоугольник 5"/>
          <p:cNvSpPr/>
          <p:nvPr/>
        </p:nvSpPr>
        <p:spPr>
          <a:xfrm>
            <a:off x="971600" y="4509120"/>
            <a:ext cx="7488832" cy="2585323"/>
          </a:xfrm>
          <a:prstGeom prst="rect">
            <a:avLst/>
          </a:prstGeom>
        </p:spPr>
        <p:txBody>
          <a:bodyPr wrap="square">
            <a:spAutoFit/>
          </a:bodyPr>
          <a:lstStyle/>
          <a:p>
            <a:r>
              <a:rPr lang="uk-UA" sz="2400" b="1" i="1" dirty="0" smtClean="0">
                <a:latin typeface="Times New Roman" pitchFamily="18" charset="0"/>
                <a:cs typeface="Times New Roman" pitchFamily="18" charset="0"/>
              </a:rPr>
              <a:t> </a:t>
            </a:r>
            <a:r>
              <a:rPr lang="en-US" sz="2400" b="1" i="1" dirty="0">
                <a:latin typeface="Times New Roman" pitchFamily="18" charset="0"/>
                <a:cs typeface="Times New Roman" pitchFamily="18" charset="0"/>
              </a:rPr>
              <a:t>In Italy, Valentine’s Day is only celebrated by lovers. Couples go out to dinner at a romantic restaurant and afterwards give gifts of perfume, chocolates, flowers, cards or jewelry. </a:t>
            </a:r>
            <a:endParaRPr lang="uk-UA" sz="2400" b="1" i="1" dirty="0">
              <a:latin typeface="Times New Roman" pitchFamily="18" charset="0"/>
              <a:cs typeface="Times New Roman" pitchFamily="18" charset="0"/>
            </a:endParaRPr>
          </a:p>
          <a:p>
            <a:endParaRPr lang="uk-UA" sz="2400" b="1" i="1" dirty="0">
              <a:latin typeface="Times New Roman" pitchFamily="18" charset="0"/>
              <a:cs typeface="Times New Roman" pitchFamily="18" charset="0"/>
            </a:endParaRPr>
          </a:p>
          <a:p>
            <a:r>
              <a:rPr lang="uk-UA" sz="2400" b="1" i="1" dirty="0" smtClean="0">
                <a:latin typeface="Times New Roman" pitchFamily="18" charset="0"/>
                <a:cs typeface="Times New Roman" pitchFamily="18" charset="0"/>
              </a:rPr>
              <a:t> </a:t>
            </a:r>
          </a:p>
          <a:p>
            <a:endParaRPr lang="uk-UA" dirty="0"/>
          </a:p>
        </p:txBody>
      </p:sp>
      <p:pic>
        <p:nvPicPr>
          <p:cNvPr id="7" name="irc_mi" descr="http://www.doma-italian-market.com/images/Baci_Perugina_Chocolates_D0-94007b.jpg"/>
          <p:cNvPicPr/>
          <p:nvPr/>
        </p:nvPicPr>
        <p:blipFill>
          <a:blip r:embed="rId3" cstate="print"/>
          <a:srcRect/>
          <a:stretch>
            <a:fillRect/>
          </a:stretch>
        </p:blipFill>
        <p:spPr bwMode="auto">
          <a:xfrm>
            <a:off x="179513" y="980728"/>
            <a:ext cx="4248472" cy="3312368"/>
          </a:xfrm>
          <a:prstGeom prst="rect">
            <a:avLst/>
          </a:prstGeom>
          <a:noFill/>
          <a:ln w="9525">
            <a:noFill/>
            <a:miter lim="800000"/>
            <a:headEnd/>
            <a:tailEnd/>
          </a:ln>
        </p:spPr>
      </p:pic>
      <p:pic>
        <p:nvPicPr>
          <p:cNvPr id="8" name="Content Placeholder 5" descr="https://encrypted-tbn3.gstatic.com/images?q=tbn:ANd9GcTBKHQeVwqhHolMrOiU3rL38IsXf68cgFuhlUwqeI9OsiesA4iHHw"/>
          <p:cNvPicPr>
            <a:picLocks/>
          </p:cNvPicPr>
          <p:nvPr/>
        </p:nvPicPr>
        <p:blipFill>
          <a:blip r:embed="rId4" cstate="print"/>
          <a:srcRect/>
          <a:stretch>
            <a:fillRect/>
          </a:stretch>
        </p:blipFill>
        <p:spPr bwMode="auto">
          <a:xfrm rot="20486184">
            <a:off x="4680613" y="1487454"/>
            <a:ext cx="4002021" cy="224113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Содержимое 2"/>
          <p:cNvSpPr>
            <a:spLocks noGrp="1"/>
          </p:cNvSpPr>
          <p:nvPr>
            <p:ph idx="1"/>
          </p:nvPr>
        </p:nvSpPr>
        <p:spPr/>
        <p:txBody>
          <a:bodyPr/>
          <a:lstStyle/>
          <a:p>
            <a:endParaRPr lang="uk-UA" dirty="0"/>
          </a:p>
        </p:txBody>
      </p:sp>
      <p:pic>
        <p:nvPicPr>
          <p:cNvPr id="4" name="Picture 2" descr="C:\Users\Наталочка\Desktop\hearts_b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Заголовок 5"/>
          <p:cNvSpPr txBox="1">
            <a:spLocks/>
          </p:cNvSpPr>
          <p:nvPr/>
        </p:nvSpPr>
        <p:spPr>
          <a:xfrm>
            <a:off x="467544"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6600CC"/>
                </a:solidFill>
                <a:effectLst/>
                <a:uLnTx/>
                <a:uFillTx/>
                <a:latin typeface="+mj-lt"/>
                <a:ea typeface="+mj-ea"/>
                <a:cs typeface="+mj-cs"/>
              </a:rPr>
              <a:t>France</a:t>
            </a:r>
            <a:endParaRPr kumimoji="0" lang="uk-UA" sz="6000" b="1" i="0" u="none" strike="noStrike" kern="1200" cap="none" spc="0" normalizeH="0" baseline="0" noProof="0" dirty="0" smtClean="0">
              <a:ln>
                <a:noFill/>
              </a:ln>
              <a:solidFill>
                <a:srgbClr val="6600CC"/>
              </a:solidFill>
              <a:effectLst/>
              <a:uLnTx/>
              <a:uFillTx/>
              <a:latin typeface="+mj-lt"/>
              <a:ea typeface="+mj-ea"/>
              <a:cs typeface="+mj-cs"/>
            </a:endParaRPr>
          </a:p>
        </p:txBody>
      </p:sp>
      <p:sp>
        <p:nvSpPr>
          <p:cNvPr id="6" name="Прямоугольник 5"/>
          <p:cNvSpPr/>
          <p:nvPr/>
        </p:nvSpPr>
        <p:spPr>
          <a:xfrm>
            <a:off x="971600" y="4365105"/>
            <a:ext cx="7488832" cy="2585323"/>
          </a:xfrm>
          <a:prstGeom prst="rect">
            <a:avLst/>
          </a:prstGeom>
        </p:spPr>
        <p:txBody>
          <a:bodyPr wrap="square">
            <a:spAutoFit/>
          </a:bodyPr>
          <a:lstStyle/>
          <a:p>
            <a:r>
              <a:rPr lang="uk-UA" sz="2400" b="1" i="1" dirty="0" smtClean="0">
                <a:latin typeface="Times New Roman" pitchFamily="18" charset="0"/>
                <a:cs typeface="Times New Roman" pitchFamily="18" charset="0"/>
              </a:rPr>
              <a:t>I</a:t>
            </a:r>
            <a:r>
              <a:rPr lang="en-US" sz="2400" b="1" i="1" dirty="0" smtClean="0">
                <a:latin typeface="Times New Roman" pitchFamily="18" charset="0"/>
                <a:cs typeface="Times New Roman" pitchFamily="18" charset="0"/>
              </a:rPr>
              <a:t>n France</a:t>
            </a:r>
            <a:r>
              <a:rPr lang="en-US" sz="2400" b="1" i="1" dirty="0">
                <a:latin typeface="Times New Roman" pitchFamily="18" charset="0"/>
                <a:cs typeface="Times New Roman" pitchFamily="18" charset="0"/>
              </a:rPr>
              <a:t>, lovers send St Valentine’s Day cards to each other. They also visit a monument to St Valentine! It’s a wall where sweethearts write their confessions in all languages; it attracts thousands of tourists.</a:t>
            </a:r>
            <a:endParaRPr lang="uk-UA" sz="2400" b="1" i="1" dirty="0">
              <a:latin typeface="Times New Roman" pitchFamily="18" charset="0"/>
              <a:cs typeface="Times New Roman" pitchFamily="18" charset="0"/>
            </a:endParaRPr>
          </a:p>
          <a:p>
            <a:r>
              <a:rPr lang="uk-UA" sz="2400" b="1" i="1" dirty="0" smtClean="0">
                <a:latin typeface="Times New Roman" pitchFamily="18" charset="0"/>
                <a:cs typeface="Times New Roman" pitchFamily="18" charset="0"/>
              </a:rPr>
              <a:t> </a:t>
            </a:r>
            <a:endParaRPr lang="uk-UA" sz="2400" b="1" i="1" dirty="0">
              <a:latin typeface="Times New Roman" pitchFamily="18" charset="0"/>
              <a:cs typeface="Times New Roman" pitchFamily="18" charset="0"/>
            </a:endParaRPr>
          </a:p>
          <a:p>
            <a:r>
              <a:rPr lang="uk-UA" sz="2400" b="1" i="1" dirty="0" smtClean="0">
                <a:latin typeface="Times New Roman" pitchFamily="18" charset="0"/>
                <a:cs typeface="Times New Roman" pitchFamily="18" charset="0"/>
              </a:rPr>
              <a:t> </a:t>
            </a:r>
          </a:p>
          <a:p>
            <a:endParaRPr lang="uk-UA" dirty="0"/>
          </a:p>
        </p:txBody>
      </p:sp>
      <p:pic>
        <p:nvPicPr>
          <p:cNvPr id="9217" name="Picture 1" descr="C:\Users\Public\Pictures\Sample Pictures\france-love.jpg"/>
          <p:cNvPicPr>
            <a:picLocks noChangeAspect="1" noChangeArrowheads="1"/>
          </p:cNvPicPr>
          <p:nvPr/>
        </p:nvPicPr>
        <p:blipFill>
          <a:blip r:embed="rId3" cstate="print"/>
          <a:srcRect/>
          <a:stretch>
            <a:fillRect/>
          </a:stretch>
        </p:blipFill>
        <p:spPr bwMode="auto">
          <a:xfrm>
            <a:off x="251520" y="1052736"/>
            <a:ext cx="4646962" cy="3096344"/>
          </a:xfrm>
          <a:prstGeom prst="rect">
            <a:avLst/>
          </a:prstGeom>
          <a:noFill/>
        </p:spPr>
      </p:pic>
      <p:pic>
        <p:nvPicPr>
          <p:cNvPr id="9218" name="Picture 2" descr="C:\Users\Public\Pictures\Sample Pictures\2814818486899664swUdTjGLc.jpg"/>
          <p:cNvPicPr>
            <a:picLocks noChangeAspect="1" noChangeArrowheads="1"/>
          </p:cNvPicPr>
          <p:nvPr/>
        </p:nvPicPr>
        <p:blipFill>
          <a:blip r:embed="rId4" cstate="print"/>
          <a:srcRect/>
          <a:stretch>
            <a:fillRect/>
          </a:stretch>
        </p:blipFill>
        <p:spPr bwMode="auto">
          <a:xfrm>
            <a:off x="4860032" y="1052737"/>
            <a:ext cx="3960440" cy="309634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Содержимое 2"/>
          <p:cNvSpPr>
            <a:spLocks noGrp="1"/>
          </p:cNvSpPr>
          <p:nvPr>
            <p:ph idx="1"/>
          </p:nvPr>
        </p:nvSpPr>
        <p:spPr/>
        <p:txBody>
          <a:bodyPr/>
          <a:lstStyle/>
          <a:p>
            <a:endParaRPr lang="uk-UA" dirty="0"/>
          </a:p>
        </p:txBody>
      </p:sp>
      <p:pic>
        <p:nvPicPr>
          <p:cNvPr id="4" name="Picture 2" descr="C:\Users\Наталочка\Desktop\hearts_b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Заголовок 5"/>
          <p:cNvSpPr txBox="1">
            <a:spLocks/>
          </p:cNvSpPr>
          <p:nvPr/>
        </p:nvSpPr>
        <p:spPr>
          <a:xfrm>
            <a:off x="467544"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6600CC"/>
                </a:solidFill>
                <a:effectLst/>
                <a:uLnTx/>
                <a:uFillTx/>
                <a:latin typeface="+mj-lt"/>
                <a:ea typeface="+mj-ea"/>
                <a:cs typeface="+mj-cs"/>
              </a:rPr>
              <a:t>Germany</a:t>
            </a:r>
            <a:endParaRPr kumimoji="0" lang="uk-UA" sz="6000" b="1" i="0" u="none" strike="noStrike" kern="1200" cap="none" spc="0" normalizeH="0" baseline="0" noProof="0" dirty="0" smtClean="0">
              <a:ln>
                <a:noFill/>
              </a:ln>
              <a:solidFill>
                <a:srgbClr val="6600CC"/>
              </a:solidFill>
              <a:effectLst/>
              <a:uLnTx/>
              <a:uFillTx/>
              <a:latin typeface="+mj-lt"/>
              <a:ea typeface="+mj-ea"/>
              <a:cs typeface="+mj-cs"/>
            </a:endParaRPr>
          </a:p>
        </p:txBody>
      </p:sp>
      <p:sp>
        <p:nvSpPr>
          <p:cNvPr id="6" name="Прямоугольник 5"/>
          <p:cNvSpPr/>
          <p:nvPr/>
        </p:nvSpPr>
        <p:spPr>
          <a:xfrm>
            <a:off x="971600" y="4365105"/>
            <a:ext cx="7488832" cy="2215991"/>
          </a:xfrm>
          <a:prstGeom prst="rect">
            <a:avLst/>
          </a:prstGeom>
        </p:spPr>
        <p:txBody>
          <a:bodyPr wrap="square">
            <a:spAutoFit/>
          </a:bodyPr>
          <a:lstStyle/>
          <a:p>
            <a:r>
              <a:rPr lang="uk-UA" sz="2400" b="1" i="1" dirty="0" smtClean="0">
                <a:latin typeface="Times New Roman" pitchFamily="18" charset="0"/>
                <a:cs typeface="Times New Roman" pitchFamily="18" charset="0"/>
              </a:rPr>
              <a:t>In</a:t>
            </a:r>
            <a:r>
              <a:rPr lang="uk-UA" sz="2400" b="1" i="1" dirty="0" smtClean="0">
                <a:latin typeface="Times New Roman" pitchFamily="18" charset="0"/>
                <a:cs typeface="Times New Roman" pitchFamily="18" charset="0"/>
              </a:rPr>
              <a:t> </a:t>
            </a:r>
            <a:r>
              <a:rPr lang="en-US" sz="2400" b="1" i="1" dirty="0">
                <a:latin typeface="Times New Roman" pitchFamily="18" charset="0"/>
                <a:cs typeface="Times New Roman" pitchFamily="18" charset="0"/>
              </a:rPr>
              <a:t>Germany, St Valentine is considered to be a patron saint of mentally disabled people. On this day people decorate asylums with red ribbons and a special Mess is served in churches all around Germany. </a:t>
            </a:r>
            <a:endParaRPr lang="uk-UA" sz="2400" b="1" i="1" dirty="0">
              <a:latin typeface="Times New Roman" pitchFamily="18" charset="0"/>
              <a:cs typeface="Times New Roman" pitchFamily="18" charset="0"/>
            </a:endParaRPr>
          </a:p>
          <a:p>
            <a:r>
              <a:rPr lang="uk-UA" sz="2400" b="1" i="1" dirty="0" smtClean="0">
                <a:latin typeface="Times New Roman" pitchFamily="18" charset="0"/>
                <a:cs typeface="Times New Roman" pitchFamily="18" charset="0"/>
              </a:rPr>
              <a:t> </a:t>
            </a:r>
          </a:p>
          <a:p>
            <a:endParaRPr lang="uk-UA" dirty="0"/>
          </a:p>
        </p:txBody>
      </p:sp>
      <p:pic>
        <p:nvPicPr>
          <p:cNvPr id="8193" name="Picture 1" descr="C:\Users\Public\Pictures\Sample Pictures\Valentine-Blog-Germany-Gingerbread-Cookie.jpg"/>
          <p:cNvPicPr>
            <a:picLocks noChangeAspect="1" noChangeArrowheads="1"/>
          </p:cNvPicPr>
          <p:nvPr/>
        </p:nvPicPr>
        <p:blipFill>
          <a:blip r:embed="rId3" cstate="print"/>
          <a:srcRect/>
          <a:stretch>
            <a:fillRect/>
          </a:stretch>
        </p:blipFill>
        <p:spPr bwMode="auto">
          <a:xfrm>
            <a:off x="251520" y="1124744"/>
            <a:ext cx="4464496" cy="2976331"/>
          </a:xfrm>
          <a:prstGeom prst="rect">
            <a:avLst/>
          </a:prstGeom>
          <a:noFill/>
        </p:spPr>
      </p:pic>
      <p:pic>
        <p:nvPicPr>
          <p:cNvPr id="8194" name="Picture 2" descr="C:\Users\Public\Pictures\Sample Pictures\6a0148c6f68c01970c01630065120c970d-350wi.jpg"/>
          <p:cNvPicPr>
            <a:picLocks noChangeAspect="1" noChangeArrowheads="1"/>
          </p:cNvPicPr>
          <p:nvPr/>
        </p:nvPicPr>
        <p:blipFill>
          <a:blip r:embed="rId4" cstate="print"/>
          <a:srcRect/>
          <a:stretch>
            <a:fillRect/>
          </a:stretch>
        </p:blipFill>
        <p:spPr bwMode="auto">
          <a:xfrm>
            <a:off x="4716016" y="1124744"/>
            <a:ext cx="4218494" cy="297271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Содержимое 2"/>
          <p:cNvSpPr>
            <a:spLocks noGrp="1"/>
          </p:cNvSpPr>
          <p:nvPr>
            <p:ph idx="1"/>
          </p:nvPr>
        </p:nvSpPr>
        <p:spPr/>
        <p:txBody>
          <a:bodyPr/>
          <a:lstStyle/>
          <a:p>
            <a:endParaRPr lang="uk-UA" dirty="0"/>
          </a:p>
        </p:txBody>
      </p:sp>
      <p:pic>
        <p:nvPicPr>
          <p:cNvPr id="4" name="Picture 2" descr="C:\Users\Наталочка\Desktop\hearts_b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Заголовок 5"/>
          <p:cNvSpPr txBox="1">
            <a:spLocks/>
          </p:cNvSpPr>
          <p:nvPr/>
        </p:nvSpPr>
        <p:spPr>
          <a:xfrm>
            <a:off x="467544"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6600CC"/>
                </a:solidFill>
                <a:effectLst/>
                <a:uLnTx/>
                <a:uFillTx/>
                <a:latin typeface="+mj-lt"/>
                <a:ea typeface="+mj-ea"/>
                <a:cs typeface="+mj-cs"/>
              </a:rPr>
              <a:t>Wales</a:t>
            </a:r>
            <a:endParaRPr kumimoji="0" lang="uk-UA" sz="6000" b="1" i="0" u="none" strike="noStrike" kern="1200" cap="none" spc="0" normalizeH="0" baseline="0" noProof="0" dirty="0" smtClean="0">
              <a:ln>
                <a:noFill/>
              </a:ln>
              <a:solidFill>
                <a:srgbClr val="6600CC"/>
              </a:solidFill>
              <a:effectLst/>
              <a:uLnTx/>
              <a:uFillTx/>
              <a:latin typeface="+mj-lt"/>
              <a:ea typeface="+mj-ea"/>
              <a:cs typeface="+mj-cs"/>
            </a:endParaRPr>
          </a:p>
        </p:txBody>
      </p:sp>
      <p:sp>
        <p:nvSpPr>
          <p:cNvPr id="8" name="Прямоугольник 7"/>
          <p:cNvSpPr/>
          <p:nvPr/>
        </p:nvSpPr>
        <p:spPr>
          <a:xfrm>
            <a:off x="971600" y="4365105"/>
            <a:ext cx="7488832" cy="2215991"/>
          </a:xfrm>
          <a:prstGeom prst="rect">
            <a:avLst/>
          </a:prstGeom>
        </p:spPr>
        <p:txBody>
          <a:bodyPr wrap="square">
            <a:spAutoFit/>
          </a:bodyPr>
          <a:lstStyle/>
          <a:p>
            <a:r>
              <a:rPr lang="en-US" sz="2400" b="1" i="1" dirty="0" smtClean="0">
                <a:latin typeface="Times New Roman" pitchFamily="18" charset="0"/>
                <a:cs typeface="Times New Roman" pitchFamily="18" charset="0"/>
              </a:rPr>
              <a:t>In </a:t>
            </a:r>
            <a:r>
              <a:rPr lang="en-US" sz="2400" b="1" i="1" dirty="0">
                <a:latin typeface="Times New Roman" pitchFamily="18" charset="0"/>
                <a:cs typeface="Times New Roman" pitchFamily="18" charset="0"/>
              </a:rPr>
              <a:t>Wales, they cut “love spoons” of wood and give them to those they love. Those “love spoons” are decorated with hearts and keyholes. The keyholes mean : “You’ve got the keys to my heart”.</a:t>
            </a:r>
            <a:endParaRPr lang="uk-UA" sz="2400" b="1" i="1" dirty="0">
              <a:latin typeface="Times New Roman" pitchFamily="18" charset="0"/>
              <a:cs typeface="Times New Roman" pitchFamily="18" charset="0"/>
            </a:endParaRPr>
          </a:p>
          <a:p>
            <a:r>
              <a:rPr lang="uk-UA" sz="2400" b="1" i="1" dirty="0" smtClean="0">
                <a:latin typeface="Times New Roman" pitchFamily="18" charset="0"/>
                <a:cs typeface="Times New Roman" pitchFamily="18" charset="0"/>
              </a:rPr>
              <a:t> </a:t>
            </a:r>
          </a:p>
          <a:p>
            <a:endParaRPr lang="uk-UA" dirty="0"/>
          </a:p>
        </p:txBody>
      </p:sp>
      <p:pic>
        <p:nvPicPr>
          <p:cNvPr id="7169" name="Picture 1" descr="C:\Users\Public\Pictures\Sample Pictures\100_4426_560x420.jpg"/>
          <p:cNvPicPr>
            <a:picLocks noChangeAspect="1" noChangeArrowheads="1"/>
          </p:cNvPicPr>
          <p:nvPr/>
        </p:nvPicPr>
        <p:blipFill>
          <a:blip r:embed="rId3" cstate="print"/>
          <a:srcRect/>
          <a:stretch>
            <a:fillRect/>
          </a:stretch>
        </p:blipFill>
        <p:spPr bwMode="auto">
          <a:xfrm>
            <a:off x="539552" y="1052736"/>
            <a:ext cx="4107160" cy="3080370"/>
          </a:xfrm>
          <a:prstGeom prst="rect">
            <a:avLst/>
          </a:prstGeom>
          <a:noFill/>
        </p:spPr>
      </p:pic>
      <p:pic>
        <p:nvPicPr>
          <p:cNvPr id="7170" name="Picture 2" descr="C:\Users\Public\Pictures\Sample Pictures\st-dwynwen-heart.jpg"/>
          <p:cNvPicPr>
            <a:picLocks noChangeAspect="1" noChangeArrowheads="1"/>
          </p:cNvPicPr>
          <p:nvPr/>
        </p:nvPicPr>
        <p:blipFill>
          <a:blip r:embed="rId4" cstate="print"/>
          <a:srcRect/>
          <a:stretch>
            <a:fillRect/>
          </a:stretch>
        </p:blipFill>
        <p:spPr bwMode="auto">
          <a:xfrm>
            <a:off x="4644008" y="1052736"/>
            <a:ext cx="3888432" cy="309634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Содержимое 2"/>
          <p:cNvSpPr>
            <a:spLocks noGrp="1"/>
          </p:cNvSpPr>
          <p:nvPr>
            <p:ph idx="1"/>
          </p:nvPr>
        </p:nvSpPr>
        <p:spPr/>
        <p:txBody>
          <a:bodyPr/>
          <a:lstStyle/>
          <a:p>
            <a:endParaRPr lang="uk-UA" dirty="0"/>
          </a:p>
        </p:txBody>
      </p:sp>
      <p:pic>
        <p:nvPicPr>
          <p:cNvPr id="4" name="Picture 2" descr="C:\Users\Наталочка\Desktop\hearts_b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Заголовок 5"/>
          <p:cNvSpPr txBox="1">
            <a:spLocks/>
          </p:cNvSpPr>
          <p:nvPr/>
        </p:nvSpPr>
        <p:spPr>
          <a:xfrm>
            <a:off x="467544"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6600CC"/>
                </a:solidFill>
                <a:effectLst/>
                <a:uLnTx/>
                <a:uFillTx/>
                <a:latin typeface="+mj-lt"/>
                <a:ea typeface="+mj-ea"/>
                <a:cs typeface="+mj-cs"/>
              </a:rPr>
              <a:t>England</a:t>
            </a:r>
            <a:endParaRPr kumimoji="0" lang="uk-UA" sz="6000" b="1" i="0" u="none" strike="noStrike" kern="1200" cap="none" spc="0" normalizeH="0" baseline="0" noProof="0" dirty="0" smtClean="0">
              <a:ln>
                <a:noFill/>
              </a:ln>
              <a:solidFill>
                <a:srgbClr val="6600CC"/>
              </a:solidFill>
              <a:effectLst/>
              <a:uLnTx/>
              <a:uFillTx/>
              <a:latin typeface="+mj-lt"/>
              <a:ea typeface="+mj-ea"/>
              <a:cs typeface="+mj-cs"/>
            </a:endParaRPr>
          </a:p>
        </p:txBody>
      </p:sp>
      <p:sp>
        <p:nvSpPr>
          <p:cNvPr id="6" name="Прямоугольник 5"/>
          <p:cNvSpPr/>
          <p:nvPr/>
        </p:nvSpPr>
        <p:spPr>
          <a:xfrm>
            <a:off x="971600" y="4509120"/>
            <a:ext cx="7488832" cy="2585323"/>
          </a:xfrm>
          <a:prstGeom prst="rect">
            <a:avLst/>
          </a:prstGeom>
        </p:spPr>
        <p:txBody>
          <a:bodyPr wrap="square">
            <a:spAutoFit/>
          </a:bodyPr>
          <a:lstStyle/>
          <a:p>
            <a:r>
              <a:rPr lang="uk-UA" sz="2400" b="1" i="1" dirty="0" err="1" smtClean="0">
                <a:latin typeface="Times New Roman" pitchFamily="18" charset="0"/>
                <a:cs typeface="Times New Roman" pitchFamily="18" charset="0"/>
              </a:rPr>
              <a:t>In</a:t>
            </a:r>
            <a:r>
              <a:rPr lang="uk-UA" sz="2400" b="1" i="1"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England,</a:t>
            </a:r>
            <a:r>
              <a:rPr lang="uk-UA" sz="2400" b="1" i="1" dirty="0" smtClean="0">
                <a:latin typeface="Times New Roman" pitchFamily="18" charset="0"/>
                <a:cs typeface="Times New Roman" pitchFamily="18" charset="0"/>
              </a:rPr>
              <a:t> </a:t>
            </a:r>
            <a:r>
              <a:rPr lang="uk-UA" sz="2400" b="1" i="1" dirty="0">
                <a:latin typeface="Times New Roman" pitchFamily="18" charset="0"/>
                <a:cs typeface="Times New Roman" pitchFamily="18" charset="0"/>
              </a:rPr>
              <a:t>on</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the</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eve</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of</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St.Valentine’s</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Day</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women</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used</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to</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pin</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four</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bay</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leaves</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to</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the</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corner</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of</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their</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pillow</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and</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then</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eat</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boiled</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eggs</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with</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salt</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They</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believed</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they</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would</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dream</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of</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their</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future</a:t>
            </a:r>
            <a:r>
              <a:rPr lang="uk-UA" sz="2400" b="1" i="1" dirty="0">
                <a:latin typeface="Times New Roman" pitchFamily="18" charset="0"/>
                <a:cs typeface="Times New Roman" pitchFamily="18" charset="0"/>
              </a:rPr>
              <a:t> </a:t>
            </a:r>
            <a:r>
              <a:rPr lang="uk-UA" sz="2400" b="1" i="1" dirty="0">
                <a:latin typeface="Times New Roman" pitchFamily="18" charset="0"/>
                <a:cs typeface="Times New Roman" pitchFamily="18" charset="0"/>
              </a:rPr>
              <a:t>husbands</a:t>
            </a:r>
            <a:r>
              <a:rPr lang="uk-UA" sz="2400" b="1" i="1" dirty="0">
                <a:latin typeface="Times New Roman" pitchFamily="18" charset="0"/>
                <a:cs typeface="Times New Roman" pitchFamily="18" charset="0"/>
              </a:rPr>
              <a:t>.</a:t>
            </a:r>
            <a:r>
              <a:rPr lang="uk-UA" sz="2400" dirty="0"/>
              <a:t>	</a:t>
            </a:r>
          </a:p>
          <a:p>
            <a:r>
              <a:rPr lang="uk-UA" sz="2400" b="1" i="1" dirty="0" smtClean="0">
                <a:latin typeface="Times New Roman" pitchFamily="18" charset="0"/>
                <a:cs typeface="Times New Roman" pitchFamily="18" charset="0"/>
              </a:rPr>
              <a:t> </a:t>
            </a:r>
            <a:endParaRPr lang="uk-UA" sz="2400" b="1" i="1" dirty="0">
              <a:latin typeface="Times New Roman" pitchFamily="18" charset="0"/>
              <a:cs typeface="Times New Roman" pitchFamily="18" charset="0"/>
            </a:endParaRPr>
          </a:p>
          <a:p>
            <a:r>
              <a:rPr lang="uk-UA" sz="2400" b="1" i="1" dirty="0" smtClean="0">
                <a:latin typeface="Times New Roman" pitchFamily="18" charset="0"/>
                <a:cs typeface="Times New Roman" pitchFamily="18" charset="0"/>
              </a:rPr>
              <a:t> </a:t>
            </a:r>
          </a:p>
          <a:p>
            <a:endParaRPr lang="uk-UA" dirty="0"/>
          </a:p>
        </p:txBody>
      </p:sp>
      <p:pic>
        <p:nvPicPr>
          <p:cNvPr id="6145" name="Picture 1" descr="C:\Users\Public\Pictures\Sample Pictures\England-Valentines-540x405.jpg"/>
          <p:cNvPicPr>
            <a:picLocks noChangeAspect="1" noChangeArrowheads="1"/>
          </p:cNvPicPr>
          <p:nvPr/>
        </p:nvPicPr>
        <p:blipFill>
          <a:blip r:embed="rId3" cstate="print"/>
          <a:srcRect/>
          <a:stretch>
            <a:fillRect/>
          </a:stretch>
        </p:blipFill>
        <p:spPr bwMode="auto">
          <a:xfrm>
            <a:off x="323528" y="1052736"/>
            <a:ext cx="4248472" cy="3186355"/>
          </a:xfrm>
          <a:prstGeom prst="rect">
            <a:avLst/>
          </a:prstGeom>
          <a:noFill/>
        </p:spPr>
      </p:pic>
      <p:pic>
        <p:nvPicPr>
          <p:cNvPr id="6146" name="Picture 2" descr="C:\Users\Public\Pictures\Sample Pictures\valentines-day1.jpg"/>
          <p:cNvPicPr>
            <a:picLocks noChangeAspect="1" noChangeArrowheads="1"/>
          </p:cNvPicPr>
          <p:nvPr/>
        </p:nvPicPr>
        <p:blipFill>
          <a:blip r:embed="rId4" cstate="print"/>
          <a:srcRect/>
          <a:stretch>
            <a:fillRect/>
          </a:stretch>
        </p:blipFill>
        <p:spPr bwMode="auto">
          <a:xfrm>
            <a:off x="4572000" y="1052736"/>
            <a:ext cx="4320480" cy="3168352"/>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97</TotalTime>
  <Words>434</Words>
  <Application>Microsoft Office PowerPoint</Application>
  <PresentationFormat>Экран (4:3)</PresentationFormat>
  <Paragraphs>30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China</vt:lpstr>
      <vt:lpstr>Слайд 3</vt:lpstr>
      <vt:lpstr>Слайд 4</vt:lpstr>
      <vt:lpstr>Слайд 5</vt:lpstr>
      <vt:lpstr>Слайд 6</vt:lpstr>
      <vt:lpstr>Слайд 7</vt:lpstr>
      <vt:lpstr>Слайд 8</vt:lpstr>
      <vt:lpstr>Слайд 9</vt:lpstr>
      <vt:lpstr>Слайд 10</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Наталочка</dc:creator>
  <cp:lastModifiedBy>Наталочка</cp:lastModifiedBy>
  <cp:revision>22</cp:revision>
  <dcterms:created xsi:type="dcterms:W3CDTF">2015-02-10T18:34:46Z</dcterms:created>
  <dcterms:modified xsi:type="dcterms:W3CDTF">2015-02-10T20:12:16Z</dcterms:modified>
</cp:coreProperties>
</file>