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0824-C4D5-4245-8F9C-481986BF6438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92DB8-9804-4B0A-86C0-B0EE9A412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92DB8-9804-4B0A-86C0-B0EE9A412D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16C42-DBA3-4D0F-A4CD-B5339E1509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136-A22A-4406-8C0C-26E522743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00024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Tolerance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6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positive meaning of a tolerance in a formation of a young personality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5" r="35"/>
          <a:stretch>
            <a:fillRect/>
          </a:stretch>
        </p:blipFill>
        <p:spPr bwMode="auto">
          <a:xfrm>
            <a:off x="1714480" y="114298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Все в твоїх руках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43116"/>
            <a:ext cx="3810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Упередження 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00200"/>
            <a:ext cx="4286279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Дискримінація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14488"/>
            <a:ext cx="49292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асизм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05806"/>
            <a:ext cx="4762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have a dream today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92880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Ваш рівень толерантності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uk-UA" dirty="0" smtClean="0"/>
              <a:t>1. Дмитро </a:t>
            </a:r>
            <a:r>
              <a:rPr lang="uk-UA" dirty="0"/>
              <a:t>має нетипову для хлопця зачіску </a:t>
            </a:r>
            <a:r>
              <a:rPr lang="uk-UA" dirty="0" err="1"/>
              <a:t>–занадто</a:t>
            </a:r>
            <a:r>
              <a:rPr lang="uk-UA" dirty="0"/>
              <a:t> довге волосся. Як поводитися тим, кому такий стиль не подобається?</a:t>
            </a:r>
            <a:endParaRPr lang="ru-RU" dirty="0"/>
          </a:p>
          <a:p>
            <a:pPr>
              <a:buNone/>
            </a:pPr>
            <a:r>
              <a:rPr lang="uk-UA" dirty="0"/>
              <a:t>а) постійно демонструвати своє невдоволення</a:t>
            </a:r>
            <a:endParaRPr lang="ru-RU" dirty="0"/>
          </a:p>
          <a:p>
            <a:pPr>
              <a:buNone/>
            </a:pPr>
            <a:r>
              <a:rPr lang="uk-UA" dirty="0"/>
              <a:t>б) вимагати дотримуватися на заняттях у школі загального стилю одягу та зачіски</a:t>
            </a:r>
            <a:endParaRPr lang="ru-RU" dirty="0"/>
          </a:p>
          <a:p>
            <a:pPr>
              <a:buNone/>
            </a:pPr>
            <a:r>
              <a:rPr lang="uk-UA" dirty="0"/>
              <a:t>в) виходити з того, що людина має право на самовираження й може робити що завгодно зі своїм волоссям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. Оксана часто пропускає уроки без поважних причин. Як ставитись до цього?</a:t>
            </a:r>
            <a:endParaRPr lang="ru-RU" dirty="0"/>
          </a:p>
          <a:p>
            <a:pPr>
              <a:buNone/>
            </a:pPr>
            <a:r>
              <a:rPr lang="uk-UA" dirty="0"/>
              <a:t>а) засуджувати ці вчинки</a:t>
            </a:r>
            <a:endParaRPr lang="ru-RU" dirty="0"/>
          </a:p>
          <a:p>
            <a:pPr>
              <a:buNone/>
            </a:pPr>
            <a:r>
              <a:rPr lang="uk-UA" dirty="0"/>
              <a:t>б) вважати, що це її особиста справа і не втручатися</a:t>
            </a:r>
            <a:endParaRPr lang="ru-RU" dirty="0"/>
          </a:p>
          <a:p>
            <a:pPr>
              <a:buNone/>
            </a:pPr>
            <a:r>
              <a:rPr lang="uk-UA" dirty="0"/>
              <a:t>в) з розумінням поставитися до проблем Оксани і поступово заохочувати її до навчання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. Вадим постійно виявляє неповагу до інших, брутальність до своїх однокласників. Що робити?</a:t>
            </a:r>
            <a:endParaRPr lang="ru-RU" dirty="0"/>
          </a:p>
          <a:p>
            <a:pPr>
              <a:buNone/>
            </a:pPr>
            <a:r>
              <a:rPr lang="uk-UA" dirty="0"/>
              <a:t>а) відповідати брутальністю на брутальність</a:t>
            </a:r>
            <a:endParaRPr lang="ru-RU" dirty="0"/>
          </a:p>
          <a:p>
            <a:pPr>
              <a:buNone/>
            </a:pPr>
            <a:r>
              <a:rPr lang="uk-UA" dirty="0"/>
              <a:t>б) прагнути уникати спілкування</a:t>
            </a:r>
            <a:endParaRPr lang="ru-RU" dirty="0"/>
          </a:p>
          <a:p>
            <a:pPr>
              <a:buNone/>
            </a:pPr>
            <a:r>
              <a:rPr lang="uk-UA" dirty="0"/>
              <a:t>в) вияснити мотиви такої поведінки, проводити з хлопцем роз</a:t>
            </a:r>
            <a:r>
              <a:rPr lang="ru-RU" dirty="0"/>
              <a:t>’</a:t>
            </a:r>
            <a:r>
              <a:rPr lang="uk-UA" dirty="0" err="1"/>
              <a:t>яснювальну</a:t>
            </a:r>
            <a:r>
              <a:rPr lang="uk-UA" dirty="0"/>
              <a:t> роботу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4. Ваша подруга одягла на вечірку вбрання, яке їй не личить та й недоречне на цьому заході. Що ви зробите, аби ваша подруга не була посміховиськом?</a:t>
            </a:r>
            <a:endParaRPr lang="ru-RU" dirty="0"/>
          </a:p>
          <a:p>
            <a:pPr>
              <a:buNone/>
            </a:pPr>
            <a:r>
              <a:rPr lang="uk-UA" dirty="0"/>
              <a:t>а) запропоную ультиматум: або вона переодягається, або йде відпочивати сама</a:t>
            </a:r>
            <a:endParaRPr lang="ru-RU" dirty="0"/>
          </a:p>
          <a:p>
            <a:pPr>
              <a:buNone/>
            </a:pPr>
            <a:r>
              <a:rPr lang="uk-UA" dirty="0"/>
              <a:t>б) натякну, що вона має кумедний вигляд</a:t>
            </a:r>
            <a:endParaRPr lang="ru-RU" dirty="0"/>
          </a:p>
          <a:p>
            <a:pPr>
              <a:buNone/>
            </a:pPr>
            <a:r>
              <a:rPr lang="uk-UA" dirty="0"/>
              <a:t>в) коректно вкажу їй на недоречність такого вбрання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5</a:t>
            </a:r>
            <a:r>
              <a:rPr lang="uk-UA" dirty="0"/>
              <a:t>. Ви – прихильник здорового способу життя. Ваш молодший брат не робить зарядки, палить, нераціонально харчується. Що ви робитимете?</a:t>
            </a:r>
            <a:endParaRPr lang="ru-RU" dirty="0"/>
          </a:p>
          <a:p>
            <a:pPr>
              <a:buNone/>
            </a:pPr>
            <a:r>
              <a:rPr lang="uk-UA" dirty="0"/>
              <a:t>а) розповім батькам, нехай вони вирішують, що робити</a:t>
            </a:r>
            <a:endParaRPr lang="ru-RU" dirty="0"/>
          </a:p>
          <a:p>
            <a:pPr>
              <a:buNone/>
            </a:pPr>
            <a:r>
              <a:rPr lang="uk-UA" dirty="0"/>
              <a:t>б) зроблю вигляд, наче нічого не помічаю</a:t>
            </a:r>
            <a:endParaRPr lang="ru-RU" dirty="0"/>
          </a:p>
          <a:p>
            <a:pPr>
              <a:buNone/>
            </a:pPr>
            <a:r>
              <a:rPr lang="uk-UA" dirty="0"/>
              <a:t>в) пояснюватиму переваги здорового способу життя й залучатиму до спільних занять спортом.</a:t>
            </a:r>
            <a:endParaRPr lang="ru-RU" dirty="0"/>
          </a:p>
          <a:p>
            <a:r>
              <a:rPr lang="uk-UA" dirty="0"/>
              <a:t>Оцінюємо отримані результати: а) - 1 бал, б) – 2 бали, в) – 3 балів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5 балів – ви досить категорична, негнучка, нетерпима до інших людина. </a:t>
            </a:r>
            <a:endParaRPr lang="ru-RU" dirty="0"/>
          </a:p>
          <a:p>
            <a:pPr>
              <a:buNone/>
            </a:pPr>
            <a:r>
              <a:rPr lang="uk-UA" smtClean="0"/>
              <a:t>      Маючи </a:t>
            </a:r>
            <a:r>
              <a:rPr lang="uk-UA" dirty="0"/>
              <a:t>таку позицію, ризикуєте залишитися самотнім! Розпочніть з обдумування такого вислову: </a:t>
            </a:r>
            <a:r>
              <a:rPr lang="uk-UA" dirty="0" err="1"/>
              <a:t>„Всі</a:t>
            </a:r>
            <a:r>
              <a:rPr lang="uk-UA" dirty="0"/>
              <a:t> люди різні – не кращі й не гірші, а просто </a:t>
            </a:r>
            <a:r>
              <a:rPr lang="uk-UA" dirty="0" err="1"/>
              <a:t>різні”</a:t>
            </a:r>
            <a:r>
              <a:rPr lang="uk-UA" dirty="0"/>
              <a:t>.</a:t>
            </a:r>
            <a:endParaRPr lang="ru-RU" dirty="0"/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6-10 балів – характеризуєтесь як дещо відсторонена особистість із      життєвим принципом </a:t>
            </a:r>
            <a:r>
              <a:rPr lang="uk-UA" dirty="0" err="1"/>
              <a:t>„Моя</a:t>
            </a:r>
            <a:r>
              <a:rPr lang="uk-UA" dirty="0"/>
              <a:t> хата – скраю, я нічого не </a:t>
            </a:r>
            <a:r>
              <a:rPr lang="uk-UA" dirty="0" err="1"/>
              <a:t>знаю”</a:t>
            </a:r>
            <a:r>
              <a:rPr lang="uk-UA" dirty="0"/>
              <a:t> або маєте велику витримку щодо поведінки, думок, традицій інших людей. По-перше намагайтеся визначити межу вашої терпимості! По-друге, зважте, аби вас не називали надто байдужою людиною.</a:t>
            </a:r>
            <a:endParaRPr lang="ru-RU" dirty="0"/>
          </a:p>
          <a:p>
            <a:pPr>
              <a:buNone/>
            </a:pPr>
            <a:endParaRPr lang="ru-RU" dirty="0"/>
          </a:p>
          <a:p>
            <a:r>
              <a:rPr lang="uk-UA" dirty="0"/>
              <a:t>11-15 балів </a:t>
            </a:r>
            <a:r>
              <a:rPr lang="uk-UA" dirty="0" err="1"/>
              <a:t>–прийміть</a:t>
            </a:r>
            <a:r>
              <a:rPr lang="uk-UA" dirty="0"/>
              <a:t> вітання! Ви </a:t>
            </a:r>
            <a:r>
              <a:rPr lang="uk-UA" dirty="0" err="1"/>
              <a:t>–толерантна</a:t>
            </a:r>
            <a:r>
              <a:rPr lang="uk-UA" dirty="0"/>
              <a:t> особистість, цінуєте людей, поважаєте їхні почуття, переконання, незалежно від того, чи збігаються вони з вашими. Зберігайте </a:t>
            </a:r>
            <a:r>
              <a:rPr lang="uk-UA" dirty="0" err="1"/>
              <a:t>„Своє</a:t>
            </a:r>
            <a:r>
              <a:rPr lang="uk-UA" dirty="0"/>
              <a:t> </a:t>
            </a:r>
            <a:r>
              <a:rPr lang="uk-UA" dirty="0" err="1"/>
              <a:t>обличчя”</a:t>
            </a:r>
            <a:r>
              <a:rPr lang="uk-UA" dirty="0"/>
              <a:t>! 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Яку людину можна вважати толерантною?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49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14"/>
                <a:gridCol w="4000528"/>
                <a:gridCol w="1785950"/>
                <a:gridCol w="1685908"/>
              </a:tblGrid>
              <a:tr h="471478">
                <a:tc>
                  <a:txBody>
                    <a:bodyPr/>
                    <a:lstStyle/>
                    <a:p>
                      <a:r>
                        <a:rPr lang="uk-UA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Риси толерантної людини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Терпіння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Почуття гумору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Доброзичливість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Уміння слухати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Здатність співпереживати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Альтруїзм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Уміння поставити себе на місце іншої людини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Уміння володіти собою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Довіра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Чуйність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“Перед</a:t>
            </a:r>
            <a:r>
              <a:rPr lang="uk-UA" dirty="0" smtClean="0"/>
              <a:t> великим розумом я схиляю голову, перед великим серцем я стаю на </a:t>
            </a:r>
            <a:r>
              <a:rPr lang="uk-UA" dirty="0" err="1" smtClean="0"/>
              <a:t>коліна”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  Гете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 smtClean="0"/>
              <a:t>                         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8612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Квітка мудрості</a:t>
            </a:r>
            <a:endParaRPr lang="ru-RU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Мудрість попередніх віків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Щаслива людина та, яка дарує щастя найбільшій кількості людей (Д.Дідро)</a:t>
            </a:r>
          </a:p>
          <a:p>
            <a:pPr>
              <a:buNone/>
            </a:pPr>
            <a:r>
              <a:rPr lang="uk-UA" dirty="0" smtClean="0"/>
              <a:t>Байдужість – це параліч душі, передчасна смерть(А.Чехов)</a:t>
            </a:r>
          </a:p>
          <a:p>
            <a:pPr>
              <a:buNone/>
            </a:pPr>
            <a:r>
              <a:rPr lang="uk-UA" dirty="0" smtClean="0"/>
              <a:t>Ображаючи іншого, ти не турбуєшся про самого себе (Л. </a:t>
            </a:r>
            <a:r>
              <a:rPr lang="uk-UA" dirty="0" err="1" smtClean="0"/>
              <a:t>да</a:t>
            </a:r>
            <a:r>
              <a:rPr lang="uk-UA" dirty="0" smtClean="0"/>
              <a:t> Вінчі)</a:t>
            </a:r>
          </a:p>
          <a:p>
            <a:pPr>
              <a:buNone/>
            </a:pPr>
            <a:r>
              <a:rPr lang="uk-UA" dirty="0" smtClean="0"/>
              <a:t>Жодна зла людина не буває щасливою.</a:t>
            </a:r>
          </a:p>
          <a:p>
            <a:pPr>
              <a:buNone/>
            </a:pPr>
            <a:r>
              <a:rPr lang="uk-UA" dirty="0" smtClean="0"/>
              <a:t>Поведінка – це дзеркало, у якому кожен показує свою подобу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Прагніть бути толерантними!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uk-UA" dirty="0"/>
              <a:t>будьте готові до того, що всі люди різні – не кращі й не гірші, а просто різні;                     </a:t>
            </a:r>
            <a:endParaRPr lang="ru-RU" dirty="0"/>
          </a:p>
          <a:p>
            <a:pPr lvl="0"/>
            <a:r>
              <a:rPr lang="uk-UA" dirty="0"/>
              <a:t>навчіться сприймати людей такими, якими вони є, не намагайтесь змінити в них те, що нам не подобається;</a:t>
            </a:r>
            <a:endParaRPr lang="ru-RU" dirty="0"/>
          </a:p>
          <a:p>
            <a:pPr lvl="0"/>
            <a:r>
              <a:rPr lang="uk-UA" dirty="0"/>
              <a:t>цінуйте в кожній людині особистість і поважайте її думки, почуття, </a:t>
            </a:r>
            <a:endParaRPr lang="ru-RU" dirty="0"/>
          </a:p>
          <a:p>
            <a:r>
              <a:rPr lang="uk-UA" dirty="0"/>
              <a:t>переконання, незалежно від того, чи збігаються вони з вашими;</a:t>
            </a:r>
            <a:endParaRPr lang="ru-RU" dirty="0"/>
          </a:p>
          <a:p>
            <a:pPr lvl="0"/>
            <a:r>
              <a:rPr lang="uk-UA" dirty="0"/>
              <a:t>зберігайте </a:t>
            </a:r>
            <a:r>
              <a:rPr lang="uk-UA" dirty="0" err="1"/>
              <a:t>„своє</a:t>
            </a:r>
            <a:r>
              <a:rPr lang="uk-UA" dirty="0"/>
              <a:t> </a:t>
            </a:r>
            <a:r>
              <a:rPr lang="uk-UA" dirty="0" err="1"/>
              <a:t>обличчя”</a:t>
            </a:r>
            <a:r>
              <a:rPr lang="uk-UA" dirty="0"/>
              <a:t>, знайдіть себе і за будь-яких обставин залишайтеся самим собою</a:t>
            </a:r>
            <a:r>
              <a:rPr lang="uk-UA" dirty="0" smtClean="0"/>
              <a:t>.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457203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Якщо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не </a:t>
            </a:r>
            <a:r>
              <a:rPr lang="ru-RU" sz="5600" dirty="0" err="1" smtClean="0"/>
              <a:t>втратиш</a:t>
            </a:r>
            <a:r>
              <a:rPr lang="ru-RU" sz="5600" dirty="0" smtClean="0"/>
              <a:t> </a:t>
            </a:r>
            <a:r>
              <a:rPr lang="ru-RU" sz="5600" dirty="0" err="1" smtClean="0"/>
              <a:t>глузд</a:t>
            </a:r>
            <a:r>
              <a:rPr lang="en-US" sz="5600" dirty="0" smtClean="0"/>
              <a:t>, </a:t>
            </a:r>
            <a:r>
              <a:rPr lang="ru-RU" sz="5600" dirty="0" smtClean="0"/>
              <a:t>як </a:t>
            </a:r>
            <a:r>
              <a:rPr lang="ru-RU" sz="5600" dirty="0" err="1" smtClean="0"/>
              <a:t>всі</a:t>
            </a:r>
            <a:r>
              <a:rPr lang="ru-RU" sz="5600" dirty="0" smtClean="0"/>
              <a:t> без </a:t>
            </a:r>
            <a:r>
              <a:rPr lang="ru-RU" sz="5600" dirty="0" err="1" smtClean="0"/>
              <a:t>міри</a:t>
            </a:r>
            <a:endParaRPr lang="ru-RU" sz="5600" dirty="0" smtClean="0"/>
          </a:p>
          <a:p>
            <a:pPr>
              <a:buNone/>
            </a:pPr>
            <a:r>
              <a:rPr lang="en-US" sz="5600" dirty="0" smtClean="0"/>
              <a:t> </a:t>
            </a:r>
            <a:r>
              <a:rPr lang="ru-RU" sz="5600" dirty="0" err="1" smtClean="0"/>
              <a:t>Втрачають</a:t>
            </a:r>
            <a:r>
              <a:rPr lang="ru-RU" sz="5600" dirty="0" smtClean="0"/>
              <a:t> </a:t>
            </a:r>
            <a:r>
              <a:rPr lang="ru-RU" sz="5600" dirty="0" err="1" smtClean="0"/>
              <a:t>свій</a:t>
            </a:r>
            <a:r>
              <a:rPr lang="en-US" sz="5600" dirty="0" smtClean="0"/>
              <a:t>, 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бруд</a:t>
            </a:r>
            <a:r>
              <a:rPr lang="ru-RU" sz="5600" dirty="0" smtClean="0"/>
              <a:t> на тебе </a:t>
            </a:r>
            <a:r>
              <a:rPr lang="ru-RU" sz="5600" dirty="0" err="1" smtClean="0"/>
              <a:t>ллють</a:t>
            </a:r>
            <a:r>
              <a:rPr lang="en-US" sz="5600" dirty="0" smtClean="0"/>
              <a:t>, </a:t>
            </a:r>
            <a:endParaRPr lang="uk-UA" sz="5600" dirty="0" smtClean="0"/>
          </a:p>
          <a:p>
            <a:pPr>
              <a:buNone/>
            </a:pPr>
            <a:r>
              <a:rPr lang="ru-RU" sz="5600" dirty="0" err="1" smtClean="0"/>
              <a:t>Повіриш</a:t>
            </a:r>
            <a:r>
              <a:rPr lang="ru-RU" sz="5600" dirty="0" smtClean="0"/>
              <a:t> в себе попри </a:t>
            </a:r>
            <a:r>
              <a:rPr lang="ru-RU" sz="5600" dirty="0" err="1" smtClean="0"/>
              <a:t>недовіру</a:t>
            </a:r>
            <a:r>
              <a:rPr lang="en-US" sz="5600" dirty="0" smtClean="0"/>
              <a:t> 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І </a:t>
            </a:r>
            <a:r>
              <a:rPr lang="ru-RU" sz="5600" dirty="0" err="1" smtClean="0"/>
              <a:t>стримаєш</a:t>
            </a:r>
            <a:r>
              <a:rPr lang="ru-RU" sz="5600" dirty="0" smtClean="0"/>
              <a:t> на </a:t>
            </a:r>
            <a:r>
              <a:rPr lang="ru-RU" sz="5600" dirty="0" err="1" smtClean="0"/>
              <a:t>недовіру</a:t>
            </a:r>
            <a:r>
              <a:rPr lang="ru-RU" sz="5600" dirty="0" smtClean="0"/>
              <a:t> </a:t>
            </a:r>
            <a:r>
              <a:rPr lang="ru-RU" sz="5600" dirty="0" err="1" smtClean="0"/>
              <a:t>лють</a:t>
            </a:r>
            <a:r>
              <a:rPr lang="en-US" sz="5600" dirty="0" smtClean="0"/>
              <a:t>; 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Не </a:t>
            </a:r>
            <a:r>
              <a:rPr lang="ru-RU" sz="5600" dirty="0" err="1" smtClean="0"/>
              <a:t>втомишся</a:t>
            </a:r>
            <a:r>
              <a:rPr lang="ru-RU" sz="5600" dirty="0" smtClean="0"/>
              <a:t> </a:t>
            </a:r>
            <a:r>
              <a:rPr lang="ru-RU" sz="5600" dirty="0" err="1" smtClean="0"/>
              <a:t>від</a:t>
            </a:r>
            <a:r>
              <a:rPr lang="ru-RU" sz="5600" dirty="0" smtClean="0"/>
              <a:t> </a:t>
            </a:r>
            <a:r>
              <a:rPr lang="ru-RU" sz="5600" dirty="0" err="1" smtClean="0"/>
              <a:t>вічного</a:t>
            </a:r>
            <a:r>
              <a:rPr lang="ru-RU" sz="5600" dirty="0" smtClean="0"/>
              <a:t> </a:t>
            </a:r>
            <a:r>
              <a:rPr lang="ru-RU" sz="5600" dirty="0" err="1" smtClean="0"/>
              <a:t>чекання</a:t>
            </a:r>
            <a:r>
              <a:rPr lang="en-US" sz="5600" dirty="0" smtClean="0"/>
              <a:t> 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Не </a:t>
            </a:r>
            <a:r>
              <a:rPr lang="ru-RU" sz="5600" dirty="0" err="1" smtClean="0"/>
              <a:t>збрешеш</a:t>
            </a:r>
            <a:r>
              <a:rPr lang="en-US" sz="5600" dirty="0" smtClean="0"/>
              <a:t>, </a:t>
            </a:r>
            <a:r>
              <a:rPr lang="ru-RU" sz="5600" dirty="0" smtClean="0"/>
              <a:t>як про тебе </a:t>
            </a:r>
            <a:r>
              <a:rPr lang="ru-RU" sz="5600" dirty="0" err="1" smtClean="0"/>
              <a:t>брешуть</a:t>
            </a:r>
            <a:r>
              <a:rPr lang="ru-RU" sz="5600" dirty="0" smtClean="0"/>
              <a:t> </a:t>
            </a:r>
            <a:r>
              <a:rPr lang="ru-RU" sz="5600" dirty="0" err="1" smtClean="0"/>
              <a:t>всі</a:t>
            </a:r>
            <a:r>
              <a:rPr lang="en-US" sz="5600" dirty="0" smtClean="0"/>
              <a:t>,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Не </a:t>
            </a:r>
            <a:r>
              <a:rPr lang="ru-RU" sz="5600" dirty="0" err="1" smtClean="0"/>
              <a:t>маючи</a:t>
            </a:r>
            <a:r>
              <a:rPr lang="ru-RU" sz="5600" dirty="0" smtClean="0"/>
              <a:t> </a:t>
            </a:r>
            <a:r>
              <a:rPr lang="ru-RU" sz="5600" dirty="0" err="1" smtClean="0"/>
              <a:t>ненависті</a:t>
            </a:r>
            <a:r>
              <a:rPr lang="ru-RU" sz="5600" dirty="0" smtClean="0"/>
              <a:t> </a:t>
            </a:r>
            <a:r>
              <a:rPr lang="ru-RU" sz="5600" dirty="0" err="1" smtClean="0"/>
              <a:t>бажання</a:t>
            </a:r>
            <a:r>
              <a:rPr lang="en-US" sz="5600" dirty="0" smtClean="0"/>
              <a:t> 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Знай </a:t>
            </a:r>
            <a:r>
              <a:rPr lang="ru-RU" sz="5600" dirty="0" err="1" smtClean="0"/>
              <a:t>міру</a:t>
            </a:r>
            <a:r>
              <a:rPr lang="ru-RU" sz="5600" dirty="0" smtClean="0"/>
              <a:t> </a:t>
            </a:r>
            <a:r>
              <a:rPr lang="ru-RU" sz="5600" dirty="0" err="1" smtClean="0"/>
              <a:t>красномовству</a:t>
            </a:r>
            <a:r>
              <a:rPr lang="ru-RU" sz="5600" dirty="0" smtClean="0"/>
              <a:t> 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красі</a:t>
            </a:r>
            <a:r>
              <a:rPr lang="en-US" sz="5600" dirty="0" smtClean="0"/>
              <a:t>; </a:t>
            </a:r>
            <a:br>
              <a:rPr lang="en-US" sz="5600" dirty="0" smtClean="0"/>
            </a:b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Як </a:t>
            </a:r>
            <a:r>
              <a:rPr lang="ru-RU" sz="5600" dirty="0" err="1" smtClean="0"/>
              <a:t>мрії</a:t>
            </a:r>
            <a:r>
              <a:rPr lang="ru-RU" sz="5600" dirty="0" smtClean="0"/>
              <a:t> не </a:t>
            </a:r>
            <a:r>
              <a:rPr lang="ru-RU" sz="5600" dirty="0" err="1" smtClean="0"/>
              <a:t>панують</a:t>
            </a:r>
            <a:r>
              <a:rPr lang="ru-RU" sz="5600" dirty="0" smtClean="0"/>
              <a:t> над тобою</a:t>
            </a:r>
            <a:r>
              <a:rPr lang="en-US" sz="5600" dirty="0" smtClean="0"/>
              <a:t> </a:t>
            </a:r>
            <a:endParaRPr lang="uk-UA" sz="5600" dirty="0" smtClean="0"/>
          </a:p>
          <a:p>
            <a:pPr>
              <a:buNone/>
            </a:pPr>
            <a:r>
              <a:rPr lang="ru-RU" sz="5600" dirty="0" smtClean="0"/>
              <a:t>І думку не </a:t>
            </a:r>
            <a:r>
              <a:rPr lang="ru-RU" sz="5600" dirty="0" err="1" smtClean="0"/>
              <a:t>поставиш</a:t>
            </a:r>
            <a:r>
              <a:rPr lang="ru-RU" sz="5600" dirty="0" smtClean="0"/>
              <a:t> за мету, </a:t>
            </a:r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готовий</a:t>
            </a:r>
            <a:r>
              <a:rPr lang="ru-RU" sz="5600" dirty="0" smtClean="0"/>
              <a:t> </a:t>
            </a:r>
            <a:r>
              <a:rPr lang="ru-RU" sz="5600" dirty="0" err="1" smtClean="0"/>
              <a:t>нарівно</a:t>
            </a:r>
            <a:r>
              <a:rPr lang="ru-RU" sz="5600" dirty="0" smtClean="0"/>
              <a:t> </a:t>
            </a:r>
            <a:r>
              <a:rPr lang="ru-RU" sz="5600" dirty="0" err="1" smtClean="0"/>
              <a:t>й</a:t>
            </a:r>
            <a:r>
              <a:rPr lang="ru-RU" sz="5600" dirty="0" smtClean="0"/>
              <a:t> без бою </a:t>
            </a:r>
          </a:p>
          <a:p>
            <a:pPr>
              <a:buNone/>
            </a:pPr>
            <a:r>
              <a:rPr lang="ru-RU" sz="5600" dirty="0" err="1" smtClean="0"/>
              <a:t>Сприйняти</a:t>
            </a:r>
            <a:r>
              <a:rPr lang="ru-RU" sz="5600" dirty="0" smtClean="0"/>
              <a:t> Перемогу </a:t>
            </a:r>
            <a:r>
              <a:rPr lang="ru-RU" sz="5600" dirty="0" err="1" smtClean="0"/>
              <a:t>і</a:t>
            </a:r>
            <a:r>
              <a:rPr lang="ru-RU" sz="5600" dirty="0" smtClean="0"/>
              <a:t> </a:t>
            </a:r>
            <a:r>
              <a:rPr lang="ru-RU" sz="5600" dirty="0" err="1" smtClean="0"/>
              <a:t>Біду</a:t>
            </a:r>
            <a:r>
              <a:rPr lang="ru-RU" sz="5600" dirty="0" smtClean="0"/>
              <a:t>; </a:t>
            </a:r>
          </a:p>
          <a:p>
            <a:pPr>
              <a:buNone/>
            </a:pPr>
            <a:r>
              <a:rPr lang="ru-RU" sz="5600" dirty="0" smtClean="0"/>
              <a:t>Як </a:t>
            </a:r>
            <a:r>
              <a:rPr lang="ru-RU" sz="5600" dirty="0" err="1" smtClean="0"/>
              <a:t>стерпиш</a:t>
            </a:r>
            <a:r>
              <a:rPr lang="ru-RU" sz="5600" dirty="0" smtClean="0"/>
              <a:t> </a:t>
            </a:r>
            <a:r>
              <a:rPr lang="ru-RU" sz="5600" dirty="0" err="1" smtClean="0"/>
              <a:t>ти</a:t>
            </a:r>
            <a:r>
              <a:rPr lang="ru-RU" sz="5600" dirty="0" smtClean="0"/>
              <a:t> коли </a:t>
            </a:r>
            <a:r>
              <a:rPr lang="ru-RU" sz="5600" dirty="0" err="1" smtClean="0"/>
              <a:t>з</a:t>
            </a:r>
            <a:r>
              <a:rPr lang="ru-RU" sz="5600" dirty="0" smtClean="0"/>
              <a:t> </a:t>
            </a:r>
            <a:r>
              <a:rPr lang="ru-RU" sz="5600" dirty="0" err="1" smtClean="0"/>
              <a:t>твоєї</a:t>
            </a:r>
            <a:r>
              <a:rPr lang="ru-RU" sz="5600" dirty="0" smtClean="0"/>
              <a:t> </a:t>
            </a:r>
            <a:r>
              <a:rPr lang="ru-RU" sz="5600" dirty="0" err="1" smtClean="0"/>
              <a:t>правди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err="1" smtClean="0"/>
              <a:t>Дурисвіт</a:t>
            </a:r>
            <a:r>
              <a:rPr lang="ru-RU" sz="5600" dirty="0" smtClean="0"/>
              <a:t> </a:t>
            </a:r>
            <a:r>
              <a:rPr lang="ru-RU" sz="5600" dirty="0" err="1" smtClean="0"/>
              <a:t>робить</a:t>
            </a:r>
            <a:r>
              <a:rPr lang="ru-RU" sz="5600" dirty="0" smtClean="0"/>
              <a:t> </a:t>
            </a:r>
            <a:r>
              <a:rPr lang="ru-RU" sz="5600" dirty="0" err="1" smtClean="0"/>
              <a:t>пастку</a:t>
            </a:r>
            <a:r>
              <a:rPr lang="ru-RU" sz="5600" dirty="0" smtClean="0"/>
              <a:t> простакам, </a:t>
            </a:r>
          </a:p>
          <a:p>
            <a:pPr>
              <a:buNone/>
            </a:pPr>
            <a:r>
              <a:rPr lang="ru-RU" sz="5600" dirty="0" smtClean="0"/>
              <a:t>В </a:t>
            </a:r>
            <a:r>
              <a:rPr lang="ru-RU" sz="5600" dirty="0" err="1" smtClean="0"/>
              <a:t>руїнах</a:t>
            </a:r>
            <a:r>
              <a:rPr lang="ru-RU" sz="5600" dirty="0" smtClean="0"/>
              <a:t> </a:t>
            </a:r>
            <a:r>
              <a:rPr lang="ru-RU" sz="5600" dirty="0" err="1" smtClean="0"/>
              <a:t>вздриш</a:t>
            </a:r>
            <a:r>
              <a:rPr lang="ru-RU" sz="5600" dirty="0" smtClean="0"/>
              <a:t> усе, </a:t>
            </a:r>
            <a:r>
              <a:rPr lang="ru-RU" sz="5600" dirty="0" err="1" smtClean="0"/>
              <a:t>що</a:t>
            </a:r>
            <a:r>
              <a:rPr lang="ru-RU" sz="5600" dirty="0" smtClean="0"/>
              <a:t> </a:t>
            </a:r>
            <a:r>
              <a:rPr lang="ru-RU" sz="5600" dirty="0" err="1" smtClean="0"/>
              <a:t>збудував</a:t>
            </a:r>
            <a:r>
              <a:rPr lang="ru-RU" sz="5600" dirty="0" smtClean="0"/>
              <a:t> </a:t>
            </a:r>
            <a:r>
              <a:rPr lang="ru-RU" sz="5600" dirty="0" err="1" smtClean="0"/>
              <a:t>ти</a:t>
            </a:r>
            <a:r>
              <a:rPr lang="ru-RU" sz="5600" dirty="0" smtClean="0"/>
              <a:t>, </a:t>
            </a:r>
          </a:p>
          <a:p>
            <a:pPr>
              <a:buNone/>
            </a:pPr>
            <a:r>
              <a:rPr lang="ru-RU" sz="5600" dirty="0" smtClean="0"/>
              <a:t>І </a:t>
            </a:r>
            <a:r>
              <a:rPr lang="ru-RU" sz="5600" dirty="0" err="1" smtClean="0"/>
              <a:t>зможеш</a:t>
            </a:r>
            <a:r>
              <a:rPr lang="ru-RU" sz="5600" dirty="0" smtClean="0"/>
              <a:t> </a:t>
            </a:r>
            <a:r>
              <a:rPr lang="ru-RU" sz="5600" dirty="0" err="1" smtClean="0"/>
              <a:t>знов</a:t>
            </a:r>
            <a:r>
              <a:rPr lang="ru-RU" sz="5600" dirty="0" smtClean="0"/>
              <a:t> </a:t>
            </a:r>
            <a:r>
              <a:rPr lang="ru-RU" sz="5600" dirty="0" err="1" smtClean="0"/>
              <a:t>життя</a:t>
            </a:r>
            <a:r>
              <a:rPr lang="ru-RU" sz="5600" dirty="0" smtClean="0"/>
              <a:t> </a:t>
            </a:r>
            <a:r>
              <a:rPr lang="ru-RU" sz="5600" dirty="0" err="1" smtClean="0"/>
              <a:t>збудити</a:t>
            </a:r>
            <a:r>
              <a:rPr lang="ru-RU" sz="5600" dirty="0" smtClean="0"/>
              <a:t> там; </a:t>
            </a:r>
            <a:br>
              <a:rPr lang="ru-RU" sz="5600" dirty="0" smtClean="0"/>
            </a:br>
            <a:endParaRPr lang="ru-RU" sz="5600" dirty="0" smtClean="0"/>
          </a:p>
          <a:p>
            <a:endParaRPr lang="ru-RU" sz="5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збереш</a:t>
            </a:r>
            <a:r>
              <a:rPr lang="ru-RU" sz="5600" dirty="0" smtClean="0"/>
              <a:t> докупи </a:t>
            </a:r>
            <a:r>
              <a:rPr lang="ru-RU" sz="5600" dirty="0" err="1" smtClean="0"/>
              <a:t>власні</a:t>
            </a:r>
            <a:r>
              <a:rPr lang="ru-RU" sz="5600" dirty="0" smtClean="0"/>
              <a:t> </a:t>
            </a:r>
            <a:r>
              <a:rPr lang="ru-RU" sz="5600" dirty="0" err="1" smtClean="0"/>
              <a:t>статки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smtClean="0"/>
              <a:t>І </a:t>
            </a:r>
            <a:r>
              <a:rPr lang="ru-RU" sz="5600" dirty="0" err="1" smtClean="0"/>
              <a:t>їх</a:t>
            </a:r>
            <a:r>
              <a:rPr lang="ru-RU" sz="5600" dirty="0" smtClean="0"/>
              <a:t> на </a:t>
            </a:r>
            <a:r>
              <a:rPr lang="ru-RU" sz="5600" dirty="0" err="1" smtClean="0"/>
              <a:t>кін</a:t>
            </a:r>
            <a:r>
              <a:rPr lang="ru-RU" sz="5600" dirty="0" smtClean="0"/>
              <a:t> </a:t>
            </a:r>
            <a:r>
              <a:rPr lang="ru-RU" sz="5600" dirty="0" err="1" smtClean="0"/>
              <a:t>поставиш</a:t>
            </a:r>
            <a:r>
              <a:rPr lang="ru-RU" sz="5600" dirty="0" smtClean="0"/>
              <a:t> без жалю, </a:t>
            </a:r>
          </a:p>
          <a:p>
            <a:pPr>
              <a:buNone/>
            </a:pPr>
            <a:r>
              <a:rPr lang="ru-RU" sz="5600" dirty="0" err="1" smtClean="0"/>
              <a:t>Програєш</a:t>
            </a:r>
            <a:r>
              <a:rPr lang="ru-RU" sz="5600" dirty="0" smtClean="0"/>
              <a:t>, </a:t>
            </a:r>
            <a:r>
              <a:rPr lang="ru-RU" sz="5600" dirty="0" err="1" smtClean="0"/>
              <a:t>і</a:t>
            </a:r>
            <a:r>
              <a:rPr lang="ru-RU" sz="5600" dirty="0" smtClean="0"/>
              <a:t>, почавши все </a:t>
            </a:r>
            <a:r>
              <a:rPr lang="ru-RU" sz="5600" dirty="0" err="1" smtClean="0"/>
              <a:t>спочатку</a:t>
            </a:r>
            <a:r>
              <a:rPr lang="ru-RU" sz="5600" dirty="0" smtClean="0"/>
              <a:t>, </a:t>
            </a:r>
          </a:p>
          <a:p>
            <a:pPr>
              <a:buNone/>
            </a:pPr>
            <a:r>
              <a:rPr lang="ru-RU" sz="5600" dirty="0" err="1" smtClean="0"/>
              <a:t>Промовчиш</a:t>
            </a:r>
            <a:r>
              <a:rPr lang="ru-RU" sz="5600" dirty="0" smtClean="0"/>
              <a:t> </a:t>
            </a:r>
            <a:r>
              <a:rPr lang="ru-RU" sz="5600" dirty="0" err="1" smtClean="0"/>
              <a:t>ти</a:t>
            </a:r>
            <a:r>
              <a:rPr lang="ru-RU" sz="5600" dirty="0" smtClean="0"/>
              <a:t> про </a:t>
            </a:r>
            <a:r>
              <a:rPr lang="ru-RU" sz="5600" dirty="0" err="1" smtClean="0"/>
              <a:t>втрату</a:t>
            </a:r>
            <a:r>
              <a:rPr lang="ru-RU" sz="5600" dirty="0" smtClean="0"/>
              <a:t> </a:t>
            </a:r>
            <a:r>
              <a:rPr lang="ru-RU" sz="5600" dirty="0" err="1" smtClean="0"/>
              <a:t>цю</a:t>
            </a:r>
            <a:r>
              <a:rPr lang="ru-RU" sz="5600" dirty="0" smtClean="0"/>
              <a:t> свою; </a:t>
            </a:r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примусиш</a:t>
            </a:r>
            <a:r>
              <a:rPr lang="ru-RU" sz="5600" dirty="0" smtClean="0"/>
              <a:t> </a:t>
            </a:r>
            <a:r>
              <a:rPr lang="ru-RU" sz="5600" dirty="0" err="1" smtClean="0"/>
              <a:t>серце</a:t>
            </a:r>
            <a:r>
              <a:rPr lang="ru-RU" sz="5600" dirty="0" smtClean="0"/>
              <a:t>, </a:t>
            </a:r>
            <a:r>
              <a:rPr lang="ru-RU" sz="5600" dirty="0" err="1" smtClean="0"/>
              <a:t>нерви</a:t>
            </a:r>
            <a:r>
              <a:rPr lang="ru-RU" sz="5600" dirty="0" smtClean="0"/>
              <a:t> </a:t>
            </a:r>
            <a:r>
              <a:rPr lang="ru-RU" sz="5600" dirty="0" err="1" smtClean="0"/>
              <a:t>й</a:t>
            </a:r>
            <a:r>
              <a:rPr lang="ru-RU" sz="5600" dirty="0" smtClean="0"/>
              <a:t> жили </a:t>
            </a:r>
          </a:p>
          <a:p>
            <a:pPr>
              <a:buNone/>
            </a:pPr>
            <a:r>
              <a:rPr lang="ru-RU" sz="5600" dirty="0" err="1" smtClean="0"/>
              <a:t>Тобі</a:t>
            </a:r>
            <a:r>
              <a:rPr lang="ru-RU" sz="5600" dirty="0" smtClean="0"/>
              <a:t> </a:t>
            </a:r>
            <a:r>
              <a:rPr lang="ru-RU" sz="5600" dirty="0" err="1" smtClean="0"/>
              <a:t>служити</a:t>
            </a:r>
            <a:r>
              <a:rPr lang="ru-RU" sz="5600" dirty="0" smtClean="0"/>
              <a:t> </a:t>
            </a:r>
            <a:r>
              <a:rPr lang="ru-RU" sz="5600" dirty="0" err="1" smtClean="0"/>
              <a:t>ще</a:t>
            </a:r>
            <a:r>
              <a:rPr lang="ru-RU" sz="5600" dirty="0" smtClean="0"/>
              <a:t> </a:t>
            </a:r>
            <a:r>
              <a:rPr lang="ru-RU" sz="5600" dirty="0" err="1" smtClean="0"/>
              <a:t>й</a:t>
            </a:r>
            <a:r>
              <a:rPr lang="ru-RU" sz="5600" dirty="0" smtClean="0"/>
              <a:t> </a:t>
            </a:r>
            <a:r>
              <a:rPr lang="ru-RU" sz="5600" dirty="0" err="1" smtClean="0"/>
              <a:t>тоді</a:t>
            </a:r>
            <a:r>
              <a:rPr lang="ru-RU" sz="5600" dirty="0" smtClean="0"/>
              <a:t>, коли </a:t>
            </a:r>
          </a:p>
          <a:p>
            <a:pPr>
              <a:buNone/>
            </a:pPr>
            <a:r>
              <a:rPr lang="ru-RU" sz="5600" dirty="0" smtClean="0"/>
              <a:t>В </a:t>
            </a:r>
            <a:r>
              <a:rPr lang="ru-RU" sz="5600" dirty="0" err="1" smtClean="0"/>
              <a:t>тобі</a:t>
            </a:r>
            <a:r>
              <a:rPr lang="ru-RU" sz="5600" dirty="0" smtClean="0"/>
              <a:t> усе </a:t>
            </a:r>
            <a:r>
              <a:rPr lang="ru-RU" sz="5600" dirty="0" err="1" smtClean="0"/>
              <a:t>згниє</a:t>
            </a:r>
            <a:r>
              <a:rPr lang="ru-RU" sz="5600" dirty="0" smtClean="0"/>
              <a:t> – </a:t>
            </a:r>
            <a:r>
              <a:rPr lang="ru-RU" sz="5600" dirty="0" err="1" smtClean="0"/>
              <a:t>додасть</a:t>
            </a:r>
            <a:r>
              <a:rPr lang="ru-RU" sz="5600" dirty="0" smtClean="0"/>
              <a:t> </a:t>
            </a:r>
            <a:r>
              <a:rPr lang="ru-RU" sz="5600" dirty="0" err="1" smtClean="0"/>
              <a:t>лиш</a:t>
            </a:r>
            <a:r>
              <a:rPr lang="ru-RU" sz="5600" dirty="0" smtClean="0"/>
              <a:t> </a:t>
            </a:r>
            <a:r>
              <a:rPr lang="ru-RU" sz="5600" dirty="0" err="1" smtClean="0"/>
              <a:t>сили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err="1" smtClean="0"/>
              <a:t>Бажання</a:t>
            </a:r>
            <a:r>
              <a:rPr lang="ru-RU" sz="5600" dirty="0" smtClean="0"/>
              <a:t>, </a:t>
            </a:r>
            <a:r>
              <a:rPr lang="ru-RU" sz="5600" dirty="0" err="1" smtClean="0"/>
              <a:t>що</a:t>
            </a:r>
            <a:r>
              <a:rPr lang="ru-RU" sz="5600" dirty="0" smtClean="0"/>
              <a:t> </a:t>
            </a:r>
            <a:r>
              <a:rPr lang="ru-RU" sz="5600" dirty="0" err="1" smtClean="0"/>
              <a:t>кричатиме</a:t>
            </a:r>
            <a:r>
              <a:rPr lang="ru-RU" sz="5600" dirty="0" smtClean="0"/>
              <a:t>: “Живи!” 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Як </a:t>
            </a:r>
            <a:r>
              <a:rPr lang="ru-RU" sz="5600" dirty="0" err="1" smtClean="0"/>
              <a:t>зможеш</a:t>
            </a:r>
            <a:r>
              <a:rPr lang="ru-RU" sz="5600" dirty="0" smtClean="0"/>
              <a:t> </a:t>
            </a:r>
            <a:r>
              <a:rPr lang="ru-RU" sz="5600" dirty="0" err="1" smtClean="0"/>
              <a:t>з</a:t>
            </a:r>
            <a:r>
              <a:rPr lang="ru-RU" sz="5600" dirty="0" smtClean="0"/>
              <a:t> людом </a:t>
            </a:r>
            <a:r>
              <a:rPr lang="ru-RU" sz="5600" dirty="0" err="1" smtClean="0"/>
              <a:t>розмовляти</a:t>
            </a:r>
            <a:r>
              <a:rPr lang="ru-RU" sz="5600" dirty="0" smtClean="0"/>
              <a:t> гоже, </a:t>
            </a:r>
          </a:p>
          <a:p>
            <a:pPr>
              <a:buNone/>
            </a:pPr>
            <a:r>
              <a:rPr lang="ru-RU" sz="5600" dirty="0" smtClean="0"/>
              <a:t>І </a:t>
            </a:r>
            <a:r>
              <a:rPr lang="ru-RU" sz="5600" dirty="0" err="1" smtClean="0"/>
              <a:t>з</a:t>
            </a:r>
            <a:r>
              <a:rPr lang="ru-RU" sz="5600" dirty="0" smtClean="0"/>
              <a:t> Королем не </a:t>
            </a:r>
            <a:r>
              <a:rPr lang="ru-RU" sz="5600" dirty="0" err="1" smtClean="0"/>
              <a:t>втратиш</a:t>
            </a:r>
            <a:r>
              <a:rPr lang="ru-RU" sz="5600" dirty="0" smtClean="0"/>
              <a:t> </a:t>
            </a:r>
            <a:r>
              <a:rPr lang="ru-RU" sz="5600" dirty="0" err="1" smtClean="0"/>
              <a:t>простоти</a:t>
            </a:r>
            <a:r>
              <a:rPr lang="ru-RU" sz="5600" dirty="0" smtClean="0"/>
              <a:t>, </a:t>
            </a:r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завадити</a:t>
            </a:r>
            <a:r>
              <a:rPr lang="ru-RU" sz="5600" dirty="0" smtClean="0"/>
              <a:t> </a:t>
            </a:r>
            <a:r>
              <a:rPr lang="ru-RU" sz="5600" dirty="0" err="1" smtClean="0"/>
              <a:t>тобі</a:t>
            </a:r>
            <a:r>
              <a:rPr lang="ru-RU" sz="5600" dirty="0" smtClean="0"/>
              <a:t> не </a:t>
            </a:r>
            <a:r>
              <a:rPr lang="ru-RU" sz="5600" dirty="0" err="1" smtClean="0"/>
              <a:t>зможе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err="1" smtClean="0"/>
              <a:t>Ні</a:t>
            </a:r>
            <a:r>
              <a:rPr lang="ru-RU" sz="5600" dirty="0" smtClean="0"/>
              <a:t> друг </a:t>
            </a:r>
            <a:r>
              <a:rPr lang="ru-RU" sz="5600" dirty="0" err="1" smtClean="0"/>
              <a:t>ні</a:t>
            </a:r>
            <a:r>
              <a:rPr lang="ru-RU" sz="5600" dirty="0" smtClean="0"/>
              <a:t> ворог </a:t>
            </a:r>
            <a:r>
              <a:rPr lang="ru-RU" sz="5600" dirty="0" err="1" smtClean="0"/>
              <a:t>досягти</a:t>
            </a:r>
            <a:r>
              <a:rPr lang="ru-RU" sz="5600" dirty="0" smtClean="0"/>
              <a:t> мети; </a:t>
            </a:r>
          </a:p>
          <a:p>
            <a:pPr>
              <a:buNone/>
            </a:pPr>
            <a:r>
              <a:rPr lang="ru-RU" sz="5600" dirty="0" err="1" smtClean="0"/>
              <a:t>Якщо</a:t>
            </a:r>
            <a:r>
              <a:rPr lang="ru-RU" sz="5600" dirty="0" smtClean="0"/>
              <a:t> </a:t>
            </a:r>
            <a:r>
              <a:rPr lang="ru-RU" sz="5600" dirty="0" err="1" smtClean="0"/>
              <a:t>хвилину</a:t>
            </a:r>
            <a:r>
              <a:rPr lang="ru-RU" sz="5600" dirty="0" smtClean="0"/>
              <a:t>, </a:t>
            </a:r>
            <a:r>
              <a:rPr lang="ru-RU" sz="5600" dirty="0" err="1" smtClean="0"/>
              <a:t>що</a:t>
            </a:r>
            <a:r>
              <a:rPr lang="ru-RU" sz="5600" dirty="0" smtClean="0"/>
              <a:t> </a:t>
            </a:r>
            <a:r>
              <a:rPr lang="ru-RU" sz="5600" dirty="0" err="1" smtClean="0"/>
              <a:t>біжить</a:t>
            </a:r>
            <a:r>
              <a:rPr lang="ru-RU" sz="5600" dirty="0" smtClean="0"/>
              <a:t> </a:t>
            </a:r>
            <a:r>
              <a:rPr lang="ru-RU" sz="5600" dirty="0" err="1" smtClean="0"/>
              <a:t>невпинно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err="1" smtClean="0"/>
              <a:t>Ти</a:t>
            </a:r>
            <a:r>
              <a:rPr lang="ru-RU" sz="5600" dirty="0" smtClean="0"/>
              <a:t> </a:t>
            </a:r>
            <a:r>
              <a:rPr lang="ru-RU" sz="5600" dirty="0" err="1" smtClean="0"/>
              <a:t>сповниш</a:t>
            </a:r>
            <a:r>
              <a:rPr lang="ru-RU" sz="5600" dirty="0" smtClean="0"/>
              <a:t> </a:t>
            </a:r>
            <a:r>
              <a:rPr lang="ru-RU" sz="5600" dirty="0" err="1" smtClean="0"/>
              <a:t>змістом</a:t>
            </a:r>
            <a:r>
              <a:rPr lang="ru-RU" sz="5600" dirty="0" smtClean="0"/>
              <a:t>, ось </a:t>
            </a:r>
            <a:r>
              <a:rPr lang="ru-RU" sz="5600" dirty="0" err="1" smtClean="0"/>
              <a:t>тоді</a:t>
            </a:r>
            <a:r>
              <a:rPr lang="ru-RU" sz="5600" dirty="0" smtClean="0"/>
              <a:t> </a:t>
            </a:r>
            <a:r>
              <a:rPr lang="ru-RU" sz="5600" dirty="0" err="1" smtClean="0"/>
              <a:t>радій</a:t>
            </a:r>
            <a:r>
              <a:rPr lang="ru-RU" sz="5600" dirty="0" smtClean="0"/>
              <a:t>, </a:t>
            </a:r>
          </a:p>
          <a:p>
            <a:pPr>
              <a:buNone/>
            </a:pPr>
            <a:r>
              <a:rPr lang="ru-RU" sz="5600" dirty="0" smtClean="0"/>
              <a:t>Земля в </a:t>
            </a:r>
            <a:r>
              <a:rPr lang="ru-RU" sz="5600" dirty="0" err="1" smtClean="0"/>
              <a:t>твоє</a:t>
            </a:r>
            <a:r>
              <a:rPr lang="ru-RU" sz="5600" dirty="0" smtClean="0"/>
              <a:t> </a:t>
            </a:r>
            <a:r>
              <a:rPr lang="ru-RU" sz="5600" dirty="0" err="1" smtClean="0"/>
              <a:t>перейде</a:t>
            </a:r>
            <a:r>
              <a:rPr lang="ru-RU" sz="5600" dirty="0" smtClean="0"/>
              <a:t> </a:t>
            </a:r>
            <a:r>
              <a:rPr lang="ru-RU" sz="5600" dirty="0" err="1" smtClean="0"/>
              <a:t>володіння</a:t>
            </a:r>
            <a:r>
              <a:rPr lang="ru-RU" sz="5600" dirty="0" smtClean="0"/>
              <a:t> </a:t>
            </a:r>
          </a:p>
          <a:p>
            <a:pPr>
              <a:buNone/>
            </a:pPr>
            <a:r>
              <a:rPr lang="ru-RU" sz="5600" dirty="0" smtClean="0"/>
              <a:t>Й </a:t>
            </a:r>
            <a:r>
              <a:rPr lang="ru-RU" sz="5600" dirty="0" err="1" smtClean="0"/>
              <a:t>людиною</a:t>
            </a:r>
            <a:r>
              <a:rPr lang="ru-RU" sz="5600" dirty="0" smtClean="0"/>
              <a:t> </a:t>
            </a:r>
            <a:r>
              <a:rPr lang="ru-RU" sz="5600" dirty="0" err="1" smtClean="0"/>
              <a:t>ти</a:t>
            </a:r>
            <a:r>
              <a:rPr lang="ru-RU" sz="5600" dirty="0" smtClean="0"/>
              <a:t> </a:t>
            </a:r>
            <a:r>
              <a:rPr lang="ru-RU" sz="5600" dirty="0" err="1" smtClean="0"/>
              <a:t>станеш</a:t>
            </a:r>
            <a:r>
              <a:rPr lang="ru-RU" sz="5600" dirty="0" smtClean="0"/>
              <a:t>, </a:t>
            </a:r>
            <a:r>
              <a:rPr lang="ru-RU" sz="5600" dirty="0" err="1" smtClean="0"/>
              <a:t>сину</a:t>
            </a:r>
            <a:r>
              <a:rPr lang="ru-RU" sz="5600" dirty="0" smtClean="0"/>
              <a:t> </a:t>
            </a:r>
            <a:r>
              <a:rPr lang="ru-RU" sz="5600" dirty="0" err="1" smtClean="0"/>
              <a:t>мій</a:t>
            </a:r>
            <a:r>
              <a:rPr lang="ru-RU" sz="5600" dirty="0" smtClean="0"/>
              <a:t>.</a:t>
            </a:r>
          </a:p>
          <a:p>
            <a:pPr>
              <a:buNone/>
            </a:pP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Ваші ідеї мені глибоко осоружні, але я віддам життя за право їх виголошувати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14620"/>
            <a:ext cx="40005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declaration of the principles of tolerance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000240"/>
            <a:ext cx="392909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толерантність людини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Толерантність – це поважання, сприйняття та розуміння багатого розмаїття культур нашого світу</a:t>
            </a:r>
          </a:p>
          <a:p>
            <a:endParaRPr lang="uk-UA" dirty="0" smtClean="0"/>
          </a:p>
          <a:p>
            <a:r>
              <a:rPr lang="uk-UA" dirty="0" smtClean="0"/>
              <a:t>Толерантність – це </a:t>
            </a:r>
            <a:r>
              <a:rPr lang="uk-UA" dirty="0" err="1" smtClean="0"/>
              <a:t>обов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сприяти утвердженню прав людини, демократії та правопорядку.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Толерантність на державному рівні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Існування справедливого та неупередженого законодавства;</a:t>
            </a:r>
          </a:p>
          <a:p>
            <a:r>
              <a:rPr lang="uk-UA" dirty="0" smtClean="0"/>
              <a:t>Дотримання правопорядку, адміністративних та інших норм;</a:t>
            </a:r>
          </a:p>
          <a:p>
            <a:r>
              <a:rPr lang="uk-UA" dirty="0" smtClean="0"/>
              <a:t>Рівні економічні та соціальні можливості.</a:t>
            </a:r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 чого починається виховання толерантності?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 our similarities,</a:t>
            </a:r>
            <a:br>
              <a:rPr lang="en-US" dirty="0" smtClean="0"/>
            </a:br>
            <a:r>
              <a:rPr lang="en-US" dirty="0" smtClean="0"/>
              <a:t>celebrate our differences</a:t>
            </a: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78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746</Words>
  <Application>Microsoft Office PowerPoint</Application>
  <PresentationFormat>Экран (4:3)</PresentationFormat>
  <Paragraphs>130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Tolerance.  </vt:lpstr>
      <vt:lpstr>   “Перед великим розумом я схиляю голову, перед великим серцем я стаю на коліна” </vt:lpstr>
      <vt:lpstr>Якщо</vt:lpstr>
      <vt:lpstr> Ваші ідеї мені глибоко осоружні, але я віддам життя за право їх виголошувати</vt:lpstr>
      <vt:lpstr>The declaration of the principles of tolerance</vt:lpstr>
      <vt:lpstr>Що таке толерантність людини</vt:lpstr>
      <vt:lpstr>Толерантність на державному рівні</vt:lpstr>
      <vt:lpstr>З чого починається виховання толерантності?</vt:lpstr>
      <vt:lpstr>Share our similarities, celebrate our differences</vt:lpstr>
      <vt:lpstr>Слайд 10</vt:lpstr>
      <vt:lpstr>Все в твоїх руках</vt:lpstr>
      <vt:lpstr>Упередження </vt:lpstr>
      <vt:lpstr>Дискримінація</vt:lpstr>
      <vt:lpstr>Расизм</vt:lpstr>
      <vt:lpstr>I have a dream today</vt:lpstr>
      <vt:lpstr>Ваш рівень толерантності</vt:lpstr>
      <vt:lpstr>Слайд 17</vt:lpstr>
      <vt:lpstr>Слайд 18</vt:lpstr>
      <vt:lpstr>Яку людину можна вважати толерантною? </vt:lpstr>
      <vt:lpstr>Квітка мудрості</vt:lpstr>
      <vt:lpstr>Мудрість попередніх віків</vt:lpstr>
      <vt:lpstr>Прагніть бути толерантними!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Толерантність.  </dc:title>
  <dc:creator>Admin</dc:creator>
  <cp:lastModifiedBy>Admin</cp:lastModifiedBy>
  <cp:revision>13</cp:revision>
  <dcterms:created xsi:type="dcterms:W3CDTF">2011-12-14T16:10:20Z</dcterms:created>
  <dcterms:modified xsi:type="dcterms:W3CDTF">2012-02-12T17:59:45Z</dcterms:modified>
</cp:coreProperties>
</file>