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6" r:id="rId13"/>
    <p:sldId id="278" r:id="rId14"/>
    <p:sldId id="279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586A-DD9B-41CE-B519-EFE58190D3E0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61FC5-6953-42F8-A387-71C6894DC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993C-1E97-4150-A07F-C491C8D93B3C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36A33-9597-4A03-9492-8CA62E119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0D4C-3A9E-4A7A-B633-7EBC8818B23E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FDC5-3380-4E43-9976-7B42346C2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24AF7-4989-49EC-9738-76069793A098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3A87-69FE-4559-B13C-F607FFB1E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32DDD-D2B0-4050-9218-CAFF7F7BB0C2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80787-F8D8-4FFD-8490-3E6AF4E73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48627-65FA-4954-B82B-297D307D9258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B115-E732-4AC6-AB77-AFB092A8A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8B0E-9640-455F-B4F6-F257C454E185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E02D1-6E94-4E45-B230-DCB5B7569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200C-CB92-4FB0-9883-3B9EB7634999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D103A-88FC-46B6-8C6D-ED522DB11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8DDBF-C5BE-4B64-80DC-113996E34DE5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A464-6DE7-4038-9BFD-E1B4BFDE8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2908F-1A9F-47BC-84BB-C8E572CF59F2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8A2E9-15AF-47CB-B6B5-53982CF8F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AB4EC-AADE-44C6-AF18-8A67D0CA8084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42D1D-5347-4EFF-BDDC-F91DEC4EC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D5962E-ABFD-427F-8250-7575B2511AB8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43A18D-FBB9-4CA3-BD6D-1A78F6E63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cap="none" smtClean="0">
                <a:effectLst/>
              </a:rPr>
              <a:t>Let’s say the chant together!</a:t>
            </a:r>
            <a:endParaRPr lang="ru-RU" cap="none" smtClean="0">
              <a:effectLst/>
            </a:endParaRPr>
          </a:p>
        </p:txBody>
      </p:sp>
      <p:sp>
        <p:nvSpPr>
          <p:cNvPr id="13314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Show me something red, red!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Here’s something red, red!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               Show me something blue, blue!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               Here’s something blue, blue!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Show me something green, green!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Here’s something green, green!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               Show me something yellow too!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               Here’s something yellow too!</a:t>
            </a:r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cap="none" smtClean="0">
                <a:effectLst/>
              </a:rPr>
              <a:t>Correct the false statements</a:t>
            </a:r>
            <a:endParaRPr lang="ru-RU" cap="none" smtClean="0">
              <a:effectLst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en-US" smtClean="0"/>
              <a:t>Nina is wearing an orange sweatshirt.</a:t>
            </a:r>
          </a:p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en-US" smtClean="0"/>
              <a:t>Nina and Matt are wearing black trainers.</a:t>
            </a:r>
          </a:p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en-US" smtClean="0"/>
              <a:t>Mrs Clark is wearing a dark red skirt.</a:t>
            </a:r>
          </a:p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en-US" smtClean="0"/>
              <a:t>Mr and Mrs Clark are wearing brown shoes.</a:t>
            </a:r>
          </a:p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en-US" smtClean="0"/>
              <a:t>Matt is wearing a brown jacket.</a:t>
            </a:r>
          </a:p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en-US" smtClean="0"/>
              <a:t>Nina is wearing a yellow hat. </a:t>
            </a:r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cap="none" smtClean="0">
                <a:effectLst/>
              </a:rPr>
              <a:t>My Clothes</a:t>
            </a:r>
            <a:endParaRPr lang="ru-RU" cap="none" smtClean="0">
              <a:effectLst/>
            </a:endParaRPr>
          </a:p>
        </p:txBody>
      </p:sp>
      <p:sp>
        <p:nvSpPr>
          <p:cNvPr id="23554" name="Rectangle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7" descr="wpid-web_portrait_of_a_boy_s37_13_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700213"/>
            <a:ext cx="69532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>
                <a:effectLst/>
              </a:rPr>
              <a:t> </a:t>
            </a:r>
            <a:endParaRPr lang="ru-RU" cap="none" smtClean="0">
              <a:effectLst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765175"/>
            <a:ext cx="8686800" cy="55435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I like                 and                 . I don’t like shirts,            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smtClean="0"/>
          </a:p>
          <a:p>
            <a:pPr eaLnBrk="1" hangingPunct="1">
              <a:buFont typeface="Wingdings 2" pitchFamily="18" charset="2"/>
              <a:buNone/>
            </a:pPr>
            <a:endParaRPr lang="en-US" sz="280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but I like T-shirts and                  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I also like baseball caps. My favourite colours are  blue and red. At school I usually wear my black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 or blue                   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                                    and a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or sweatshirt.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At the moment I’m wearing blue                  ,and a red and blue                .</a:t>
            </a:r>
          </a:p>
          <a:p>
            <a:pPr eaLnBrk="1" hangingPunct="1">
              <a:buFont typeface="Wingdings 2" pitchFamily="18" charset="2"/>
              <a:buNone/>
            </a:pPr>
            <a:endParaRPr lang="ru-RU" sz="2800" smtClean="0"/>
          </a:p>
        </p:txBody>
      </p:sp>
      <p:pic>
        <p:nvPicPr>
          <p:cNvPr id="24579" name="Picture 6" descr="1800190099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04813"/>
            <a:ext cx="14398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33375"/>
            <a:ext cx="11525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773238"/>
            <a:ext cx="1008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 descr="1800190099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3357563"/>
            <a:ext cx="14398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644900"/>
            <a:ext cx="11525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716338"/>
            <a:ext cx="13906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5300663"/>
            <a:ext cx="11525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5778500"/>
            <a:ext cx="10080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cap="none" smtClean="0">
                <a:effectLst/>
              </a:rPr>
              <a:t>Listening</a:t>
            </a:r>
            <a:endParaRPr lang="ru-RU" cap="none" smtClean="0">
              <a:effectLst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buFont typeface="Wingdings 2" pitchFamily="18" charset="2"/>
              <a:buAutoNum type="alphaUcPeriod"/>
            </a:pPr>
            <a:r>
              <a:rPr lang="en-US" smtClean="0"/>
              <a:t>This person loves wearing jeans.</a:t>
            </a:r>
          </a:p>
          <a:p>
            <a:pPr marL="609600" indent="-609600" eaLnBrk="1" hangingPunct="1">
              <a:buFont typeface="Wingdings 2" pitchFamily="18" charset="2"/>
              <a:buAutoNum type="alphaUcPeriod"/>
            </a:pPr>
            <a:r>
              <a:rPr lang="en-US" smtClean="0"/>
              <a:t>This person likes trainers.</a:t>
            </a:r>
          </a:p>
          <a:p>
            <a:pPr marL="609600" indent="-609600" eaLnBrk="1" hangingPunct="1">
              <a:buFont typeface="Wingdings 2" pitchFamily="18" charset="2"/>
              <a:buAutoNum type="alphaUcPeriod"/>
            </a:pPr>
            <a:r>
              <a:rPr lang="en-US" smtClean="0"/>
              <a:t>This person doesn’t like hats.</a:t>
            </a:r>
          </a:p>
          <a:p>
            <a:pPr marL="609600" indent="-609600" eaLnBrk="1" hangingPunct="1">
              <a:buFont typeface="Wingdings 2" pitchFamily="18" charset="2"/>
              <a:buAutoNum type="alphaUcPeriod"/>
            </a:pPr>
            <a:r>
              <a:rPr lang="en-US" smtClean="0"/>
              <a:t>This person doesn’t like blouses.</a:t>
            </a:r>
            <a:endParaRPr 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cap="none" smtClean="0">
                <a:effectLst/>
              </a:rPr>
              <a:t>Which clothes do you like?</a:t>
            </a:r>
            <a:endParaRPr lang="ru-RU" cap="none" smtClean="0">
              <a:effectLst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 you like…?</a:t>
            </a:r>
          </a:p>
          <a:p>
            <a:pPr eaLnBrk="1" hangingPunct="1"/>
            <a:r>
              <a:rPr lang="en-US" smtClean="0"/>
              <a:t>Which clothes do you like?</a:t>
            </a:r>
          </a:p>
          <a:p>
            <a:pPr eaLnBrk="1" hangingPunct="1"/>
            <a:r>
              <a:rPr lang="en-US" smtClean="0"/>
              <a:t>Which clothes don’t you like?</a:t>
            </a:r>
          </a:p>
          <a:p>
            <a:pPr eaLnBrk="1" hangingPunct="1"/>
            <a:r>
              <a:rPr lang="en-US" smtClean="0"/>
              <a:t>What are your favourite colours?</a:t>
            </a:r>
            <a:endParaRPr 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do you usually wear at school?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14550" y="1912938"/>
            <a:ext cx="5067300" cy="3810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do you usually wear at home?</a:t>
            </a: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1857375"/>
            <a:ext cx="5214938" cy="39290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My clothes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785938"/>
            <a:ext cx="1952625" cy="2343150"/>
          </a:xfrm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785938"/>
            <a:ext cx="19621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785938"/>
            <a:ext cx="18288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I like…</a:t>
            </a: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500188"/>
            <a:ext cx="1933575" cy="2371725"/>
          </a:xfrm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643063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643063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My sister likes…</a:t>
            </a:r>
            <a:endParaRPr lang="ru-RU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643063"/>
            <a:ext cx="1790700" cy="2552700"/>
          </a:xfrm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1643063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1714500"/>
            <a:ext cx="19335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cap="none" smtClean="0">
                <a:effectLst/>
              </a:rPr>
              <a:t>Which clothes do you like?</a:t>
            </a:r>
            <a:endParaRPr lang="ru-RU" cap="none" smtClean="0">
              <a:effectLst/>
            </a:endParaRPr>
          </a:p>
        </p:txBody>
      </p:sp>
      <p:sp>
        <p:nvSpPr>
          <p:cNvPr id="14338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n-US" sz="8000" smtClean="0"/>
              <a:t>Clothes</a:t>
            </a:r>
            <a:endParaRPr lang="ru-RU" sz="80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  My brother likes…</a:t>
            </a:r>
            <a:endParaRPr lang="ru-RU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500188"/>
            <a:ext cx="2314575" cy="1981200"/>
          </a:xfrm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785938"/>
            <a:ext cx="13906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16430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When it’s cold I wear…</a:t>
            </a:r>
            <a:endParaRPr lang="ru-RU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428750"/>
            <a:ext cx="1743075" cy="2619375"/>
          </a:xfrm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500188"/>
            <a:ext cx="19621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785938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Disappearing dialogue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Do you like baseball caps?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Yes, I do. Do you like sunglasses?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Yes, I do. Which clothes do you like?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I like skirts, dresses, blouses. And I really love my new purple boots.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And I hate skirts. I never wear dresses and blouses.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Which clothes do you like?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I like jeans, T-shirts  and sweatshirts. My </a:t>
            </a:r>
            <a:r>
              <a:rPr lang="en-US" dirty="0" err="1" smtClean="0"/>
              <a:t>favourite</a:t>
            </a:r>
            <a:r>
              <a:rPr lang="en-US" dirty="0" smtClean="0"/>
              <a:t> T-shirt is red with a picture of eagle on it.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Do you  …        baseball caps?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Yes, I do. Do you like ……                ?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…      , I do. Which    …           do you like?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I  like  skirts,   …         , blouses. And I really love my new  ……      boots.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And I hate    ….            . I never wear  dresses and …   .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Which clothes do you    …..           ?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I like   …..           , T-shirts  and sweatshirts. My favourite T-shirt  is red with a   …..     of eagle on it.</a:t>
            </a:r>
            <a:endParaRPr lang="ru-RU" sz="3000" smtClean="0"/>
          </a:p>
          <a:p>
            <a:pPr eaLnBrk="1" hangingPunct="1">
              <a:lnSpc>
                <a:spcPct val="90000"/>
              </a:lnSpc>
            </a:pPr>
            <a:endParaRPr lang="ru-RU" sz="30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Do you  …        baseball …..?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……., I do. Do you like ……                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…      , I do. Which    …           do you ……?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I  …       skirts,   …         , blouses. And I …….. love my new  ……           boots.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And I hate    ….            . I never   ….    dresses and ……….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…….. clothes do you    …..           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I like   …..           , T-shirts  and ………… . My </a:t>
            </a:r>
            <a:r>
              <a:rPr lang="en-US" dirty="0" err="1" smtClean="0"/>
              <a:t>favourite</a:t>
            </a:r>
            <a:r>
              <a:rPr lang="en-US" dirty="0" smtClean="0"/>
              <a:t>  …..       is …… with a   …..     of eagle on it.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>
                <a:effectLst/>
              </a:rPr>
              <a:t>Clothes</a:t>
            </a:r>
            <a:endParaRPr lang="ru-RU" cap="none" smtClean="0">
              <a:effectLst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Theme and objectives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Vocabulary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Speaking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Game “Let’s help a mouse!”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Reading: Text “My Clothes”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Listening Activity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Speaking/Writing “Which clothes do you like?”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Vocabulary review</a:t>
            </a:r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>
                <a:effectLst/>
              </a:rPr>
              <a:t>Vocabulary</a:t>
            </a:r>
            <a:endParaRPr lang="ru-RU" cap="none" smtClean="0">
              <a:effectLst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en-US" smtClean="0"/>
              <a:t>Tie                               </a:t>
            </a:r>
          </a:p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en-US" smtClean="0"/>
              <a:t>Trousers</a:t>
            </a:r>
          </a:p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en-US" smtClean="0"/>
              <a:t>Shoes</a:t>
            </a:r>
          </a:p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en-US" smtClean="0"/>
              <a:t>Coat</a:t>
            </a:r>
          </a:p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en-US" smtClean="0"/>
              <a:t>Blouse</a:t>
            </a:r>
          </a:p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en-US" smtClean="0"/>
              <a:t>Skirt</a:t>
            </a:r>
          </a:p>
          <a:p>
            <a:pPr marL="609600" indent="-609600" eaLnBrk="1" hangingPunct="1">
              <a:buFont typeface="Wingdings 2" pitchFamily="18" charset="2"/>
              <a:buAutoNum type="arabicPeriod"/>
            </a:pPr>
            <a:endParaRPr lang="en-US" smtClean="0"/>
          </a:p>
        </p:txBody>
      </p:sp>
      <p:sp>
        <p:nvSpPr>
          <p:cNvPr id="16387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724400" y="1554163"/>
            <a:ext cx="42672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7. </a:t>
            </a:r>
            <a:r>
              <a:rPr lang="en-US" smtClean="0"/>
              <a:t>Hat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8. Sweatshirt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9. Trainers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10. Jacket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11. Gloves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12. Jeans</a:t>
            </a:r>
            <a:r>
              <a:rPr lang="en-US" sz="2800" smtClean="0"/>
              <a:t> </a:t>
            </a:r>
            <a:endParaRPr lang="ru-RU" sz="28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cap="none" smtClean="0">
                <a:effectLst/>
              </a:rPr>
              <a:t>Who’s wearing it? </a:t>
            </a:r>
            <a:endParaRPr lang="ru-RU" cap="none" smtClean="0">
              <a:effectLst/>
            </a:endParaRPr>
          </a:p>
        </p:txBody>
      </p:sp>
      <p:sp>
        <p:nvSpPr>
          <p:cNvPr id="17410" name="Rectangle 5"/>
          <p:cNvSpPr>
            <a:spLocks noGrp="1"/>
          </p:cNvSpPr>
          <p:nvPr>
            <p:ph sz="half" idx="4294967295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17411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724400" y="1554163"/>
            <a:ext cx="42672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2800" smtClean="0"/>
          </a:p>
          <a:p>
            <a:pPr eaLnBrk="1" hangingPunct="1">
              <a:buFont typeface="Wingdings 2" pitchFamily="18" charset="2"/>
              <a:buNone/>
            </a:pPr>
            <a:endParaRPr lang="en-US" sz="280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Nina is wearing a hat.</a:t>
            </a:r>
            <a:endParaRPr lang="ru-RU" sz="2800" smtClean="0"/>
          </a:p>
        </p:txBody>
      </p:sp>
      <p:pic>
        <p:nvPicPr>
          <p:cNvPr id="17412" name="Picture 12" descr="ANd9GcRy6L0Y9mK35kB7uQOMTS0GPw8vB0_047Tl3GE1flf07PuYJe6o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1336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ANd9GcRCxm36N0Jr91ALFoQl_PDwc8Mly4nFTlyRlTvafcgWLd7-msmA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19907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AutoShape 9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35" name="Picture 11" descr="ANd9GcSAdslYAxTuBgah-wVjezX_3OVUqipKQSxNZe8MiXFNkeitgfs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628775"/>
            <a:ext cx="15811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908050"/>
            <a:ext cx="1952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357563"/>
            <a:ext cx="19335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3644900"/>
            <a:ext cx="1790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92150"/>
            <a:ext cx="19335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AutoShape 6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59" name="Picture 8" descr="ANd9GcQPK98BtJvIfUvy_Krks1TvlGNK6t-jMVM07fZhXg5l9EiCJVEf-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125538"/>
            <a:ext cx="2657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0" descr="ANd9GcTeuuVHriOcIDHzntQd6bS1qNIsvRSWDP3H99ceZwh9wCRPh8-_H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565400"/>
            <a:ext cx="22669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2" descr="ANd9GcTAOkSI4O3Gyzz-4e6HQ8SfbSdNlmhq2j98Upwtb4qLlu7VbxhE4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004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cap="none" smtClean="0">
                <a:effectLst/>
              </a:rPr>
              <a:t>What colour is…?</a:t>
            </a:r>
            <a:endParaRPr lang="ru-RU" cap="none" smtClean="0">
              <a:effectLst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196975"/>
            <a:ext cx="2314575" cy="1981200"/>
          </a:xfrm>
        </p:spPr>
      </p:pic>
      <p:sp>
        <p:nvSpPr>
          <p:cNvPr id="20483" name="Rectangle 7"/>
          <p:cNvSpPr>
            <a:spLocks noGrp="1"/>
          </p:cNvSpPr>
          <p:nvPr>
            <p:ph sz="quarter" idx="4294967295"/>
          </p:nvPr>
        </p:nvSpPr>
        <p:spPr>
          <a:xfrm>
            <a:off x="4724400" y="1554163"/>
            <a:ext cx="4267200" cy="21859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>The shirt is light blue.</a:t>
            </a:r>
            <a:endParaRPr lang="ru-RU" sz="2400" smtClean="0"/>
          </a:p>
        </p:txBody>
      </p:sp>
      <p:sp>
        <p:nvSpPr>
          <p:cNvPr id="20484" name="Rectangle 12"/>
          <p:cNvSpPr>
            <a:spLocks noGrp="1"/>
          </p:cNvSpPr>
          <p:nvPr>
            <p:ph sz="quarter" idx="4294967295"/>
          </p:nvPr>
        </p:nvSpPr>
        <p:spPr>
          <a:xfrm>
            <a:off x="4724400" y="3892550"/>
            <a:ext cx="4267200" cy="21875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>The sweatshirt is dark blue.</a:t>
            </a:r>
            <a:endParaRPr lang="ru-RU" sz="2400" smtClean="0"/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8608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cap="none" smtClean="0">
                <a:effectLst/>
              </a:rPr>
              <a:t>What colour is…?</a:t>
            </a:r>
            <a:endParaRPr lang="ru-RU" cap="none" smtClean="0">
              <a:effectLst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colour is Mr Clark’s tie?</a:t>
            </a:r>
          </a:p>
          <a:p>
            <a:pPr eaLnBrk="1" hangingPunct="1"/>
            <a:r>
              <a:rPr lang="en-US" smtClean="0"/>
              <a:t>It’s red.</a:t>
            </a:r>
          </a:p>
          <a:p>
            <a:pPr eaLnBrk="1" hangingPunct="1"/>
            <a:r>
              <a:rPr lang="en-US" smtClean="0"/>
              <a:t>What colour are his shoes?</a:t>
            </a:r>
          </a:p>
          <a:p>
            <a:pPr eaLnBrk="1" hangingPunct="1"/>
            <a:r>
              <a:rPr lang="en-US" smtClean="0"/>
              <a:t>They are black.</a:t>
            </a:r>
            <a:endParaRPr lang="ru-RU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</TotalTime>
  <Words>436</Words>
  <Application>Microsoft Office PowerPoint</Application>
  <PresentationFormat>Экран (4:3)</PresentationFormat>
  <Paragraphs>94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24</vt:i4>
      </vt:variant>
    </vt:vector>
  </HeadingPairs>
  <TitlesOfParts>
    <vt:vector size="38" baseType="lpstr">
      <vt:lpstr>Arial</vt:lpstr>
      <vt:lpstr>Franklin Gothic Medium</vt:lpstr>
      <vt:lpstr>Franklin Gothic Book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Let’s say the chant together!</vt:lpstr>
      <vt:lpstr>Which clothes do you like?</vt:lpstr>
      <vt:lpstr>Clothes</vt:lpstr>
      <vt:lpstr>Vocabulary</vt:lpstr>
      <vt:lpstr>Who’s wearing it? </vt:lpstr>
      <vt:lpstr>Слайд 6</vt:lpstr>
      <vt:lpstr>Слайд 7</vt:lpstr>
      <vt:lpstr>What colour is…?</vt:lpstr>
      <vt:lpstr>What colour is…?</vt:lpstr>
      <vt:lpstr>Correct the false statements</vt:lpstr>
      <vt:lpstr>My Clothes</vt:lpstr>
      <vt:lpstr> </vt:lpstr>
      <vt:lpstr>Listening</vt:lpstr>
      <vt:lpstr>Which clothes do you like?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Clothes</dc:title>
  <dc:creator>Admin</dc:creator>
  <cp:lastModifiedBy>User</cp:lastModifiedBy>
  <cp:revision>7</cp:revision>
  <dcterms:created xsi:type="dcterms:W3CDTF">2012-03-01T20:21:30Z</dcterms:created>
  <dcterms:modified xsi:type="dcterms:W3CDTF">2015-03-12T18:16:28Z</dcterms:modified>
</cp:coreProperties>
</file>