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85A3B8-C6E7-427A-BD43-2E043E8D58C6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AF4F1-983E-43C5-919F-7616D5BCD2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&#1044;&#1086;&#1082;&#1091;&#1084;&#1077;&#1085;&#1090;%20Microsoft%20Office%20Word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28794" y="714356"/>
            <a:ext cx="4999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Food We Eat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901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 </a:t>
            </a:r>
            <a:r>
              <a:rPr lang="en-US" dirty="0" smtClean="0">
                <a:hlinkClick r:id="rId2" action="ppaction://hlinkfile"/>
              </a:rPr>
              <a:t>goes</a:t>
            </a:r>
            <a:r>
              <a:rPr lang="en-US" dirty="0" smtClean="0"/>
              <a:t> to eat breakfast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32861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43998" cy="57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Food We Eat</a:t>
            </a:r>
            <a:endParaRPr lang="ru-RU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go shopping</a:t>
            </a:r>
            <a:br>
              <a:rPr lang="en-US" dirty="0" smtClean="0"/>
            </a:br>
            <a:r>
              <a:rPr lang="en-US" sz="2700" dirty="0" smtClean="0"/>
              <a:t>I forgot to buy …                                       I have extra…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 have bought…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eggs</a:t>
            </a:r>
            <a:endParaRPr lang="ru-RU" dirty="0" smtClean="0"/>
          </a:p>
          <a:p>
            <a:pPr lvl="0"/>
            <a:r>
              <a:rPr lang="en-US" dirty="0" smtClean="0"/>
              <a:t>honey                                </a:t>
            </a:r>
            <a:endParaRPr lang="ru-RU" dirty="0" smtClean="0"/>
          </a:p>
          <a:p>
            <a:pPr lvl="0"/>
            <a:r>
              <a:rPr lang="en-US" dirty="0" smtClean="0"/>
              <a:t>bread</a:t>
            </a:r>
            <a:endParaRPr lang="ru-RU" dirty="0" smtClean="0"/>
          </a:p>
          <a:p>
            <a:pPr lvl="0"/>
            <a:r>
              <a:rPr lang="en-US" dirty="0" smtClean="0"/>
              <a:t>cherry yogurt</a:t>
            </a:r>
            <a:endParaRPr lang="ru-RU" dirty="0" smtClean="0"/>
          </a:p>
          <a:p>
            <a:pPr lvl="0"/>
            <a:r>
              <a:rPr lang="en-US" dirty="0" smtClean="0"/>
              <a:t>a bottle of wine</a:t>
            </a:r>
            <a:endParaRPr lang="ru-RU" dirty="0" smtClean="0"/>
          </a:p>
          <a:p>
            <a:pPr lvl="0"/>
            <a:r>
              <a:rPr lang="en-US" dirty="0" smtClean="0"/>
              <a:t>butter</a:t>
            </a:r>
            <a:endParaRPr lang="ru-RU" dirty="0" smtClean="0"/>
          </a:p>
          <a:p>
            <a:pPr lvl="0"/>
            <a:r>
              <a:rPr lang="en-US" dirty="0" smtClean="0"/>
              <a:t>jam</a:t>
            </a:r>
            <a:endParaRPr lang="ru-RU" dirty="0" smtClean="0"/>
          </a:p>
          <a:p>
            <a:pPr lvl="0"/>
            <a:r>
              <a:rPr lang="en-US" dirty="0" smtClean="0"/>
              <a:t>coffee                                   </a:t>
            </a:r>
            <a:endParaRPr lang="ru-RU" dirty="0" smtClean="0"/>
          </a:p>
          <a:p>
            <a:pPr lvl="0"/>
            <a:r>
              <a:rPr lang="en-US" dirty="0" smtClean="0"/>
              <a:t>cheese</a:t>
            </a:r>
            <a:endParaRPr lang="ru-RU" dirty="0" smtClean="0"/>
          </a:p>
          <a:p>
            <a:pPr lvl="0"/>
            <a:r>
              <a:rPr lang="en-US" dirty="0" smtClean="0"/>
              <a:t>a pack of rice</a:t>
            </a:r>
            <a:endParaRPr lang="ru-RU" dirty="0" smtClean="0"/>
          </a:p>
          <a:p>
            <a:pPr lvl="0"/>
            <a:r>
              <a:rPr lang="en-US" dirty="0" smtClean="0"/>
              <a:t>4 apples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1462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78605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57187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78619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71475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85776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92919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4643446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478632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Some/any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Boy: </a:t>
            </a:r>
            <a:r>
              <a:rPr lang="en-US" i="1" dirty="0" smtClean="0"/>
              <a:t> </a:t>
            </a:r>
            <a:r>
              <a:rPr lang="en-US" dirty="0" smtClean="0"/>
              <a:t>Let’s make </a:t>
            </a:r>
            <a:r>
              <a:rPr lang="en-US" b="1" dirty="0" smtClean="0"/>
              <a:t>some </a:t>
            </a:r>
            <a:r>
              <a:rPr lang="en-US" dirty="0" smtClean="0"/>
              <a:t>chocolate cake.</a:t>
            </a:r>
            <a:endParaRPr lang="ru-RU" dirty="0" smtClean="0"/>
          </a:p>
          <a:p>
            <a:r>
              <a:rPr lang="en-US" b="1" i="1" dirty="0" smtClean="0"/>
              <a:t>Girl</a:t>
            </a:r>
            <a:r>
              <a:rPr lang="en-US" b="1" dirty="0" smtClean="0"/>
              <a:t>:</a:t>
            </a:r>
            <a:r>
              <a:rPr lang="en-US" dirty="0" smtClean="0"/>
              <a:t>  OK. Good idea! Is there _______ flour?</a:t>
            </a:r>
            <a:endParaRPr lang="ru-RU" dirty="0" smtClean="0"/>
          </a:p>
          <a:p>
            <a:r>
              <a:rPr lang="en-US" b="1" dirty="0" smtClean="0"/>
              <a:t>Boy: </a:t>
            </a:r>
            <a:r>
              <a:rPr lang="en-US" dirty="0" smtClean="0"/>
              <a:t>Yes, there’s _________ in the cupboard. </a:t>
            </a:r>
            <a:endParaRPr lang="ru-RU" dirty="0" smtClean="0"/>
          </a:p>
          <a:p>
            <a:r>
              <a:rPr lang="en-US" b="1" dirty="0" smtClean="0"/>
              <a:t>Girl:</a:t>
            </a:r>
            <a:r>
              <a:rPr lang="en-US" dirty="0" smtClean="0"/>
              <a:t> Is there ________ sugar?</a:t>
            </a:r>
            <a:endParaRPr lang="ru-RU" dirty="0" smtClean="0"/>
          </a:p>
          <a:p>
            <a:r>
              <a:rPr lang="en-US" b="1" dirty="0" smtClean="0"/>
              <a:t>Boy:</a:t>
            </a:r>
            <a:r>
              <a:rPr lang="en-US" dirty="0" smtClean="0"/>
              <a:t>  No, there isn’t _______ sugar. </a:t>
            </a:r>
            <a:endParaRPr lang="ru-RU" dirty="0" smtClean="0"/>
          </a:p>
          <a:p>
            <a:r>
              <a:rPr lang="en-US" b="1" dirty="0" smtClean="0"/>
              <a:t>Girl:</a:t>
            </a:r>
            <a:r>
              <a:rPr lang="en-US" dirty="0" smtClean="0"/>
              <a:t>  But there’s ________ honey.</a:t>
            </a:r>
            <a:endParaRPr lang="ru-RU" dirty="0" smtClean="0"/>
          </a:p>
          <a:p>
            <a:r>
              <a:rPr lang="en-US" dirty="0" smtClean="0"/>
              <a:t>         Are there ________ eggs?</a:t>
            </a:r>
            <a:endParaRPr lang="ru-RU" dirty="0" smtClean="0"/>
          </a:p>
          <a:p>
            <a:r>
              <a:rPr lang="en-US" b="1" dirty="0" smtClean="0"/>
              <a:t>Boy:</a:t>
            </a:r>
            <a:r>
              <a:rPr lang="en-US" dirty="0" smtClean="0"/>
              <a:t>  No, there aren’t ________ eggs.</a:t>
            </a:r>
            <a:endParaRPr lang="ru-RU" dirty="0" smtClean="0"/>
          </a:p>
          <a:p>
            <a:r>
              <a:rPr lang="en-US" dirty="0" smtClean="0"/>
              <a:t>         But there are _______ chocolate chips and there’s ________ butter.</a:t>
            </a:r>
            <a:endParaRPr lang="ru-RU" dirty="0" smtClean="0"/>
          </a:p>
          <a:p>
            <a:r>
              <a:rPr lang="en-US" b="1" dirty="0" smtClean="0"/>
              <a:t>Girl:</a:t>
            </a:r>
            <a:r>
              <a:rPr lang="en-US" dirty="0" smtClean="0"/>
              <a:t>  Well, let’s make ________ biscuits!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Disappearing dialogue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Boy:  Let’s make </a:t>
            </a:r>
            <a:r>
              <a:rPr lang="en-US" b="1" i="1" dirty="0" smtClean="0"/>
              <a:t>some </a:t>
            </a:r>
            <a:r>
              <a:rPr lang="en-US" dirty="0" smtClean="0"/>
              <a:t>chocolate cake.</a:t>
            </a:r>
            <a:endParaRPr lang="ru-RU" dirty="0" smtClean="0"/>
          </a:p>
          <a:p>
            <a:r>
              <a:rPr lang="en-US" dirty="0" smtClean="0"/>
              <a:t>Girl:  OK. Good idea! Is there </a:t>
            </a:r>
            <a:r>
              <a:rPr lang="en-US" b="1" dirty="0" smtClean="0"/>
              <a:t>any</a:t>
            </a:r>
            <a:r>
              <a:rPr lang="en-US" dirty="0" smtClean="0"/>
              <a:t> flour?</a:t>
            </a:r>
            <a:endParaRPr lang="ru-RU" dirty="0" smtClean="0"/>
          </a:p>
          <a:p>
            <a:r>
              <a:rPr lang="en-US" dirty="0" smtClean="0"/>
              <a:t>Boy: Yes, there’s </a:t>
            </a:r>
            <a:r>
              <a:rPr lang="en-US" b="1" dirty="0" smtClean="0"/>
              <a:t>some</a:t>
            </a:r>
            <a:r>
              <a:rPr lang="en-US" dirty="0" smtClean="0"/>
              <a:t> in the cupboard. </a:t>
            </a:r>
            <a:endParaRPr lang="ru-RU" dirty="0" smtClean="0"/>
          </a:p>
          <a:p>
            <a:r>
              <a:rPr lang="en-US" dirty="0" smtClean="0"/>
              <a:t>Girl: Is there </a:t>
            </a:r>
            <a:r>
              <a:rPr lang="en-US" b="1" dirty="0" smtClean="0"/>
              <a:t>any</a:t>
            </a:r>
            <a:r>
              <a:rPr lang="en-US" dirty="0" smtClean="0"/>
              <a:t> sugar?</a:t>
            </a:r>
            <a:endParaRPr lang="ru-RU" dirty="0" smtClean="0"/>
          </a:p>
          <a:p>
            <a:r>
              <a:rPr lang="en-US" dirty="0" smtClean="0"/>
              <a:t>Boy:  No, there isn’t </a:t>
            </a:r>
            <a:r>
              <a:rPr lang="en-US" b="1" dirty="0" smtClean="0"/>
              <a:t>any</a:t>
            </a:r>
            <a:r>
              <a:rPr lang="en-US" dirty="0" smtClean="0"/>
              <a:t> sugar. </a:t>
            </a:r>
            <a:endParaRPr lang="ru-RU" dirty="0" smtClean="0"/>
          </a:p>
          <a:p>
            <a:r>
              <a:rPr lang="en-US" dirty="0" smtClean="0"/>
              <a:t>Girl:  But there’s </a:t>
            </a:r>
            <a:r>
              <a:rPr lang="en-US" b="1" dirty="0" smtClean="0"/>
              <a:t>some</a:t>
            </a:r>
            <a:r>
              <a:rPr lang="en-US" dirty="0" smtClean="0"/>
              <a:t> honey.</a:t>
            </a:r>
            <a:endParaRPr lang="ru-RU" dirty="0" smtClean="0"/>
          </a:p>
          <a:p>
            <a:r>
              <a:rPr lang="en-US" dirty="0" smtClean="0"/>
              <a:t>         Are there </a:t>
            </a:r>
            <a:r>
              <a:rPr lang="en-US" b="1" dirty="0" smtClean="0"/>
              <a:t>any</a:t>
            </a:r>
            <a:r>
              <a:rPr lang="en-US" dirty="0" smtClean="0"/>
              <a:t> eggs?</a:t>
            </a:r>
            <a:endParaRPr lang="ru-RU" dirty="0" smtClean="0"/>
          </a:p>
          <a:p>
            <a:r>
              <a:rPr lang="en-US" dirty="0" smtClean="0"/>
              <a:t>Boy:  No, there aren’t </a:t>
            </a:r>
            <a:r>
              <a:rPr lang="en-US" b="1" dirty="0" smtClean="0"/>
              <a:t>any</a:t>
            </a:r>
            <a:r>
              <a:rPr lang="en-US" dirty="0" smtClean="0"/>
              <a:t> eggs.</a:t>
            </a:r>
            <a:endParaRPr lang="ru-RU" dirty="0" smtClean="0"/>
          </a:p>
          <a:p>
            <a:r>
              <a:rPr lang="en-US" dirty="0" smtClean="0"/>
              <a:t>         But there are </a:t>
            </a:r>
            <a:r>
              <a:rPr lang="en-US" b="1" dirty="0" smtClean="0"/>
              <a:t>some</a:t>
            </a:r>
            <a:r>
              <a:rPr lang="en-US" dirty="0" smtClean="0"/>
              <a:t> chocolate chips and there’s </a:t>
            </a:r>
            <a:r>
              <a:rPr lang="en-US" b="1" dirty="0" smtClean="0"/>
              <a:t>some</a:t>
            </a: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        butter.</a:t>
            </a:r>
            <a:endParaRPr lang="ru-RU" dirty="0" smtClean="0"/>
          </a:p>
          <a:p>
            <a:r>
              <a:rPr lang="en-US" dirty="0" smtClean="0"/>
              <a:t>Girl:  Well, let’s make </a:t>
            </a:r>
            <a:r>
              <a:rPr lang="en-US" b="1" dirty="0" smtClean="0"/>
              <a:t>some</a:t>
            </a:r>
            <a:r>
              <a:rPr lang="en-US" dirty="0" smtClean="0"/>
              <a:t> biscuits!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Boy:  Let’s make </a:t>
            </a:r>
            <a:r>
              <a:rPr lang="en-US" b="1" i="1" dirty="0" smtClean="0"/>
              <a:t>some </a:t>
            </a:r>
            <a:r>
              <a:rPr lang="en-US" dirty="0" smtClean="0"/>
              <a:t>________ cake.</a:t>
            </a:r>
            <a:endParaRPr lang="ru-RU" dirty="0" smtClean="0"/>
          </a:p>
          <a:p>
            <a:r>
              <a:rPr lang="en-US" dirty="0" smtClean="0"/>
              <a:t>Girl:  OK. Good idea! Is there </a:t>
            </a:r>
            <a:r>
              <a:rPr lang="en-US" b="1" dirty="0" smtClean="0"/>
              <a:t>any</a:t>
            </a:r>
            <a:r>
              <a:rPr lang="en-US" dirty="0" smtClean="0"/>
              <a:t> ________?</a:t>
            </a:r>
            <a:endParaRPr lang="ru-RU" dirty="0" smtClean="0"/>
          </a:p>
          <a:p>
            <a:r>
              <a:rPr lang="en-US" dirty="0" smtClean="0"/>
              <a:t>Boy: Yes, there’s </a:t>
            </a:r>
            <a:r>
              <a:rPr lang="en-US" b="1" dirty="0" smtClean="0"/>
              <a:t>some</a:t>
            </a:r>
            <a:r>
              <a:rPr lang="en-US" dirty="0" smtClean="0"/>
              <a:t> in the __________. </a:t>
            </a:r>
            <a:endParaRPr lang="ru-RU" dirty="0" smtClean="0"/>
          </a:p>
          <a:p>
            <a:r>
              <a:rPr lang="en-US" dirty="0" smtClean="0"/>
              <a:t>Girl: Is there </a:t>
            </a:r>
            <a:r>
              <a:rPr lang="en-US" b="1" dirty="0" smtClean="0"/>
              <a:t>________</a:t>
            </a:r>
            <a:r>
              <a:rPr lang="en-US" dirty="0" smtClean="0"/>
              <a:t> sugar?</a:t>
            </a:r>
            <a:endParaRPr lang="ru-RU" dirty="0" smtClean="0"/>
          </a:p>
          <a:p>
            <a:r>
              <a:rPr lang="en-US" dirty="0" smtClean="0"/>
              <a:t>Boy:  No, there ________ </a:t>
            </a:r>
            <a:r>
              <a:rPr lang="en-US" b="1" dirty="0" smtClean="0"/>
              <a:t>any</a:t>
            </a:r>
            <a:r>
              <a:rPr lang="en-US" dirty="0" smtClean="0"/>
              <a:t> sugar. </a:t>
            </a:r>
            <a:endParaRPr lang="ru-RU" dirty="0" smtClean="0"/>
          </a:p>
          <a:p>
            <a:r>
              <a:rPr lang="en-US" dirty="0" smtClean="0"/>
              <a:t>Girl:  But there’s </a:t>
            </a:r>
            <a:r>
              <a:rPr lang="en-US" b="1" dirty="0" smtClean="0"/>
              <a:t>________</a:t>
            </a:r>
            <a:r>
              <a:rPr lang="en-US" dirty="0" smtClean="0"/>
              <a:t> honey.</a:t>
            </a:r>
            <a:endParaRPr lang="ru-RU" dirty="0" smtClean="0"/>
          </a:p>
          <a:p>
            <a:r>
              <a:rPr lang="en-US" dirty="0" smtClean="0"/>
              <a:t>         Are ______ </a:t>
            </a:r>
            <a:r>
              <a:rPr lang="en-US" b="1" dirty="0" smtClean="0"/>
              <a:t>any</a:t>
            </a:r>
            <a:r>
              <a:rPr lang="en-US" dirty="0" smtClean="0"/>
              <a:t> eggs?</a:t>
            </a:r>
            <a:endParaRPr lang="ru-RU" dirty="0" smtClean="0"/>
          </a:p>
          <a:p>
            <a:r>
              <a:rPr lang="en-US" dirty="0" smtClean="0"/>
              <a:t>Boy:  No, there aren’t </a:t>
            </a:r>
            <a:r>
              <a:rPr lang="en-US" b="1" dirty="0" smtClean="0"/>
              <a:t>any</a:t>
            </a:r>
            <a:r>
              <a:rPr lang="en-US" dirty="0" smtClean="0"/>
              <a:t> _____.</a:t>
            </a:r>
            <a:endParaRPr lang="ru-RU" dirty="0" smtClean="0"/>
          </a:p>
          <a:p>
            <a:r>
              <a:rPr lang="en-US" dirty="0" smtClean="0"/>
              <a:t>         But there are </a:t>
            </a:r>
            <a:r>
              <a:rPr lang="en-US" b="1" dirty="0" smtClean="0"/>
              <a:t>some</a:t>
            </a:r>
            <a:r>
              <a:rPr lang="en-US" dirty="0" smtClean="0"/>
              <a:t> chocolate _____ and there’s _____      </a:t>
            </a:r>
          </a:p>
          <a:p>
            <a:pPr>
              <a:buNone/>
            </a:pPr>
            <a:r>
              <a:rPr lang="en-US" dirty="0" smtClean="0"/>
              <a:t>             butter.</a:t>
            </a:r>
            <a:endParaRPr lang="ru-RU" dirty="0" smtClean="0"/>
          </a:p>
          <a:p>
            <a:r>
              <a:rPr lang="en-US" dirty="0" smtClean="0"/>
              <a:t>Girl:  Well, let’s _______ </a:t>
            </a:r>
            <a:r>
              <a:rPr lang="en-US" b="1" dirty="0" smtClean="0"/>
              <a:t>some</a:t>
            </a:r>
            <a:r>
              <a:rPr lang="en-US" dirty="0" smtClean="0"/>
              <a:t> biscuits!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Boy:  Let’s ______ </a:t>
            </a:r>
            <a:r>
              <a:rPr lang="en-US" b="1" i="1" dirty="0" smtClean="0"/>
              <a:t>some </a:t>
            </a:r>
            <a:r>
              <a:rPr lang="en-US" dirty="0" smtClean="0"/>
              <a:t>________ cake.</a:t>
            </a:r>
            <a:endParaRPr lang="ru-RU" dirty="0" smtClean="0"/>
          </a:p>
          <a:p>
            <a:r>
              <a:rPr lang="en-US" dirty="0" smtClean="0"/>
              <a:t>Girl:  OK. _______ idea! Is there </a:t>
            </a:r>
            <a:r>
              <a:rPr lang="en-US" b="1" dirty="0" smtClean="0"/>
              <a:t>any</a:t>
            </a:r>
            <a:r>
              <a:rPr lang="en-US" dirty="0" smtClean="0"/>
              <a:t> ________?</a:t>
            </a:r>
            <a:endParaRPr lang="ru-RU" dirty="0" smtClean="0"/>
          </a:p>
          <a:p>
            <a:r>
              <a:rPr lang="en-US" dirty="0" smtClean="0"/>
              <a:t>Boy: Yes, _______ is </a:t>
            </a:r>
            <a:r>
              <a:rPr lang="en-US" b="1" dirty="0" smtClean="0"/>
              <a:t>some</a:t>
            </a:r>
            <a:r>
              <a:rPr lang="en-US" dirty="0" smtClean="0"/>
              <a:t> in the __________. </a:t>
            </a:r>
            <a:endParaRPr lang="ru-RU" dirty="0" smtClean="0"/>
          </a:p>
          <a:p>
            <a:r>
              <a:rPr lang="en-US" dirty="0" smtClean="0"/>
              <a:t>Girl: ____ there </a:t>
            </a:r>
            <a:r>
              <a:rPr lang="en-US" b="1" dirty="0" smtClean="0"/>
              <a:t>________</a:t>
            </a:r>
            <a:r>
              <a:rPr lang="en-US" dirty="0" smtClean="0"/>
              <a:t> sugar?</a:t>
            </a:r>
            <a:endParaRPr lang="ru-RU" dirty="0" smtClean="0"/>
          </a:p>
          <a:p>
            <a:r>
              <a:rPr lang="en-US" dirty="0" smtClean="0"/>
              <a:t>Boy:  No, there ________ </a:t>
            </a:r>
            <a:r>
              <a:rPr lang="en-US" b="1" dirty="0" smtClean="0"/>
              <a:t>any</a:t>
            </a:r>
            <a:r>
              <a:rPr lang="en-US" dirty="0" smtClean="0"/>
              <a:t> _______. </a:t>
            </a:r>
            <a:endParaRPr lang="ru-RU" dirty="0" smtClean="0"/>
          </a:p>
          <a:p>
            <a:r>
              <a:rPr lang="en-US" dirty="0" smtClean="0"/>
              <a:t>Girl:  _____ there’s </a:t>
            </a:r>
            <a:r>
              <a:rPr lang="en-US" b="1" dirty="0" smtClean="0"/>
              <a:t>________</a:t>
            </a:r>
            <a:r>
              <a:rPr lang="en-US" dirty="0" smtClean="0"/>
              <a:t> honey.</a:t>
            </a:r>
            <a:endParaRPr lang="ru-RU" dirty="0" smtClean="0"/>
          </a:p>
          <a:p>
            <a:r>
              <a:rPr lang="en-US" dirty="0" smtClean="0"/>
              <a:t>         Are ______ </a:t>
            </a:r>
            <a:r>
              <a:rPr lang="en-US" b="1" dirty="0" smtClean="0"/>
              <a:t>any</a:t>
            </a:r>
            <a:r>
              <a:rPr lang="en-US" dirty="0" smtClean="0"/>
              <a:t> ______?</a:t>
            </a:r>
            <a:endParaRPr lang="ru-RU" dirty="0" smtClean="0"/>
          </a:p>
          <a:p>
            <a:r>
              <a:rPr lang="en-US" dirty="0" smtClean="0"/>
              <a:t>Boy:  No, _______ aren’t </a:t>
            </a:r>
            <a:r>
              <a:rPr lang="en-US" b="1" dirty="0" smtClean="0"/>
              <a:t>any</a:t>
            </a:r>
            <a:r>
              <a:rPr lang="en-US" dirty="0" smtClean="0"/>
              <a:t> _____.</a:t>
            </a:r>
            <a:endParaRPr lang="ru-RU" dirty="0" smtClean="0"/>
          </a:p>
          <a:p>
            <a:r>
              <a:rPr lang="en-US" dirty="0" smtClean="0"/>
              <a:t>         But there __ </a:t>
            </a:r>
            <a:r>
              <a:rPr lang="en-US" b="1" dirty="0" smtClean="0"/>
              <a:t>some</a:t>
            </a:r>
            <a:r>
              <a:rPr lang="en-US" dirty="0" smtClean="0"/>
              <a:t> chocolate _____ and there’s _____      </a:t>
            </a:r>
          </a:p>
          <a:p>
            <a:pPr>
              <a:buNone/>
            </a:pPr>
            <a:r>
              <a:rPr lang="en-US" dirty="0" smtClean="0"/>
              <a:t>             butter.</a:t>
            </a:r>
            <a:endParaRPr lang="ru-RU" dirty="0" smtClean="0"/>
          </a:p>
          <a:p>
            <a:r>
              <a:rPr lang="en-US" dirty="0" smtClean="0"/>
              <a:t>Girl:  Well, let’s _______ </a:t>
            </a:r>
            <a:r>
              <a:rPr lang="en-US" b="1" dirty="0" smtClean="0"/>
              <a:t>some</a:t>
            </a:r>
            <a:r>
              <a:rPr lang="en-US" dirty="0" smtClean="0"/>
              <a:t> ________!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like to eat?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Do you like ……..?</a:t>
            </a:r>
            <a:endParaRPr lang="ru-RU" sz="2400" dirty="0" smtClean="0"/>
          </a:p>
          <a:p>
            <a:r>
              <a:rPr lang="en-US" sz="2400" dirty="0" smtClean="0"/>
              <a:t> Yes, I do. I love it./ No, I don’t.  </a:t>
            </a:r>
            <a:endParaRPr lang="ru-RU" sz="2400" dirty="0" smtClean="0"/>
          </a:p>
          <a:p>
            <a:r>
              <a:rPr lang="en-US" sz="2400" dirty="0" smtClean="0"/>
              <a:t> How often do you have ………?</a:t>
            </a:r>
            <a:endParaRPr lang="ru-RU" sz="2400" dirty="0" smtClean="0"/>
          </a:p>
          <a:p>
            <a:r>
              <a:rPr lang="en-US" sz="2400" dirty="0" smtClean="0"/>
              <a:t> I eat ………. once a week.</a:t>
            </a:r>
            <a:endParaRPr lang="ru-RU" sz="2400" dirty="0" smtClean="0"/>
          </a:p>
          <a:p>
            <a:endParaRPr lang="ru-RU" sz="28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39290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Vocabulary review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food is   </a:t>
            </a:r>
            <a:r>
              <a:rPr lang="ru-RU" dirty="0" smtClean="0"/>
              <a:t> </a:t>
            </a:r>
            <a:r>
              <a:rPr lang="en-US" dirty="0" smtClean="0"/>
              <a:t>      and         . But on Sundays my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mother cooks             for lunch. We eat it with           and</a:t>
            </a:r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Then we usually have some       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Sometimes we eat            or         for dinner. And we often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eat          and           for breakfast. I eat a lot of           but I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 like           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8592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42886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42886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50030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07181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71475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3857628"/>
            <a:ext cx="361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45005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457200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442913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5214950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488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 The Food We Eat</vt:lpstr>
      <vt:lpstr>I go shopping I forgot to buy …                                       I have extra…</vt:lpstr>
      <vt:lpstr>Some/any</vt:lpstr>
      <vt:lpstr>Disappearing dialogue</vt:lpstr>
      <vt:lpstr>Слайд 6</vt:lpstr>
      <vt:lpstr>Слайд 7</vt:lpstr>
      <vt:lpstr>What do you like to eat?</vt:lpstr>
      <vt:lpstr> Vocabulary review</vt:lpstr>
      <vt:lpstr>Слайд 10</vt:lpstr>
      <vt:lpstr>Tom goes to eat breakfast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2012-02-29T15:17:22Z</dcterms:created>
  <dcterms:modified xsi:type="dcterms:W3CDTF">2012-03-01T18:47:58Z</dcterms:modified>
</cp:coreProperties>
</file>