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96110-7BCF-4FB5-BE40-36879FDFDFCD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1511E-91E2-45A6-AFEB-7A17CBD360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A77D1A5-98A7-4B35-B3E5-A11D03FF0E59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F89092-66BF-4D81-BD12-6A69523AE52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7D1A5-98A7-4B35-B3E5-A11D03FF0E59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89092-66BF-4D81-BD12-6A69523AE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A77D1A5-98A7-4B35-B3E5-A11D03FF0E59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F89092-66BF-4D81-BD12-6A69523AE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7D1A5-98A7-4B35-B3E5-A11D03FF0E59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89092-66BF-4D81-BD12-6A69523AE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77D1A5-98A7-4B35-B3E5-A11D03FF0E59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6F89092-66BF-4D81-BD12-6A69523AE52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7D1A5-98A7-4B35-B3E5-A11D03FF0E59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89092-66BF-4D81-BD12-6A69523AE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7D1A5-98A7-4B35-B3E5-A11D03FF0E59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89092-66BF-4D81-BD12-6A69523AE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7D1A5-98A7-4B35-B3E5-A11D03FF0E59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89092-66BF-4D81-BD12-6A69523AE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A77D1A5-98A7-4B35-B3E5-A11D03FF0E59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89092-66BF-4D81-BD12-6A69523AE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7D1A5-98A7-4B35-B3E5-A11D03FF0E59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89092-66BF-4D81-BD12-6A69523AE5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77D1A5-98A7-4B35-B3E5-A11D03FF0E59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F89092-66BF-4D81-BD12-6A69523AE52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A77D1A5-98A7-4B35-B3E5-A11D03FF0E59}" type="datetimeFigureOut">
              <a:rPr lang="ru-RU" smtClean="0"/>
              <a:t>11.12.2011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6F89092-66BF-4D81-BD12-6A69523AE5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Hobbies and Interests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Greeting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Topic and objectives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Homework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New vocabulary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Speaking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Listening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Vocabulary review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 game “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agic bag”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Conclusions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Homework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14356"/>
            <a:ext cx="3643338" cy="307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3143272" cy="279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928802"/>
            <a:ext cx="328614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928670"/>
            <a:ext cx="3429024" cy="320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342902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3500462" cy="28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378621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321471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speak about winter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14526"/>
            <a:ext cx="5893991" cy="441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350046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play “a magic bag”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357430"/>
            <a:ext cx="3933848" cy="339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and good bye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6767118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Hobbies and interests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785926"/>
            <a:ext cx="556779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Homework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Dialogues</a:t>
            </a:r>
          </a:p>
          <a:p>
            <a:r>
              <a:rPr lang="en-US" dirty="0" smtClean="0"/>
              <a:t>Do you like…?</a:t>
            </a:r>
          </a:p>
          <a:p>
            <a:r>
              <a:rPr lang="en-US" dirty="0" smtClean="0"/>
              <a:t>Yes, I do/No, I don’t.</a:t>
            </a:r>
          </a:p>
          <a:p>
            <a:r>
              <a:rPr lang="en-US" dirty="0" smtClean="0"/>
              <a:t>How often…?</a:t>
            </a:r>
          </a:p>
          <a:p>
            <a:r>
              <a:rPr lang="en-US" dirty="0" smtClean="0"/>
              <a:t>Sometimes/Often/Never. 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vocabulary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Watching TV</a:t>
            </a:r>
          </a:p>
          <a:p>
            <a:r>
              <a:rPr lang="en-US" dirty="0" smtClean="0"/>
              <a:t>Reading</a:t>
            </a:r>
          </a:p>
          <a:p>
            <a:r>
              <a:rPr lang="en-US" dirty="0" smtClean="0"/>
              <a:t>Playing computer games</a:t>
            </a:r>
          </a:p>
          <a:p>
            <a:r>
              <a:rPr lang="en-US" dirty="0" smtClean="0"/>
              <a:t>Going out with friends</a:t>
            </a:r>
          </a:p>
          <a:p>
            <a:r>
              <a:rPr lang="en-US" dirty="0" smtClean="0"/>
              <a:t>Listening to pop music</a:t>
            </a:r>
          </a:p>
          <a:p>
            <a:r>
              <a:rPr lang="en-US" dirty="0" smtClean="0"/>
              <a:t>Going to the cinema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Playing chess</a:t>
            </a:r>
          </a:p>
          <a:p>
            <a:r>
              <a:rPr lang="en-US" dirty="0" smtClean="0"/>
              <a:t>Collecting badges</a:t>
            </a:r>
          </a:p>
          <a:p>
            <a:r>
              <a:rPr lang="en-US" dirty="0" smtClean="0"/>
              <a:t>Playing with cars</a:t>
            </a:r>
          </a:p>
          <a:p>
            <a:r>
              <a:rPr lang="en-US" dirty="0" smtClean="0"/>
              <a:t>Making models</a:t>
            </a:r>
          </a:p>
          <a:p>
            <a:r>
              <a:rPr lang="en-US" dirty="0" smtClean="0"/>
              <a:t>Drawing and painting</a:t>
            </a:r>
          </a:p>
          <a:p>
            <a:r>
              <a:rPr lang="en-US" dirty="0" smtClean="0"/>
              <a:t>Playing the guitar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Answer the questions.</a:t>
            </a:r>
          </a:p>
          <a:p>
            <a:r>
              <a:rPr lang="en-US" dirty="0" smtClean="0"/>
              <a:t>What are your hobbies?</a:t>
            </a:r>
          </a:p>
          <a:p>
            <a:r>
              <a:rPr lang="en-US" dirty="0" smtClean="0"/>
              <a:t>What’s your </a:t>
            </a:r>
            <a:r>
              <a:rPr lang="en-US" dirty="0" err="1" smtClean="0"/>
              <a:t>favourite</a:t>
            </a:r>
            <a:r>
              <a:rPr lang="en-US" dirty="0" smtClean="0"/>
              <a:t> hobby?</a:t>
            </a:r>
          </a:p>
          <a:p>
            <a:r>
              <a:rPr lang="en-US" dirty="0" smtClean="0"/>
              <a:t>Do you like listening to music?</a:t>
            </a:r>
          </a:p>
          <a:p>
            <a:r>
              <a:rPr lang="en-US" dirty="0" smtClean="0"/>
              <a:t>Do you like reading?</a:t>
            </a:r>
          </a:p>
          <a:p>
            <a:r>
              <a:rPr lang="en-US" dirty="0" smtClean="0"/>
              <a:t>Do you like going to the cinema?</a:t>
            </a:r>
          </a:p>
          <a:p>
            <a:r>
              <a:rPr lang="en-US" dirty="0" smtClean="0"/>
              <a:t>Do you like going out with the friends?</a:t>
            </a:r>
          </a:p>
          <a:p>
            <a:r>
              <a:rPr lang="en-US" dirty="0" smtClean="0"/>
              <a:t>Do you like drawing and painting?</a:t>
            </a:r>
          </a:p>
          <a:p>
            <a:r>
              <a:rPr lang="en-US" dirty="0" smtClean="0"/>
              <a:t>Do you like playing computer games?</a:t>
            </a:r>
          </a:p>
          <a:p>
            <a:r>
              <a:rPr lang="en-US" dirty="0" smtClean="0"/>
              <a:t>Do you like watching TV?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572008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71612"/>
            <a:ext cx="2562225" cy="199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572008"/>
            <a:ext cx="25622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928670"/>
          <a:ext cx="7429552" cy="3286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1857388"/>
                <a:gridCol w="1857388"/>
                <a:gridCol w="1857388"/>
              </a:tblGrid>
              <a:tr h="657230">
                <a:tc>
                  <a:txBody>
                    <a:bodyPr/>
                    <a:lstStyle/>
                    <a:p>
                      <a:r>
                        <a:rPr lang="en-US" dirty="0" smtClean="0"/>
                        <a:t>Meg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Freddy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Layla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</a:t>
                      </a:r>
                      <a:endParaRPr lang="ru-RU" dirty="0"/>
                    </a:p>
                  </a:txBody>
                  <a:tcPr/>
                </a:tc>
              </a:tr>
              <a:tr h="657230">
                <a:tc gridSpan="4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446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</a:tr>
              <a:tr h="657230">
                <a:tc gridSpan="3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714488"/>
            <a:ext cx="6255488" cy="278608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vocabulary </a:t>
            </a:r>
            <a:r>
              <a:rPr lang="en-US" dirty="0" smtClean="0"/>
              <a:t>review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785794"/>
            <a:ext cx="6255488" cy="743507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78</TotalTime>
  <Words>166</Words>
  <Application>Microsoft Office PowerPoint</Application>
  <PresentationFormat>Экран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Hobbies and Interests</vt:lpstr>
      <vt:lpstr>Let’s speak about winter</vt:lpstr>
      <vt:lpstr>Hobbies and interests</vt:lpstr>
      <vt:lpstr>              Homework</vt:lpstr>
      <vt:lpstr>New vocabulary</vt:lpstr>
      <vt:lpstr>Speaking</vt:lpstr>
      <vt:lpstr>Listening</vt:lpstr>
      <vt:lpstr>Слайд 8</vt:lpstr>
      <vt:lpstr> vocabulary review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Let’s play “a magic bag”</vt:lpstr>
      <vt:lpstr>Thank you and good bye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Hobbies and Interests</dc:title>
  <dc:creator>Admin</dc:creator>
  <cp:lastModifiedBy>Admin</cp:lastModifiedBy>
  <cp:revision>8</cp:revision>
  <dcterms:created xsi:type="dcterms:W3CDTF">2011-12-11T18:30:51Z</dcterms:created>
  <dcterms:modified xsi:type="dcterms:W3CDTF">2011-12-11T19:49:27Z</dcterms:modified>
</cp:coreProperties>
</file>