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4" r:id="rId5"/>
    <p:sldId id="265" r:id="rId6"/>
    <p:sldId id="258" r:id="rId7"/>
    <p:sldId id="266" r:id="rId8"/>
    <p:sldId id="267" r:id="rId9"/>
    <p:sldId id="259" r:id="rId10"/>
    <p:sldId id="268" r:id="rId11"/>
    <p:sldId id="260" r:id="rId12"/>
    <p:sldId id="269" r:id="rId13"/>
    <p:sldId id="270" r:id="rId14"/>
    <p:sldId id="261" r:id="rId15"/>
    <p:sldId id="271" r:id="rId16"/>
    <p:sldId id="272" r:id="rId17"/>
    <p:sldId id="262" r:id="rId18"/>
    <p:sldId id="26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74EB-0A87-420F-AA87-2DB86CEAD57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2883-841B-4AF7-AE7E-3449B59149B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28604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“Стартова”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gusiatyn-rmk.edukit.te.ua/files2/images/foto_znz_rayonu/16.%20%D0%97%D0%9E%D0%A8%20%D0%86-%D0%86%D0%86%D0%86%20%D1%81%D1%82.%20%D1%81.%D0%9F%D0%BE%D1%81%D1%82%D0%BE%D0%BB%D1%96%D0%B2%D0%BA%D0%B0.JPG?size=15&amp;width=250&amp;height=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151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903367" y="357166"/>
            <a:ext cx="2265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“Гірська”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28992" y="1071547"/>
            <a:ext cx="5286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Georgia" pitchFamily="18" charset="0"/>
              </a:rPr>
              <a:t>Екологічна</a:t>
            </a:r>
            <a:r>
              <a:rPr lang="ru-RU" sz="2400" dirty="0">
                <a:latin typeface="Georgia" pitchFamily="18" charset="0"/>
              </a:rPr>
              <a:t> стежка «</a:t>
            </a:r>
            <a:r>
              <a:rPr lang="ru-RU" sz="2400" dirty="0" err="1">
                <a:latin typeface="Georgia" pitchFamily="18" charset="0"/>
              </a:rPr>
              <a:t>Боліт</a:t>
            </a:r>
            <a:r>
              <a:rPr lang="ru-RU" sz="2400" dirty="0">
                <a:latin typeface="Georgia" pitchFamily="18" charset="0"/>
              </a:rPr>
              <a:t>» </a:t>
            </a:r>
            <a:r>
              <a:rPr lang="ru-RU" sz="2400" dirty="0" err="1">
                <a:latin typeface="Georgia" pitchFamily="18" charset="0"/>
              </a:rPr>
              <a:t>приведе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найвищої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точки </a:t>
            </a:r>
            <a:r>
              <a:rPr lang="ru-RU" sz="2400" b="1" dirty="0" err="1" smtClean="0">
                <a:latin typeface="Georgia" pitchFamily="18" charset="0"/>
              </a:rPr>
              <a:t>Подільських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Товтр</a:t>
            </a:r>
            <a:r>
              <a:rPr lang="ru-RU" sz="2400" dirty="0">
                <a:latin typeface="Georgia" pitchFamily="18" charset="0"/>
              </a:rPr>
              <a:t> — гору </a:t>
            </a:r>
            <a:r>
              <a:rPr lang="ru-RU" sz="2400" dirty="0" err="1">
                <a:latin typeface="Georgia" pitchFamily="18" charset="0"/>
              </a:rPr>
              <a:t>Бохіт</a:t>
            </a:r>
            <a:r>
              <a:rPr lang="ru-RU" sz="2400" dirty="0">
                <a:latin typeface="Georgia" pitchFamily="18" charset="0"/>
              </a:rPr>
              <a:t> (414 </a:t>
            </a:r>
            <a:r>
              <a:rPr lang="ru-RU" sz="2400" dirty="0" err="1">
                <a:latin typeface="Georgia" pitchFamily="18" charset="0"/>
              </a:rPr>
              <a:t>метрів</a:t>
            </a:r>
            <a:r>
              <a:rPr lang="ru-RU" sz="2400" dirty="0">
                <a:latin typeface="Georgia" pitchFamily="18" charset="0"/>
              </a:rPr>
              <a:t>). </a:t>
            </a:r>
            <a:r>
              <a:rPr lang="ru-RU" sz="2400" dirty="0" err="1">
                <a:latin typeface="Georgia" pitchFamily="18" charset="0"/>
              </a:rPr>
              <a:t>Навколо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підніжжя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знаходиться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цілий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комлекс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східно-слов’янських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пам’яток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Х-ХІІІ </a:t>
            </a:r>
            <a:r>
              <a:rPr lang="ru-RU" sz="2400" dirty="0" err="1">
                <a:latin typeface="Georgia" pitchFamily="18" charset="0"/>
              </a:rPr>
              <a:t>століття</a:t>
            </a:r>
            <a:r>
              <a:rPr lang="ru-RU" sz="2400" dirty="0">
                <a:latin typeface="Georgia" pitchFamily="18" charset="0"/>
              </a:rPr>
              <a:t>. Вершину гори </a:t>
            </a:r>
            <a:r>
              <a:rPr lang="ru-RU" sz="2400" dirty="0" err="1">
                <a:latin typeface="Georgia" pitchFamily="18" charset="0"/>
              </a:rPr>
              <a:t>займає</a:t>
            </a:r>
            <a:r>
              <a:rPr lang="ru-RU" sz="2400" dirty="0">
                <a:latin typeface="Georgia" pitchFamily="18" charset="0"/>
              </a:rPr>
              <a:t> городище, на </a:t>
            </a:r>
            <a:r>
              <a:rPr lang="ru-RU" sz="2400" dirty="0" err="1">
                <a:latin typeface="Georgia" pitchFamily="18" charset="0"/>
              </a:rPr>
              <a:t>якому</a:t>
            </a:r>
            <a:r>
              <a:rPr lang="ru-RU" sz="2400" dirty="0">
                <a:latin typeface="Georgia" pitchFamily="18" charset="0"/>
              </a:rPr>
              <a:t> у Х-ХІІІ </a:t>
            </a:r>
            <a:r>
              <a:rPr lang="ru-RU" sz="2400" dirty="0" err="1">
                <a:latin typeface="Georgia" pitchFamily="18" charset="0"/>
              </a:rPr>
              <a:t>столітті</a:t>
            </a:r>
            <a:r>
              <a:rPr lang="ru-RU" sz="2400" dirty="0">
                <a:latin typeface="Georgia" pitchFamily="18" charset="0"/>
              </a:rPr>
              <a:t> стояв </a:t>
            </a:r>
            <a:r>
              <a:rPr lang="ru-RU" sz="2400" dirty="0" err="1">
                <a:latin typeface="Georgia" pitchFamily="18" charset="0"/>
              </a:rPr>
              <a:t>всесвітньовідомий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</a:t>
            </a:r>
            <a:r>
              <a:rPr lang="ru-RU" sz="2400" dirty="0" err="1" smtClean="0">
                <a:latin typeface="Georgia" pitchFamily="18" charset="0"/>
              </a:rPr>
              <a:t>Збруцький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ідол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» - </a:t>
            </a:r>
            <a:r>
              <a:rPr lang="ru-RU" sz="2400" dirty="0">
                <a:latin typeface="Georgia" pitchFamily="18" charset="0"/>
              </a:rPr>
              <a:t>божество </a:t>
            </a:r>
            <a:r>
              <a:rPr lang="ru-RU" sz="2400" dirty="0" err="1">
                <a:latin typeface="Georgia" pitchFamily="18" charset="0"/>
              </a:rPr>
              <a:t>східних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слов’ян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Ця</a:t>
            </a:r>
            <a:r>
              <a:rPr lang="ru-RU" sz="2400" dirty="0">
                <a:latin typeface="Georgia" pitchFamily="18" charset="0"/>
              </a:rPr>
              <a:t> гора </a:t>
            </a:r>
            <a:r>
              <a:rPr lang="ru-RU" sz="2400" dirty="0" err="1">
                <a:latin typeface="Georgia" pitchFamily="18" charset="0"/>
              </a:rPr>
              <a:t>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однією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найбільших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святинь</a:t>
            </a:r>
            <a:r>
              <a:rPr lang="ru-RU" sz="2400" dirty="0">
                <a:latin typeface="Georgia" pitchFamily="18" charset="0"/>
              </a:rPr>
              <a:t> для </a:t>
            </a:r>
            <a:r>
              <a:rPr lang="ru-RU" sz="2400" dirty="0" err="1">
                <a:latin typeface="Georgia" pitchFamily="18" charset="0"/>
              </a:rPr>
              <a:t>сучасних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язичників</a:t>
            </a:r>
            <a:r>
              <a:rPr lang="ru-RU" sz="2400" dirty="0">
                <a:latin typeface="Georgia" pitchFamily="18" charset="0"/>
              </a:rPr>
              <a:t>, а </a:t>
            </a:r>
            <a:r>
              <a:rPr lang="ru-RU" sz="2400" dirty="0" err="1">
                <a:latin typeface="Georgia" pitchFamily="18" charset="0"/>
              </a:rPr>
              <a:t>Збруцький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ідол</a:t>
            </a:r>
            <a:r>
              <a:rPr lang="ru-RU" sz="2400" dirty="0">
                <a:latin typeface="Georgia" pitchFamily="18" charset="0"/>
              </a:rPr>
              <a:t> — </a:t>
            </a:r>
            <a:r>
              <a:rPr lang="ru-RU" sz="2400" dirty="0" err="1">
                <a:latin typeface="Georgia" pitchFamily="18" charset="0"/>
              </a:rPr>
              <a:t>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їхнім</a:t>
            </a:r>
            <a:r>
              <a:rPr lang="ru-RU" sz="2400" dirty="0">
                <a:latin typeface="Georgia" pitchFamily="18" charset="0"/>
              </a:rPr>
              <a:t> образом.</a:t>
            </a:r>
          </a:p>
        </p:txBody>
      </p:sp>
      <p:pic>
        <p:nvPicPr>
          <p:cNvPr id="6" name="Рисунок 5" descr="http://www.medobory-reserve.te.ua/userfiles/ckfiles/images/P1190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c.pics.livejournal.com/borys_javir/25073649/55375/55375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62857" y="428604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“Історична”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85860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місця призначення турист 3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діставався човном зі швидкістю 10 км/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ішов пішки зі швидкістю 4 км/год. Яку відстань подолав турист?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двох міст, відстань між якими дорівнює 116 км, одночасно виїхали назустріч один одному два велосипедисти: перший зі швидкістю 12 км/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а другий – на 5 км/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більшою. Через скільки годин вони зустрінуться?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исиця почула шарудіння миші, коли вона перебувала на відстані 100 м від неї. Відчуваючи наближення лисиці, миша кинулася втікати до нірки, яка розташована за 63 м від неї. Чи впіймає лисиця мишу, якщо швидкість лисиці дорівнює 17 м/с, а миші – 9 м/с?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572907" y="214290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“Історична”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00430" y="1274987"/>
            <a:ext cx="51435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Майже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поряд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знаходиться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районний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центр —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розкинувся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правому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березі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Збруч.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Перші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згадки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поселення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1431-1434 роки, коли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поблизу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проходили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литовськими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польськими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військами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володіння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землею. У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народився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відомий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ватажок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селянсько-козацького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повстання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1594-1596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Северин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Наливайко.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Цікавими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туристів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синагога,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костьол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монастир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бернардинів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1610 року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рідкісний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архітектури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Поділля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тип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споруди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готико-ренесансними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рисами.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http://ukrainaincognita.com/sites/default/files/gusiatyn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1931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071934" y="1428736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єдиному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курорті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Тернопільщині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унікальної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мінеральної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води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Ново-збручанська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сильніша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трускавецьку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Нафтусю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 в 1,25 рази)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діють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бальнеологічні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санаторії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«Збруч» 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Медобори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B2B2B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район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відомий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далеко за межами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своїми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уроженцями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композитором Денисом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Січинським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письменником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Богданом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Лепким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802483" y="285728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“Історична”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109.te.ua/firms/frontages/0002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zdravnica-ua.com/images/sans/77_zbruchkhmeln/content/c_zbruch-khmeln-286x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643338" cy="25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996392" y="500042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“Замкова”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857364"/>
            <a:ext cx="6215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Складіть і розв'яжіть задачу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про кількість хлопчиків і дівчаток вашого класу, які сьогодні подорожують.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782235" y="357166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“Замкова”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357554" y="1205775"/>
            <a:ext cx="53578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цікавлять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замки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фортеці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змогу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відвідати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село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Сидорів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поряд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Фортеці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незвичної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форми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Здалеку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здається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наче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із-за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городів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вас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пливе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величний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кам’яний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корабель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сірого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пісковику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колишня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резиденція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польського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магната,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гетьмана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чернігівського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воєводи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Мартина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Калиновського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(1605-1652).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Споруджено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приблизно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1640 року. Над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в’їздною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брамою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збереглася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кам’яна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описом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історії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різьблені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камені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герби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Калиновських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Тарновських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«Калинова» 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http://hotel-tavria.com.ua/wp-content/uploads/2014/06/Y6Xlydsbp9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0724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29058" y="1431065"/>
            <a:ext cx="47149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Згадкою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володіння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землями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Калиновських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домініканський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костьол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(1730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збудований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початковими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планами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архітектора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Яна 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Вітте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коменданта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Кам’янецької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фортеці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Костьол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імітує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форму герба «Калинова»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натягнута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стріла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луку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двома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зірками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вівтарна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частина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храму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подібна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до наконечника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стріли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пресвітерій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трикутним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гротом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торці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до лука,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бічним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дзвіницям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будівничі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надали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зірчастого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782235" y="50004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“Замкова”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static.iloveukraine.com.ua/p/0/94/94068/5b14a6c888807018f31be147df9fe23f_600x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980466" y="428604"/>
            <a:ext cx="280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“Паркова”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9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Дідусю потрібно розрізати  дріт завдовжки 50 м на частини по 12 м. Скільки  частин вийде і скільки метрів дроту залишиться?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Довжина садової ділянки прямокутної форми дорівнює 75 м, а ширина – на 5 м менша. Знайдіть довжину паркана, що обгороджує цю ділянку.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бабусі в саду виросли 13 білих і 8 червоних троянд. Скільки букетів може зробити бабуся, якщо до одного букету входять 3 білі та 2 червоні троянди. Скільки квітів і яких залишиться?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918699" y="500042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“Паркова”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1304814"/>
            <a:ext cx="47863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місті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Хоросткові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туристи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можливість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познайомитись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Хоростківським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дендрологічним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парком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розкинувся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18 гектарах,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заснованим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1972 року.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зелений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музей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екзотичної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флори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Поділля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відкритим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небом,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зібрано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велику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колекцію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півтори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тисячі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різновидів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форм дерев,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чагарників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трав’янистих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куточків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світу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Гордістю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Хоростківського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парку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найбільша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Поділлі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колекція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магнолій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друга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Києва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https://encrypted-tbn2.gstatic.com/images?q=tbn:ANd9GcQQ2y-ECcQLsTjbH831WqRjmAipyEQ--OXSf7-lrXYvM_XLXHNoK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357586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ernopilds.files.wordpress.com/2014/07/d0bad0bed0bbd0bbd0b0d0b6-d0b4d0b5d0bdd0b4d180d0bed0bfd0b0d180d0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ua.com.ua/manage/foto/20126/b7487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ua.com.ua/manage/foto/20126/b72279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ua.com.ua/manage/foto/20126/b73285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4429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astles.com.ua/uploads/pics/IMG_0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ua.com.ua/manage/foto/20126/b7345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00024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Georgia" pitchFamily="18" charset="0"/>
                <a:cs typeface="Times New Roman" pitchFamily="18" charset="0"/>
              </a:rPr>
              <a:t>Домашнє завдання</a:t>
            </a:r>
            <a:r>
              <a:rPr lang="uk-UA" sz="24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endParaRPr lang="uk-UA" sz="2400" dirty="0">
              <a:latin typeface="Georgia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ru-RU" sz="24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2517281"/>
            <a:ext cx="6357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Повторити п.16, 17, виконати вправу 661, (підготувати повідомлення про цікаві місця Тернопільщини)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825185" y="428604"/>
            <a:ext cx="3483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“Екологічна”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142984"/>
            <a:ext cx="8143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Обчисліть:   а)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58 * 12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4680: 45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(додавши результати, дізнаєтеся скільки видів рослин налічує Флора заповідника)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простіть вирази:  а)4а + 12 + 6а + 18;   </a:t>
            </a:r>
          </a:p>
          <a:p>
            <a:pPr marL="342900" indent="-342900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б)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* а * 3 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і знайдіть їх значення, якщо а=2,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(віднявши результати, дізнаєтеся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скільки видів регіонально рідкісних рослин)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 Обчисліть зручним способом:   а)  998 * 8; б)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3971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(відніміть результати і дізнайтеся скільки видів рослин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занесено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до Червоної книги України)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114676"/>
            <a:ext cx="44291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solidFill>
                  <a:srgbClr val="2B2B2B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Гусятинському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районі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Тернопільської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області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знаходиться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значна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частина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державного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заповідника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Медобори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».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центр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розміщений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 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Гримайлові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батьківщині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відомого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фізика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Івана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Пулюя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Медобори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значний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вплив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клімат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Тернопільщини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Флора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заповідника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налічує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до 800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120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регіонально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рідкісними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а 30 занесено до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Червоної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книги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00973" y="214290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“Екологічна”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https://pp.vk.me/c416122/v416122876/94c1/0EN_OIpjby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161985" cy="20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panoramio.com/photos/large/56602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643306" y="202042"/>
            <a:ext cx="4929222" cy="622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Екологічна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стежка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Гостра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познайомить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відвідувачів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степовою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наскельно-степовою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рослинністю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Товтр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Уламки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вапняків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добре видно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відслоненнях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донесуть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далекої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сарматської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епохи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Недалеко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села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Вікно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знаходяться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мальовничі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карстові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озера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представляють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особливу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цінність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для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Тернопільського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краю. Є тут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скелі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Франка,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названі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 честь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перебування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місцевості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http://static.panoramio.com/photos/large/56606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a.igotoworld.com/frontend/webcontent/websites/1/images/gallery/8967_370x246_90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ye.ua/images/news/_Vikno_u_glibochin_zemli_1_2014_07_03_02_26_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328614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64792" y="357166"/>
            <a:ext cx="231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“Лісова”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357298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одній коробці було 6 рядів цукерок по 3 штуки в кожному ряді, а в іншій – 4 ряди по 5 штук у кожному ряді. Скільки цукерок у двох коробках разом?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путівка коштує х грн., а інша – на 368 грн. дорожча. Скільки коштують обидві путівки разом? Складіть буквений вираз для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задачі і знайдіть його значення, якщо х=1249.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Дівчинка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їздить тролейбусом у школу і назад 25 днів на місяць. квиток на проїзд коштує х копійок. Чи зекономить дівчинка гроші, якщо купить проїзний квиток за 14 грн.? Складіть вираз для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розвязування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задачі та знайдіть його значення, якщо х=40.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14810" y="1385746"/>
            <a:ext cx="46434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Проходячи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стежкою «Пуща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Відлюдника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відчуєте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себе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причетними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800" dirty="0" smtClean="0">
                <a:solidFill>
                  <a:srgbClr val="2B2B2B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далекого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минулого</a:t>
            </a:r>
            <a:r>
              <a:rPr lang="ru-RU" sz="2800" dirty="0">
                <a:solidFill>
                  <a:srgbClr val="2B2B2B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Побуваєте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біля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єдиної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Поділлі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вертикальної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печери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«Перлина»,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названої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так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кальцитові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білі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кульки.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http://ukrfoto.net/photos/myk-sh/1161272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1813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gvar2.at.ua/_fr/0/0912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28614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4770318" y="357166"/>
            <a:ext cx="330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“Лісова”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43438" y="185736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Недалеко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до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печери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Відлюдника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dirty="0"/>
          </a:p>
        </p:txBody>
      </p:sp>
      <p:pic>
        <p:nvPicPr>
          <p:cNvPr id="5" name="Рисунок 4" descr="http://meest-online.com/wp-content/uploads/2011/12/24c24b827b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rlyna.km.ua/wp-content/uploads/2015/02/monastyr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255965" cy="25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302774" y="357166"/>
            <a:ext cx="2521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“Гірська”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214422"/>
            <a:ext cx="707236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Розв'язати рівняння: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 : 23 = 18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124 + 2х = 952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18 (4х – 1500) =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2808</a:t>
            </a:r>
          </a:p>
          <a:p>
            <a:pPr marL="457200" indent="-457200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Розв'язок рівняння підкаже вам висоту гори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Бохіт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619</Words>
  <Application>Microsoft Office PowerPoint</Application>
  <PresentationFormat>Екран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☺♪♫</dc:creator>
  <cp:lastModifiedBy>☺♪♫</cp:lastModifiedBy>
  <cp:revision>26</cp:revision>
  <dcterms:created xsi:type="dcterms:W3CDTF">2016-02-23T19:16:33Z</dcterms:created>
  <dcterms:modified xsi:type="dcterms:W3CDTF">2016-02-24T15:15:38Z</dcterms:modified>
</cp:coreProperties>
</file>