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sldIdLst>
    <p:sldId id="265" r:id="rId2"/>
    <p:sldId id="263" r:id="rId3"/>
    <p:sldId id="266" r:id="rId4"/>
    <p:sldId id="264" r:id="rId5"/>
    <p:sldId id="271" r:id="rId6"/>
    <p:sldId id="269" r:id="rId7"/>
    <p:sldId id="275" r:id="rId8"/>
    <p:sldId id="272" r:id="rId9"/>
    <p:sldId id="270" r:id="rId10"/>
    <p:sldId id="273" r:id="rId11"/>
    <p:sldId id="274" r:id="rId12"/>
    <p:sldId id="268" r:id="rId13"/>
    <p:sldId id="261" r:id="rId14"/>
    <p:sldId id="281" r:id="rId15"/>
    <p:sldId id="277" r:id="rId16"/>
    <p:sldId id="276" r:id="rId17"/>
    <p:sldId id="279" r:id="rId18"/>
    <p:sldId id="280" r:id="rId19"/>
    <p:sldId id="283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95C29"/>
    <a:srgbClr val="673417"/>
    <a:srgbClr val="000000"/>
    <a:srgbClr val="D98455"/>
    <a:srgbClr val="E4A684"/>
    <a:srgbClr val="A80000"/>
    <a:srgbClr val="B80000"/>
    <a:srgbClr val="D67F00"/>
    <a:srgbClr val="964B22"/>
    <a:srgbClr val="FEE9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197" autoAdjust="0"/>
    <p:restoredTop sz="94660"/>
  </p:normalViewPr>
  <p:slideViewPr>
    <p:cSldViewPr>
      <p:cViewPr>
        <p:scale>
          <a:sx n="64" d="100"/>
          <a:sy n="64" d="100"/>
        </p:scale>
        <p:origin x="-1742" y="-4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51016553716254"/>
          <c:y val="0.27839950481634929"/>
          <c:w val="0.66489834462837472"/>
          <c:h val="0.721600495183650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високий рівень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2"/>
                <c:pt idx="0">
                  <c:v>Категория 1</c:v>
                </c:pt>
                <c:pt idx="1">
                  <c:v>Категория 2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0</c:v>
                </c:pt>
                <c:pt idx="1">
                  <c:v>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достатній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2"/>
                <c:pt idx="0">
                  <c:v>Категория 1</c:v>
                </c:pt>
                <c:pt idx="1">
                  <c:v>Категория 2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3</c:v>
                </c:pt>
                <c:pt idx="1">
                  <c:v>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середній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2"/>
                <c:pt idx="0">
                  <c:v>Категория 1</c:v>
                </c:pt>
                <c:pt idx="1">
                  <c:v>Категория 2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4</c:v>
                </c:pt>
                <c:pt idx="1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8641792"/>
        <c:axId val="138643328"/>
      </c:barChart>
      <c:catAx>
        <c:axId val="138641792"/>
        <c:scaling>
          <c:orientation val="minMax"/>
        </c:scaling>
        <c:delete val="1"/>
        <c:axPos val="b"/>
        <c:majorTickMark val="none"/>
        <c:minorTickMark val="none"/>
        <c:tickLblPos val="nextTo"/>
        <c:crossAx val="138643328"/>
        <c:crosses val="autoZero"/>
        <c:auto val="1"/>
        <c:lblAlgn val="ctr"/>
        <c:lblOffset val="100"/>
        <c:noMultiLvlLbl val="0"/>
      </c:catAx>
      <c:valAx>
        <c:axId val="138643328"/>
        <c:scaling>
          <c:orientation val="minMax"/>
        </c:scaling>
        <c:delete val="1"/>
        <c:axPos val="l"/>
        <c:majorGridlines/>
        <c:numFmt formatCode="General" sourceLinked="1"/>
        <c:majorTickMark val="none"/>
        <c:minorTickMark val="none"/>
        <c:tickLblPos val="nextTo"/>
        <c:crossAx val="13864179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5.2303216309298965E-3"/>
          <c:y val="1.8263978202045332E-2"/>
          <c:w val="0.98007223734399884"/>
          <c:h val="0.26984737100774114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>
          <a:solidFill>
            <a:srgbClr val="B95C29"/>
          </a:solidFill>
        </a:defRPr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cat>
            <c:numRef>
              <c:f>Лист1!$A$2:$A$9</c:f>
              <c:numCache>
                <c:formatCode>0%</c:formatCode>
                <c:ptCount val="8"/>
                <c:pt idx="0">
                  <c:v>0.7</c:v>
                </c:pt>
                <c:pt idx="1">
                  <c:v>0.6</c:v>
                </c:pt>
                <c:pt idx="2">
                  <c:v>0.5</c:v>
                </c:pt>
                <c:pt idx="3">
                  <c:v>0.4</c:v>
                </c:pt>
                <c:pt idx="4">
                  <c:v>0.3</c:v>
                </c:pt>
                <c:pt idx="5">
                  <c:v>0.2</c:v>
                </c:pt>
                <c:pt idx="6">
                  <c:v>0.1</c:v>
                </c:pt>
                <c:pt idx="7">
                  <c:v>0</c:v>
                </c:pt>
              </c:numCache>
            </c:num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0</c:v>
                </c:pt>
                <c:pt idx="1">
                  <c:v>2</c:v>
                </c:pt>
                <c:pt idx="2">
                  <c:v>3</c:v>
                </c:pt>
                <c:pt idx="6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invertIfNegative val="0"/>
          <c:cat>
            <c:numRef>
              <c:f>Лист1!$A$2:$A$9</c:f>
              <c:numCache>
                <c:formatCode>0%</c:formatCode>
                <c:ptCount val="8"/>
                <c:pt idx="0">
                  <c:v>0.7</c:v>
                </c:pt>
                <c:pt idx="1">
                  <c:v>0.6</c:v>
                </c:pt>
                <c:pt idx="2">
                  <c:v>0.5</c:v>
                </c:pt>
                <c:pt idx="3">
                  <c:v>0.4</c:v>
                </c:pt>
                <c:pt idx="4">
                  <c:v>0.3</c:v>
                </c:pt>
                <c:pt idx="5">
                  <c:v>0.2</c:v>
                </c:pt>
                <c:pt idx="6">
                  <c:v>0.1</c:v>
                </c:pt>
                <c:pt idx="7">
                  <c:v>0</c:v>
                </c:pt>
              </c:numCache>
            </c:numRef>
          </c:cat>
          <c:val>
            <c:numRef>
              <c:f>Лист1!$C$2:$C$9</c:f>
              <c:numCache>
                <c:formatCode>General</c:formatCode>
                <c:ptCount val="8"/>
                <c:pt idx="0">
                  <c:v>7</c:v>
                </c:pt>
                <c:pt idx="1">
                  <c:v>6</c:v>
                </c:pt>
                <c:pt idx="2">
                  <c:v>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invertIfNegative val="0"/>
          <c:cat>
            <c:numRef>
              <c:f>Лист1!$A$2:$A$9</c:f>
              <c:numCache>
                <c:formatCode>0%</c:formatCode>
                <c:ptCount val="8"/>
                <c:pt idx="0">
                  <c:v>0.7</c:v>
                </c:pt>
                <c:pt idx="1">
                  <c:v>0.6</c:v>
                </c:pt>
                <c:pt idx="2">
                  <c:v>0.5</c:v>
                </c:pt>
                <c:pt idx="3">
                  <c:v>0.4</c:v>
                </c:pt>
                <c:pt idx="4">
                  <c:v>0.3</c:v>
                </c:pt>
                <c:pt idx="5">
                  <c:v>0.2</c:v>
                </c:pt>
                <c:pt idx="6">
                  <c:v>0.1</c:v>
                </c:pt>
                <c:pt idx="7">
                  <c:v>0</c:v>
                </c:pt>
              </c:numCache>
            </c:numRef>
          </c:cat>
          <c:val>
            <c:numRef>
              <c:f>Лист1!$D$2:$D$9</c:f>
              <c:numCache>
                <c:formatCode>General</c:formatCode>
                <c:ptCount val="8"/>
                <c:pt idx="0">
                  <c:v>3</c:v>
                </c:pt>
                <c:pt idx="1">
                  <c:v>2</c:v>
                </c:pt>
                <c:pt idx="2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8685440"/>
        <c:axId val="138687232"/>
      </c:barChart>
      <c:catAx>
        <c:axId val="138685440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138687232"/>
        <c:crosses val="autoZero"/>
        <c:auto val="1"/>
        <c:lblAlgn val="ctr"/>
        <c:lblOffset val="100"/>
        <c:noMultiLvlLbl val="0"/>
      </c:catAx>
      <c:valAx>
        <c:axId val="138687232"/>
        <c:scaling>
          <c:orientation val="minMax"/>
        </c:scaling>
        <c:delete val="1"/>
        <c:axPos val="l"/>
        <c:majorGridlines/>
        <c:numFmt formatCode="General" sourceLinked="1"/>
        <c:majorTickMark val="none"/>
        <c:minorTickMark val="none"/>
        <c:tickLblPos val="nextTo"/>
        <c:crossAx val="1386854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EEB7657-5074-48E5-9176-02CAD0AD2187}" type="doc">
      <dgm:prSet loTypeId="urn:microsoft.com/office/officeart/2005/8/layout/vList2" loCatId="list" qsTypeId="urn:microsoft.com/office/officeart/2005/8/quickstyle/simple1" qsCatId="simple" csTypeId="urn:microsoft.com/office/officeart/2005/8/colors/accent4_3" csCatId="accent4" phldr="1"/>
      <dgm:spPr/>
      <dgm:t>
        <a:bodyPr/>
        <a:lstStyle/>
        <a:p>
          <a:endParaRPr lang="ru-RU"/>
        </a:p>
      </dgm:t>
    </dgm:pt>
    <dgm:pt modelId="{C86D7D72-3739-4AA3-8D9A-D08BE113C402}">
      <dgm:prSet phldrT="[Текст]"/>
      <dgm:spPr>
        <a:solidFill>
          <a:srgbClr val="B95C29"/>
        </a:solidFill>
      </dgm:spPr>
      <dgm:t>
        <a:bodyPr/>
        <a:lstStyle/>
        <a:p>
          <a:r>
            <a:rPr lang="uk-UA" b="1" dirty="0" smtClean="0"/>
            <a:t>Мета:</a:t>
          </a:r>
          <a:endParaRPr lang="ru-RU" b="1" dirty="0"/>
        </a:p>
      </dgm:t>
    </dgm:pt>
    <dgm:pt modelId="{D46174B6-B3ED-4258-8025-8A871AFF0BB9}" type="parTrans" cxnId="{D32EFCC8-9AF4-4DE9-BE6F-BAB43A0AD205}">
      <dgm:prSet/>
      <dgm:spPr/>
      <dgm:t>
        <a:bodyPr/>
        <a:lstStyle/>
        <a:p>
          <a:endParaRPr lang="ru-RU"/>
        </a:p>
      </dgm:t>
    </dgm:pt>
    <dgm:pt modelId="{FF33B6A8-2DC5-4ED4-BC08-4E6CE43E5CF7}" type="sibTrans" cxnId="{D32EFCC8-9AF4-4DE9-BE6F-BAB43A0AD205}">
      <dgm:prSet/>
      <dgm:spPr/>
      <dgm:t>
        <a:bodyPr/>
        <a:lstStyle/>
        <a:p>
          <a:endParaRPr lang="ru-RU"/>
        </a:p>
      </dgm:t>
    </dgm:pt>
    <dgm:pt modelId="{ED8B9B7E-6EB6-439B-977C-5E2D791F78BB}">
      <dgm:prSet phldrT="[Текст]"/>
      <dgm:spPr/>
      <dgm:t>
        <a:bodyPr/>
        <a:lstStyle/>
        <a:p>
          <a:r>
            <a:rPr lang="uk-UA" b="1" dirty="0" smtClean="0">
              <a:solidFill>
                <a:srgbClr val="000000"/>
              </a:solidFill>
            </a:rPr>
            <a:t>створити ситуацію успіху для розвитку особистості дитини;</a:t>
          </a:r>
          <a:endParaRPr lang="ru-RU" b="1" dirty="0">
            <a:solidFill>
              <a:srgbClr val="000000"/>
            </a:solidFill>
          </a:endParaRPr>
        </a:p>
      </dgm:t>
    </dgm:pt>
    <dgm:pt modelId="{8337BCDB-05DA-409A-A8E1-C8E7D6C661E6}" type="parTrans" cxnId="{E5069BAE-1E91-491B-BDF1-7046CB4F3FDC}">
      <dgm:prSet/>
      <dgm:spPr/>
      <dgm:t>
        <a:bodyPr/>
        <a:lstStyle/>
        <a:p>
          <a:endParaRPr lang="ru-RU"/>
        </a:p>
      </dgm:t>
    </dgm:pt>
    <dgm:pt modelId="{4DB93F4B-7DD6-4B00-BFD8-17B8CBE66770}" type="sibTrans" cxnId="{E5069BAE-1E91-491B-BDF1-7046CB4F3FDC}">
      <dgm:prSet/>
      <dgm:spPr/>
      <dgm:t>
        <a:bodyPr/>
        <a:lstStyle/>
        <a:p>
          <a:endParaRPr lang="ru-RU"/>
        </a:p>
      </dgm:t>
    </dgm:pt>
    <dgm:pt modelId="{CC2560F7-424C-4377-9BA6-CBAAAD067D52}">
      <dgm:prSet phldrT="[Текст]"/>
      <dgm:spPr>
        <a:solidFill>
          <a:srgbClr val="E4A684"/>
        </a:solidFill>
      </dgm:spPr>
      <dgm:t>
        <a:bodyPr/>
        <a:lstStyle/>
        <a:p>
          <a:pPr algn="l"/>
          <a:r>
            <a:rPr lang="uk-UA" b="1" dirty="0" smtClean="0"/>
            <a:t>Завдання:</a:t>
          </a:r>
          <a:endParaRPr lang="ru-RU" b="1" dirty="0"/>
        </a:p>
      </dgm:t>
    </dgm:pt>
    <dgm:pt modelId="{9D14E1B7-5ADB-475A-AE44-2406512E6A09}" type="parTrans" cxnId="{D3C6DE8D-6366-43A3-8F27-CE37CFAAEB38}">
      <dgm:prSet/>
      <dgm:spPr/>
      <dgm:t>
        <a:bodyPr/>
        <a:lstStyle/>
        <a:p>
          <a:endParaRPr lang="ru-RU"/>
        </a:p>
      </dgm:t>
    </dgm:pt>
    <dgm:pt modelId="{5DD06CF5-6A3C-4D90-B1E9-D8825C131BEF}" type="sibTrans" cxnId="{D3C6DE8D-6366-43A3-8F27-CE37CFAAEB38}">
      <dgm:prSet/>
      <dgm:spPr/>
      <dgm:t>
        <a:bodyPr/>
        <a:lstStyle/>
        <a:p>
          <a:endParaRPr lang="ru-RU"/>
        </a:p>
      </dgm:t>
    </dgm:pt>
    <dgm:pt modelId="{08E08D14-5467-49A7-9961-576857679881}">
      <dgm:prSet phldrT="[Текст]"/>
      <dgm:spPr/>
      <dgm:t>
        <a:bodyPr/>
        <a:lstStyle/>
        <a:p>
          <a:r>
            <a:rPr lang="uk-UA" b="1" dirty="0" smtClean="0">
              <a:solidFill>
                <a:srgbClr val="000000"/>
              </a:solidFill>
            </a:rPr>
            <a:t>допомогти дитині зростати в умовах успіху, дати відчути радість від подолання труднощів;</a:t>
          </a:r>
          <a:endParaRPr lang="ru-RU" b="1" dirty="0">
            <a:solidFill>
              <a:srgbClr val="000000"/>
            </a:solidFill>
          </a:endParaRPr>
        </a:p>
      </dgm:t>
    </dgm:pt>
    <dgm:pt modelId="{60261A1F-129F-495A-9824-E05BB18090D6}" type="parTrans" cxnId="{CF8DF53A-443F-4B12-8F4C-F861325C23F8}">
      <dgm:prSet/>
      <dgm:spPr/>
      <dgm:t>
        <a:bodyPr/>
        <a:lstStyle/>
        <a:p>
          <a:endParaRPr lang="ru-RU"/>
        </a:p>
      </dgm:t>
    </dgm:pt>
    <dgm:pt modelId="{EF78EAF7-D309-4A13-B8A3-56397681D27E}" type="sibTrans" cxnId="{CF8DF53A-443F-4B12-8F4C-F861325C23F8}">
      <dgm:prSet/>
      <dgm:spPr/>
      <dgm:t>
        <a:bodyPr/>
        <a:lstStyle/>
        <a:p>
          <a:endParaRPr lang="ru-RU"/>
        </a:p>
      </dgm:t>
    </dgm:pt>
    <dgm:pt modelId="{6879328A-1CA2-4168-B98E-E503C63A8588}">
      <dgm:prSet/>
      <dgm:spPr/>
      <dgm:t>
        <a:bodyPr/>
        <a:lstStyle/>
        <a:p>
          <a:r>
            <a:rPr lang="uk-UA" b="1" dirty="0" smtClean="0">
              <a:solidFill>
                <a:srgbClr val="000000"/>
              </a:solidFill>
            </a:rPr>
            <a:t>допомогти зрозуміти, що задарма в житті нічого не дається, скрізь треба докласти зусиль, тоді успіх буде еквівалентний затраченим зусиллям.</a:t>
          </a:r>
          <a:endParaRPr lang="ru-RU" b="1" dirty="0" smtClean="0">
            <a:solidFill>
              <a:srgbClr val="000000"/>
            </a:solidFill>
          </a:endParaRPr>
        </a:p>
      </dgm:t>
    </dgm:pt>
    <dgm:pt modelId="{D898B2C8-559F-4A5C-956D-A0D386FCF868}" type="parTrans" cxnId="{BDB1D417-8A7E-457D-97A8-81A76DE73521}">
      <dgm:prSet/>
      <dgm:spPr/>
      <dgm:t>
        <a:bodyPr/>
        <a:lstStyle/>
        <a:p>
          <a:endParaRPr lang="ru-RU"/>
        </a:p>
      </dgm:t>
    </dgm:pt>
    <dgm:pt modelId="{AF4F88CB-B3E7-4B34-8CED-ADB724FAF243}" type="sibTrans" cxnId="{BDB1D417-8A7E-457D-97A8-81A76DE73521}">
      <dgm:prSet/>
      <dgm:spPr/>
      <dgm:t>
        <a:bodyPr/>
        <a:lstStyle/>
        <a:p>
          <a:endParaRPr lang="ru-RU"/>
        </a:p>
      </dgm:t>
    </dgm:pt>
    <dgm:pt modelId="{EEA6BA36-D02B-4787-87AE-75F4E2EC0BBD}">
      <dgm:prSet phldrT="[Текст]"/>
      <dgm:spPr/>
      <dgm:t>
        <a:bodyPr/>
        <a:lstStyle/>
        <a:p>
          <a:r>
            <a:rPr lang="uk-UA" b="1" dirty="0" smtClean="0">
              <a:solidFill>
                <a:srgbClr val="000000"/>
              </a:solidFill>
            </a:rPr>
            <a:t>дати можливість кожному вихованцю відчути радість досягнення, усвідомлення своїх здібностей, віру у власні сили.</a:t>
          </a:r>
          <a:endParaRPr lang="ru-RU" b="1" dirty="0">
            <a:solidFill>
              <a:srgbClr val="000000"/>
            </a:solidFill>
          </a:endParaRPr>
        </a:p>
      </dgm:t>
    </dgm:pt>
    <dgm:pt modelId="{1A15443D-A015-4070-A626-28A44B6C8870}" type="parTrans" cxnId="{EA7A86FD-91EE-4CBD-85FE-8FF1246124E4}">
      <dgm:prSet/>
      <dgm:spPr/>
      <dgm:t>
        <a:bodyPr/>
        <a:lstStyle/>
        <a:p>
          <a:endParaRPr lang="ru-RU"/>
        </a:p>
      </dgm:t>
    </dgm:pt>
    <dgm:pt modelId="{C9C0CFE2-8609-470E-B48A-EC46A21B9B37}" type="sibTrans" cxnId="{EA7A86FD-91EE-4CBD-85FE-8FF1246124E4}">
      <dgm:prSet/>
      <dgm:spPr/>
      <dgm:t>
        <a:bodyPr/>
        <a:lstStyle/>
        <a:p>
          <a:endParaRPr lang="ru-RU"/>
        </a:p>
      </dgm:t>
    </dgm:pt>
    <dgm:pt modelId="{A2AF69F1-F474-479F-823A-4C555F25600B}" type="pres">
      <dgm:prSet presAssocID="{3EEB7657-5074-48E5-9176-02CAD0AD218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D152CB2-0CFD-469C-BFA9-D422143D7C89}" type="pres">
      <dgm:prSet presAssocID="{C86D7D72-3739-4AA3-8D9A-D08BE113C402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DDDFEE-BEAA-4EC3-9FAB-0F6C622AF415}" type="pres">
      <dgm:prSet presAssocID="{C86D7D72-3739-4AA3-8D9A-D08BE113C402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FEDD6E-6AFF-447C-99B3-3E015D50E7CB}" type="pres">
      <dgm:prSet presAssocID="{CC2560F7-424C-4377-9BA6-CBAAAD067D52}" presName="parentText" presStyleLbl="node1" presStyleIdx="1" presStyleCnt="2" custLinFactNeighborX="-3333" custLinFactNeighborY="224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C1E124-252E-4745-8AA7-B66706B4428D}" type="pres">
      <dgm:prSet presAssocID="{CC2560F7-424C-4377-9BA6-CBAAAD067D52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F8DF53A-443F-4B12-8F4C-F861325C23F8}" srcId="{CC2560F7-424C-4377-9BA6-CBAAAD067D52}" destId="{08E08D14-5467-49A7-9961-576857679881}" srcOrd="0" destOrd="0" parTransId="{60261A1F-129F-495A-9824-E05BB18090D6}" sibTransId="{EF78EAF7-D309-4A13-B8A3-56397681D27E}"/>
    <dgm:cxn modelId="{EA7A86FD-91EE-4CBD-85FE-8FF1246124E4}" srcId="{C86D7D72-3739-4AA3-8D9A-D08BE113C402}" destId="{EEA6BA36-D02B-4787-87AE-75F4E2EC0BBD}" srcOrd="1" destOrd="0" parTransId="{1A15443D-A015-4070-A626-28A44B6C8870}" sibTransId="{C9C0CFE2-8609-470E-B48A-EC46A21B9B37}"/>
    <dgm:cxn modelId="{BDB1D417-8A7E-457D-97A8-81A76DE73521}" srcId="{CC2560F7-424C-4377-9BA6-CBAAAD067D52}" destId="{6879328A-1CA2-4168-B98E-E503C63A8588}" srcOrd="1" destOrd="0" parTransId="{D898B2C8-559F-4A5C-956D-A0D386FCF868}" sibTransId="{AF4F88CB-B3E7-4B34-8CED-ADB724FAF243}"/>
    <dgm:cxn modelId="{9877C3A0-0464-40C8-B6CC-B34A5A3E6A21}" type="presOf" srcId="{EEA6BA36-D02B-4787-87AE-75F4E2EC0BBD}" destId="{84DDDFEE-BEAA-4EC3-9FAB-0F6C622AF415}" srcOrd="0" destOrd="1" presId="urn:microsoft.com/office/officeart/2005/8/layout/vList2"/>
    <dgm:cxn modelId="{2A3C3C01-DF6E-40C4-AFBA-E58B88E7FA0A}" type="presOf" srcId="{ED8B9B7E-6EB6-439B-977C-5E2D791F78BB}" destId="{84DDDFEE-BEAA-4EC3-9FAB-0F6C622AF415}" srcOrd="0" destOrd="0" presId="urn:microsoft.com/office/officeart/2005/8/layout/vList2"/>
    <dgm:cxn modelId="{E5069BAE-1E91-491B-BDF1-7046CB4F3FDC}" srcId="{C86D7D72-3739-4AA3-8D9A-D08BE113C402}" destId="{ED8B9B7E-6EB6-439B-977C-5E2D791F78BB}" srcOrd="0" destOrd="0" parTransId="{8337BCDB-05DA-409A-A8E1-C8E7D6C661E6}" sibTransId="{4DB93F4B-7DD6-4B00-BFD8-17B8CBE66770}"/>
    <dgm:cxn modelId="{464B8A0A-A88C-4C10-88DF-73DB005C30AB}" type="presOf" srcId="{C86D7D72-3739-4AA3-8D9A-D08BE113C402}" destId="{5D152CB2-0CFD-469C-BFA9-D422143D7C89}" srcOrd="0" destOrd="0" presId="urn:microsoft.com/office/officeart/2005/8/layout/vList2"/>
    <dgm:cxn modelId="{9F8E1165-C677-4DB6-8EFE-D6A4E2250838}" type="presOf" srcId="{CC2560F7-424C-4377-9BA6-CBAAAD067D52}" destId="{D4FEDD6E-6AFF-447C-99B3-3E015D50E7CB}" srcOrd="0" destOrd="0" presId="urn:microsoft.com/office/officeart/2005/8/layout/vList2"/>
    <dgm:cxn modelId="{D32EFCC8-9AF4-4DE9-BE6F-BAB43A0AD205}" srcId="{3EEB7657-5074-48E5-9176-02CAD0AD2187}" destId="{C86D7D72-3739-4AA3-8D9A-D08BE113C402}" srcOrd="0" destOrd="0" parTransId="{D46174B6-B3ED-4258-8025-8A871AFF0BB9}" sibTransId="{FF33B6A8-2DC5-4ED4-BC08-4E6CE43E5CF7}"/>
    <dgm:cxn modelId="{7F032CCE-694C-4C2B-B627-FCE1A40AB808}" type="presOf" srcId="{08E08D14-5467-49A7-9961-576857679881}" destId="{9BC1E124-252E-4745-8AA7-B66706B4428D}" srcOrd="0" destOrd="0" presId="urn:microsoft.com/office/officeart/2005/8/layout/vList2"/>
    <dgm:cxn modelId="{D3C6DE8D-6366-43A3-8F27-CE37CFAAEB38}" srcId="{3EEB7657-5074-48E5-9176-02CAD0AD2187}" destId="{CC2560F7-424C-4377-9BA6-CBAAAD067D52}" srcOrd="1" destOrd="0" parTransId="{9D14E1B7-5ADB-475A-AE44-2406512E6A09}" sibTransId="{5DD06CF5-6A3C-4D90-B1E9-D8825C131BEF}"/>
    <dgm:cxn modelId="{25550075-C836-4DFB-AF33-9D06DE4CFB5F}" type="presOf" srcId="{3EEB7657-5074-48E5-9176-02CAD0AD2187}" destId="{A2AF69F1-F474-479F-823A-4C555F25600B}" srcOrd="0" destOrd="0" presId="urn:microsoft.com/office/officeart/2005/8/layout/vList2"/>
    <dgm:cxn modelId="{4C80CEC1-E0FE-45C5-ACB2-D1BE5B55BDDF}" type="presOf" srcId="{6879328A-1CA2-4168-B98E-E503C63A8588}" destId="{9BC1E124-252E-4745-8AA7-B66706B4428D}" srcOrd="0" destOrd="1" presId="urn:microsoft.com/office/officeart/2005/8/layout/vList2"/>
    <dgm:cxn modelId="{05970AE4-71C0-41F3-B9DC-A383FBAD64E8}" type="presParOf" srcId="{A2AF69F1-F474-479F-823A-4C555F25600B}" destId="{5D152CB2-0CFD-469C-BFA9-D422143D7C89}" srcOrd="0" destOrd="0" presId="urn:microsoft.com/office/officeart/2005/8/layout/vList2"/>
    <dgm:cxn modelId="{9F06306D-DBC8-4B5B-9A3F-DDE4082DB0FF}" type="presParOf" srcId="{A2AF69F1-F474-479F-823A-4C555F25600B}" destId="{84DDDFEE-BEAA-4EC3-9FAB-0F6C622AF415}" srcOrd="1" destOrd="0" presId="urn:microsoft.com/office/officeart/2005/8/layout/vList2"/>
    <dgm:cxn modelId="{4FBB4520-E4C2-4A3A-8819-29A2976C5D0D}" type="presParOf" srcId="{A2AF69F1-F474-479F-823A-4C555F25600B}" destId="{D4FEDD6E-6AFF-447C-99B3-3E015D50E7CB}" srcOrd="2" destOrd="0" presId="urn:microsoft.com/office/officeart/2005/8/layout/vList2"/>
    <dgm:cxn modelId="{2D7776FD-F042-4251-B096-91DE45B6E14E}" type="presParOf" srcId="{A2AF69F1-F474-479F-823A-4C555F25600B}" destId="{9BC1E124-252E-4745-8AA7-B66706B4428D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3379311-7460-43C1-B250-C9B02E4AF762}" type="doc">
      <dgm:prSet loTypeId="urn:microsoft.com/office/officeart/2005/8/layout/radial4" loCatId="relationship" qsTypeId="urn:microsoft.com/office/officeart/2005/8/quickstyle/simple2" qsCatId="simple" csTypeId="urn:microsoft.com/office/officeart/2005/8/colors/accent4_5" csCatId="accent4" phldr="1"/>
      <dgm:spPr/>
      <dgm:t>
        <a:bodyPr/>
        <a:lstStyle/>
        <a:p>
          <a:endParaRPr lang="ru-RU"/>
        </a:p>
      </dgm:t>
    </dgm:pt>
    <dgm:pt modelId="{FBEC10D3-FE9D-47C8-AC51-EFD9123901B1}">
      <dgm:prSet phldrT="[Текст]"/>
      <dgm:spPr>
        <a:solidFill>
          <a:srgbClr val="B95C29">
            <a:alpha val="80000"/>
          </a:srgbClr>
        </a:solidFill>
      </dgm:spPr>
      <dgm:t>
        <a:bodyPr/>
        <a:lstStyle/>
        <a:p>
          <a:r>
            <a:rPr lang="uk-UA" b="1" dirty="0" smtClean="0"/>
            <a:t>Створення ситуацій успіху </a:t>
          </a:r>
        </a:p>
        <a:p>
          <a:r>
            <a:rPr lang="uk-UA" b="1" dirty="0" smtClean="0"/>
            <a:t>(А. Бєлкін)</a:t>
          </a:r>
          <a:endParaRPr lang="ru-RU" b="1" dirty="0"/>
        </a:p>
      </dgm:t>
    </dgm:pt>
    <dgm:pt modelId="{0B23F8A7-CBB2-4DDB-9854-C726309730F6}" type="parTrans" cxnId="{474AC14C-3070-4D86-9203-FC2E347CD541}">
      <dgm:prSet/>
      <dgm:spPr/>
      <dgm:t>
        <a:bodyPr/>
        <a:lstStyle/>
        <a:p>
          <a:endParaRPr lang="ru-RU"/>
        </a:p>
      </dgm:t>
    </dgm:pt>
    <dgm:pt modelId="{37F2B35A-7EC6-4413-84B5-283C9C4B0FD1}" type="sibTrans" cxnId="{474AC14C-3070-4D86-9203-FC2E347CD541}">
      <dgm:prSet/>
      <dgm:spPr/>
      <dgm:t>
        <a:bodyPr/>
        <a:lstStyle/>
        <a:p>
          <a:endParaRPr lang="ru-RU"/>
        </a:p>
      </dgm:t>
    </dgm:pt>
    <dgm:pt modelId="{ED8ACC1E-9E01-49A9-9BFF-0F167143AC3E}">
      <dgm:prSet phldrT="[Текст]"/>
      <dgm:spPr>
        <a:solidFill>
          <a:srgbClr val="D98455"/>
        </a:solidFill>
      </dgm:spPr>
      <dgm:t>
        <a:bodyPr/>
        <a:lstStyle/>
        <a:p>
          <a:r>
            <a:rPr lang="uk-UA" b="1" dirty="0" smtClean="0"/>
            <a:t>Технологія </a:t>
          </a:r>
          <a:r>
            <a:rPr lang="uk-UA" b="1" dirty="0" err="1" smtClean="0"/>
            <a:t>особистісно</a:t>
          </a:r>
          <a:r>
            <a:rPr lang="uk-UA" b="1" dirty="0" smtClean="0"/>
            <a:t> орієнтованого навчання</a:t>
          </a:r>
        </a:p>
        <a:p>
          <a:r>
            <a:rPr lang="uk-UA" b="1" dirty="0" smtClean="0"/>
            <a:t>(І.С. </a:t>
          </a:r>
          <a:r>
            <a:rPr lang="uk-UA" b="1" dirty="0" err="1" smtClean="0"/>
            <a:t>Якиманська</a:t>
          </a:r>
          <a:r>
            <a:rPr lang="uk-UA" b="1" dirty="0" smtClean="0"/>
            <a:t>)</a:t>
          </a:r>
          <a:endParaRPr lang="ru-RU" b="1" dirty="0"/>
        </a:p>
      </dgm:t>
    </dgm:pt>
    <dgm:pt modelId="{8A23DD7E-6797-49A0-B7DE-A71BA7F80C56}" type="parTrans" cxnId="{E79B63AC-BCF4-4A05-84FC-A17E1E03F33E}">
      <dgm:prSet/>
      <dgm:spPr>
        <a:solidFill>
          <a:srgbClr val="673417"/>
        </a:solidFill>
      </dgm:spPr>
      <dgm:t>
        <a:bodyPr/>
        <a:lstStyle/>
        <a:p>
          <a:endParaRPr lang="ru-RU"/>
        </a:p>
      </dgm:t>
    </dgm:pt>
    <dgm:pt modelId="{C33699A2-2403-4C33-BD1D-8199676C0F69}" type="sibTrans" cxnId="{E79B63AC-BCF4-4A05-84FC-A17E1E03F33E}">
      <dgm:prSet/>
      <dgm:spPr/>
      <dgm:t>
        <a:bodyPr/>
        <a:lstStyle/>
        <a:p>
          <a:endParaRPr lang="ru-RU"/>
        </a:p>
      </dgm:t>
    </dgm:pt>
    <dgm:pt modelId="{D4EA2AD0-9181-4D11-8DC4-C5458E91C07C}">
      <dgm:prSet phldrT="[Текст]"/>
      <dgm:spPr>
        <a:solidFill>
          <a:srgbClr val="D98455"/>
        </a:solidFill>
      </dgm:spPr>
      <dgm:t>
        <a:bodyPr/>
        <a:lstStyle/>
        <a:p>
          <a:r>
            <a:rPr lang="uk-UA" b="1" dirty="0" smtClean="0"/>
            <a:t>Технологія формування творчої особистості </a:t>
          </a:r>
        </a:p>
        <a:p>
          <a:r>
            <a:rPr lang="uk-UA" b="1" dirty="0" smtClean="0"/>
            <a:t>(Є. Ільїн)</a:t>
          </a:r>
          <a:endParaRPr lang="ru-RU" b="1" dirty="0"/>
        </a:p>
      </dgm:t>
    </dgm:pt>
    <dgm:pt modelId="{3DAB6EA0-0E3D-47AF-9FBC-127C2A38A2C3}" type="parTrans" cxnId="{FF38169E-DD3D-4AE2-8242-31E08DB84FC6}">
      <dgm:prSet/>
      <dgm:spPr/>
      <dgm:t>
        <a:bodyPr/>
        <a:lstStyle/>
        <a:p>
          <a:endParaRPr lang="ru-RU"/>
        </a:p>
      </dgm:t>
    </dgm:pt>
    <dgm:pt modelId="{16A70A39-3745-47E3-BE73-7B97DBD92EDE}" type="sibTrans" cxnId="{FF38169E-DD3D-4AE2-8242-31E08DB84FC6}">
      <dgm:prSet/>
      <dgm:spPr/>
      <dgm:t>
        <a:bodyPr/>
        <a:lstStyle/>
        <a:p>
          <a:endParaRPr lang="ru-RU"/>
        </a:p>
      </dgm:t>
    </dgm:pt>
    <dgm:pt modelId="{85A16CDF-0A1C-4438-8BDC-55D14505C406}">
      <dgm:prSet phldrT="[Текст]"/>
      <dgm:spPr>
        <a:solidFill>
          <a:srgbClr val="D98455"/>
        </a:solidFill>
      </dgm:spPr>
      <dgm:t>
        <a:bodyPr/>
        <a:lstStyle/>
        <a:p>
          <a:r>
            <a:rPr lang="uk-UA" b="1" dirty="0" smtClean="0"/>
            <a:t>Система викладання літератури як предмета, що формує особистість </a:t>
          </a:r>
        </a:p>
        <a:p>
          <a:r>
            <a:rPr lang="uk-UA" b="1" dirty="0" smtClean="0"/>
            <a:t>(Є. Ільїн, І. Волков)</a:t>
          </a:r>
          <a:endParaRPr lang="ru-RU" b="1" dirty="0"/>
        </a:p>
      </dgm:t>
    </dgm:pt>
    <dgm:pt modelId="{629A5F97-F1E5-4CCD-BA31-BA518ACA7855}" type="parTrans" cxnId="{3F71219B-713C-46E4-8A6F-AA5D4BCA20C3}">
      <dgm:prSet/>
      <dgm:spPr/>
      <dgm:t>
        <a:bodyPr/>
        <a:lstStyle/>
        <a:p>
          <a:endParaRPr lang="ru-RU"/>
        </a:p>
      </dgm:t>
    </dgm:pt>
    <dgm:pt modelId="{98F37BF8-F76E-4931-8076-A3A7BC31D012}" type="sibTrans" cxnId="{3F71219B-713C-46E4-8A6F-AA5D4BCA20C3}">
      <dgm:prSet/>
      <dgm:spPr/>
      <dgm:t>
        <a:bodyPr/>
        <a:lstStyle/>
        <a:p>
          <a:endParaRPr lang="ru-RU"/>
        </a:p>
      </dgm:t>
    </dgm:pt>
    <dgm:pt modelId="{5F0A3B16-51BB-4C43-9354-11F349D990E5}" type="pres">
      <dgm:prSet presAssocID="{E3379311-7460-43C1-B250-C9B02E4AF762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949A89D-CDF3-4250-A08B-B52489089FED}" type="pres">
      <dgm:prSet presAssocID="{FBEC10D3-FE9D-47C8-AC51-EFD9123901B1}" presName="centerShape" presStyleLbl="node0" presStyleIdx="0" presStyleCnt="1"/>
      <dgm:spPr/>
      <dgm:t>
        <a:bodyPr/>
        <a:lstStyle/>
        <a:p>
          <a:endParaRPr lang="ru-RU"/>
        </a:p>
      </dgm:t>
    </dgm:pt>
    <dgm:pt modelId="{E210A219-34BA-420A-AAB0-C5943E67259B}" type="pres">
      <dgm:prSet presAssocID="{8A23DD7E-6797-49A0-B7DE-A71BA7F80C56}" presName="parTrans" presStyleLbl="bgSibTrans2D1" presStyleIdx="0" presStyleCnt="3"/>
      <dgm:spPr/>
      <dgm:t>
        <a:bodyPr/>
        <a:lstStyle/>
        <a:p>
          <a:endParaRPr lang="ru-RU"/>
        </a:p>
      </dgm:t>
    </dgm:pt>
    <dgm:pt modelId="{3571D374-880B-4344-9D28-06D4A93B6BBE}" type="pres">
      <dgm:prSet presAssocID="{ED8ACC1E-9E01-49A9-9BFF-0F167143AC3E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1C8471-2E3F-4143-B672-98133DA5CF23}" type="pres">
      <dgm:prSet presAssocID="{3DAB6EA0-0E3D-47AF-9FBC-127C2A38A2C3}" presName="parTrans" presStyleLbl="bgSibTrans2D1" presStyleIdx="1" presStyleCnt="3"/>
      <dgm:spPr/>
      <dgm:t>
        <a:bodyPr/>
        <a:lstStyle/>
        <a:p>
          <a:endParaRPr lang="ru-RU"/>
        </a:p>
      </dgm:t>
    </dgm:pt>
    <dgm:pt modelId="{3E2A9410-262F-4407-AB74-8A4924A42074}" type="pres">
      <dgm:prSet presAssocID="{D4EA2AD0-9181-4D11-8DC4-C5458E91C07C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E5861F-2927-4D0C-9D2C-CBB45DA04DC4}" type="pres">
      <dgm:prSet presAssocID="{629A5F97-F1E5-4CCD-BA31-BA518ACA7855}" presName="parTrans" presStyleLbl="bgSibTrans2D1" presStyleIdx="2" presStyleCnt="3"/>
      <dgm:spPr/>
      <dgm:t>
        <a:bodyPr/>
        <a:lstStyle/>
        <a:p>
          <a:endParaRPr lang="ru-RU"/>
        </a:p>
      </dgm:t>
    </dgm:pt>
    <dgm:pt modelId="{51F91BB7-3CF8-4968-AA3D-5C2FCEBF566D}" type="pres">
      <dgm:prSet presAssocID="{85A16CDF-0A1C-4438-8BDC-55D14505C406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DB69BA1-9743-47AB-9CE8-D1C2D8EF48A6}" type="presOf" srcId="{D4EA2AD0-9181-4D11-8DC4-C5458E91C07C}" destId="{3E2A9410-262F-4407-AB74-8A4924A42074}" srcOrd="0" destOrd="0" presId="urn:microsoft.com/office/officeart/2005/8/layout/radial4"/>
    <dgm:cxn modelId="{7874FB6B-9662-4B8A-9A8F-FB9EDDDF5DFC}" type="presOf" srcId="{ED8ACC1E-9E01-49A9-9BFF-0F167143AC3E}" destId="{3571D374-880B-4344-9D28-06D4A93B6BBE}" srcOrd="0" destOrd="0" presId="urn:microsoft.com/office/officeart/2005/8/layout/radial4"/>
    <dgm:cxn modelId="{FF38169E-DD3D-4AE2-8242-31E08DB84FC6}" srcId="{FBEC10D3-FE9D-47C8-AC51-EFD9123901B1}" destId="{D4EA2AD0-9181-4D11-8DC4-C5458E91C07C}" srcOrd="1" destOrd="0" parTransId="{3DAB6EA0-0E3D-47AF-9FBC-127C2A38A2C3}" sibTransId="{16A70A39-3745-47E3-BE73-7B97DBD92EDE}"/>
    <dgm:cxn modelId="{793C0340-5FA1-4381-86A9-E1F640048C0A}" type="presOf" srcId="{3DAB6EA0-0E3D-47AF-9FBC-127C2A38A2C3}" destId="{341C8471-2E3F-4143-B672-98133DA5CF23}" srcOrd="0" destOrd="0" presId="urn:microsoft.com/office/officeart/2005/8/layout/radial4"/>
    <dgm:cxn modelId="{474AC14C-3070-4D86-9203-FC2E347CD541}" srcId="{E3379311-7460-43C1-B250-C9B02E4AF762}" destId="{FBEC10D3-FE9D-47C8-AC51-EFD9123901B1}" srcOrd="0" destOrd="0" parTransId="{0B23F8A7-CBB2-4DDB-9854-C726309730F6}" sibTransId="{37F2B35A-7EC6-4413-84B5-283C9C4B0FD1}"/>
    <dgm:cxn modelId="{B02FCD3D-1F37-49C9-A9D4-738BBADD71F7}" type="presOf" srcId="{629A5F97-F1E5-4CCD-BA31-BA518ACA7855}" destId="{FDE5861F-2927-4D0C-9D2C-CBB45DA04DC4}" srcOrd="0" destOrd="0" presId="urn:microsoft.com/office/officeart/2005/8/layout/radial4"/>
    <dgm:cxn modelId="{C7F455A8-FE6B-47CC-BEFA-96A1A49F57ED}" type="presOf" srcId="{85A16CDF-0A1C-4438-8BDC-55D14505C406}" destId="{51F91BB7-3CF8-4968-AA3D-5C2FCEBF566D}" srcOrd="0" destOrd="0" presId="urn:microsoft.com/office/officeart/2005/8/layout/radial4"/>
    <dgm:cxn modelId="{E6DD74B9-B699-4D93-9F31-775198A84E7A}" type="presOf" srcId="{8A23DD7E-6797-49A0-B7DE-A71BA7F80C56}" destId="{E210A219-34BA-420A-AAB0-C5943E67259B}" srcOrd="0" destOrd="0" presId="urn:microsoft.com/office/officeart/2005/8/layout/radial4"/>
    <dgm:cxn modelId="{C0C7A59A-6D36-4563-8C68-1EE06E9F069C}" type="presOf" srcId="{E3379311-7460-43C1-B250-C9B02E4AF762}" destId="{5F0A3B16-51BB-4C43-9354-11F349D990E5}" srcOrd="0" destOrd="0" presId="urn:microsoft.com/office/officeart/2005/8/layout/radial4"/>
    <dgm:cxn modelId="{E79B63AC-BCF4-4A05-84FC-A17E1E03F33E}" srcId="{FBEC10D3-FE9D-47C8-AC51-EFD9123901B1}" destId="{ED8ACC1E-9E01-49A9-9BFF-0F167143AC3E}" srcOrd="0" destOrd="0" parTransId="{8A23DD7E-6797-49A0-B7DE-A71BA7F80C56}" sibTransId="{C33699A2-2403-4C33-BD1D-8199676C0F69}"/>
    <dgm:cxn modelId="{3F71219B-713C-46E4-8A6F-AA5D4BCA20C3}" srcId="{FBEC10D3-FE9D-47C8-AC51-EFD9123901B1}" destId="{85A16CDF-0A1C-4438-8BDC-55D14505C406}" srcOrd="2" destOrd="0" parTransId="{629A5F97-F1E5-4CCD-BA31-BA518ACA7855}" sibTransId="{98F37BF8-F76E-4931-8076-A3A7BC31D012}"/>
    <dgm:cxn modelId="{D53C3AF1-D9DF-4B72-AF23-371F238E63A4}" type="presOf" srcId="{FBEC10D3-FE9D-47C8-AC51-EFD9123901B1}" destId="{7949A89D-CDF3-4250-A08B-B52489089FED}" srcOrd="0" destOrd="0" presId="urn:microsoft.com/office/officeart/2005/8/layout/radial4"/>
    <dgm:cxn modelId="{B9FEC118-4EEA-4A85-8786-64476E928EA9}" type="presParOf" srcId="{5F0A3B16-51BB-4C43-9354-11F349D990E5}" destId="{7949A89D-CDF3-4250-A08B-B52489089FED}" srcOrd="0" destOrd="0" presId="urn:microsoft.com/office/officeart/2005/8/layout/radial4"/>
    <dgm:cxn modelId="{D99FB6D0-1B33-453A-BF80-D0414CBD6428}" type="presParOf" srcId="{5F0A3B16-51BB-4C43-9354-11F349D990E5}" destId="{E210A219-34BA-420A-AAB0-C5943E67259B}" srcOrd="1" destOrd="0" presId="urn:microsoft.com/office/officeart/2005/8/layout/radial4"/>
    <dgm:cxn modelId="{9C21C68B-EFC6-4852-84B4-B20166A9C9BC}" type="presParOf" srcId="{5F0A3B16-51BB-4C43-9354-11F349D990E5}" destId="{3571D374-880B-4344-9D28-06D4A93B6BBE}" srcOrd="2" destOrd="0" presId="urn:microsoft.com/office/officeart/2005/8/layout/radial4"/>
    <dgm:cxn modelId="{6DBF5BD0-80DC-476F-9CFE-D23D279BCD99}" type="presParOf" srcId="{5F0A3B16-51BB-4C43-9354-11F349D990E5}" destId="{341C8471-2E3F-4143-B672-98133DA5CF23}" srcOrd="3" destOrd="0" presId="urn:microsoft.com/office/officeart/2005/8/layout/radial4"/>
    <dgm:cxn modelId="{D939821C-1105-4C78-B9CE-EBCD92024F71}" type="presParOf" srcId="{5F0A3B16-51BB-4C43-9354-11F349D990E5}" destId="{3E2A9410-262F-4407-AB74-8A4924A42074}" srcOrd="4" destOrd="0" presId="urn:microsoft.com/office/officeart/2005/8/layout/radial4"/>
    <dgm:cxn modelId="{FA333C59-06AF-4286-B355-7774B8F85B33}" type="presParOf" srcId="{5F0A3B16-51BB-4C43-9354-11F349D990E5}" destId="{FDE5861F-2927-4D0C-9D2C-CBB45DA04DC4}" srcOrd="5" destOrd="0" presId="urn:microsoft.com/office/officeart/2005/8/layout/radial4"/>
    <dgm:cxn modelId="{221F3EB8-2C59-4A11-9901-43D125C1BA95}" type="presParOf" srcId="{5F0A3B16-51BB-4C43-9354-11F349D990E5}" destId="{51F91BB7-3CF8-4968-AA3D-5C2FCEBF566D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15A8AA9-D7A9-49EA-BE54-9B783C215729}" type="doc">
      <dgm:prSet loTypeId="urn:microsoft.com/office/officeart/2005/8/layout/radial5" loCatId="cycle" qsTypeId="urn:microsoft.com/office/officeart/2005/8/quickstyle/simple1" qsCatId="simple" csTypeId="urn:microsoft.com/office/officeart/2005/8/colors/accent4_3" csCatId="accent4" phldr="1"/>
      <dgm:spPr/>
      <dgm:t>
        <a:bodyPr/>
        <a:lstStyle/>
        <a:p>
          <a:endParaRPr lang="ru-RU"/>
        </a:p>
      </dgm:t>
    </dgm:pt>
    <dgm:pt modelId="{9D7EB51D-098E-4328-A364-2686113D19DD}">
      <dgm:prSet phldrT="[Текст]"/>
      <dgm:spPr>
        <a:solidFill>
          <a:srgbClr val="B95C29"/>
        </a:solidFill>
      </dgm:spPr>
      <dgm:t>
        <a:bodyPr/>
        <a:lstStyle/>
        <a:p>
          <a:r>
            <a:rPr lang="uk-UA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rPr>
            <a:t>Види ситуацій успіху</a:t>
          </a:r>
          <a:endParaRPr lang="ru-RU" b="1" u="sng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9BB4A98-E770-48D3-855B-8A601CC7ED56}" type="parTrans" cxnId="{FA2FBD4D-9562-4AD4-BD95-64A0A0A97756}">
      <dgm:prSet/>
      <dgm:spPr/>
      <dgm:t>
        <a:bodyPr/>
        <a:lstStyle/>
        <a:p>
          <a:endParaRPr lang="ru-RU"/>
        </a:p>
      </dgm:t>
    </dgm:pt>
    <dgm:pt modelId="{F484CE12-4B2F-42BD-A26E-410BADF087B7}" type="sibTrans" cxnId="{FA2FBD4D-9562-4AD4-BD95-64A0A0A97756}">
      <dgm:prSet/>
      <dgm:spPr/>
      <dgm:t>
        <a:bodyPr/>
        <a:lstStyle/>
        <a:p>
          <a:endParaRPr lang="ru-RU"/>
        </a:p>
      </dgm:t>
    </dgm:pt>
    <dgm:pt modelId="{C1A1C0A0-EDE0-4442-ACBA-1A8AB4A2175C}">
      <dgm:prSet phldrT="[Текст]" custT="1"/>
      <dgm:spPr>
        <a:solidFill>
          <a:srgbClr val="673417"/>
        </a:solidFill>
      </dgm:spPr>
      <dgm:t>
        <a:bodyPr/>
        <a:lstStyle/>
        <a:p>
          <a:r>
            <a:rPr lang="uk-UA" sz="16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Передбачаємо успіх </a:t>
          </a:r>
        </a:p>
        <a:p>
          <a:r>
            <a:rPr lang="uk-UA" sz="1200" b="1" dirty="0" smtClean="0"/>
            <a:t>Дитина чекає, сподіваючись на успіх</a:t>
          </a:r>
          <a:endParaRPr lang="ru-RU" sz="1200" b="1" dirty="0"/>
        </a:p>
      </dgm:t>
    </dgm:pt>
    <dgm:pt modelId="{D3995483-F9A6-4AC8-8B44-143F0F7D92A8}" type="parTrans" cxnId="{8CF62BEC-07C3-4408-99C4-472C95407457}">
      <dgm:prSet/>
      <dgm:spPr/>
      <dgm:t>
        <a:bodyPr/>
        <a:lstStyle/>
        <a:p>
          <a:endParaRPr lang="ru-RU"/>
        </a:p>
      </dgm:t>
    </dgm:pt>
    <dgm:pt modelId="{457C3218-0DE3-4BAA-8D5C-B372D5D4BD41}" type="sibTrans" cxnId="{8CF62BEC-07C3-4408-99C4-472C95407457}">
      <dgm:prSet/>
      <dgm:spPr/>
      <dgm:t>
        <a:bodyPr/>
        <a:lstStyle/>
        <a:p>
          <a:endParaRPr lang="ru-RU"/>
        </a:p>
      </dgm:t>
    </dgm:pt>
    <dgm:pt modelId="{7D28D5A1-F8F7-4CA5-A778-932B49A0E6A6}">
      <dgm:prSet phldrT="[Текст]" custT="1"/>
      <dgm:spPr>
        <a:solidFill>
          <a:srgbClr val="B95C29"/>
        </a:solidFill>
      </dgm:spPr>
      <dgm:t>
        <a:bodyPr/>
        <a:lstStyle/>
        <a:p>
          <a:r>
            <a:rPr lang="uk-UA" sz="1600" b="1" u="sng" strike="noStrik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Констатуючий успіх </a:t>
          </a:r>
        </a:p>
        <a:p>
          <a:r>
            <a:rPr lang="uk-UA" sz="1200" b="1" dirty="0" smtClean="0"/>
            <a:t>Школяр фіксує досягнення, радіє йому. Успіх може бути очікуваним, неочікуваним, підготовленим, непідготовленим</a:t>
          </a:r>
          <a:endParaRPr lang="ru-RU" sz="1200" b="1" dirty="0"/>
        </a:p>
      </dgm:t>
    </dgm:pt>
    <dgm:pt modelId="{81BB6157-5069-4613-9E3E-570F03C849B5}" type="parTrans" cxnId="{FBD71A07-110E-4C5D-B611-1BE115064384}">
      <dgm:prSet/>
      <dgm:spPr/>
      <dgm:t>
        <a:bodyPr/>
        <a:lstStyle/>
        <a:p>
          <a:endParaRPr lang="ru-RU"/>
        </a:p>
      </dgm:t>
    </dgm:pt>
    <dgm:pt modelId="{6B1C431E-D2B4-4DE2-ABB5-61784E648C45}" type="sibTrans" cxnId="{FBD71A07-110E-4C5D-B611-1BE115064384}">
      <dgm:prSet/>
      <dgm:spPr/>
      <dgm:t>
        <a:bodyPr/>
        <a:lstStyle/>
        <a:p>
          <a:endParaRPr lang="ru-RU"/>
        </a:p>
      </dgm:t>
    </dgm:pt>
    <dgm:pt modelId="{7F265BB4-CB4D-4493-8088-146AB7C061CD}">
      <dgm:prSet phldrT="[Текст]" custT="1"/>
      <dgm:spPr>
        <a:solidFill>
          <a:srgbClr val="D98455"/>
        </a:solidFill>
      </dgm:spPr>
      <dgm:t>
        <a:bodyPr/>
        <a:lstStyle/>
        <a:p>
          <a:r>
            <a:rPr lang="uk-UA" sz="16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Узагальнюючий успіх </a:t>
          </a:r>
        </a:p>
        <a:p>
          <a:r>
            <a:rPr lang="uk-UA" sz="1400" b="1" dirty="0" smtClean="0"/>
            <a:t>Очікуваний успіх стає поступово стійкою потребою</a:t>
          </a:r>
          <a:endParaRPr lang="ru-RU" sz="1400" b="1" dirty="0"/>
        </a:p>
      </dgm:t>
    </dgm:pt>
    <dgm:pt modelId="{ADE69EE7-71FB-4868-8F73-C721C37CA999}" type="parTrans" cxnId="{59ED0F75-E010-4DE8-9660-4C68F72A5242}">
      <dgm:prSet/>
      <dgm:spPr/>
      <dgm:t>
        <a:bodyPr/>
        <a:lstStyle/>
        <a:p>
          <a:endParaRPr lang="ru-RU"/>
        </a:p>
      </dgm:t>
    </dgm:pt>
    <dgm:pt modelId="{B0F43D2F-B423-4348-A1CE-30F752C63051}" type="sibTrans" cxnId="{59ED0F75-E010-4DE8-9660-4C68F72A5242}">
      <dgm:prSet/>
      <dgm:spPr/>
      <dgm:t>
        <a:bodyPr/>
        <a:lstStyle/>
        <a:p>
          <a:endParaRPr lang="ru-RU"/>
        </a:p>
      </dgm:t>
    </dgm:pt>
    <dgm:pt modelId="{DD7CE247-60E8-4041-B073-18D50DF7D248}" type="pres">
      <dgm:prSet presAssocID="{C15A8AA9-D7A9-49EA-BE54-9B783C215729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2DD2F5E-EC7F-44DF-8134-FEA19CE57F82}" type="pres">
      <dgm:prSet presAssocID="{9D7EB51D-098E-4328-A364-2686113D19DD}" presName="centerShape" presStyleLbl="node0" presStyleIdx="0" presStyleCnt="1" custScaleX="132259" custScaleY="128953" custLinFactNeighborX="15154" custLinFactNeighborY="16557"/>
      <dgm:spPr/>
      <dgm:t>
        <a:bodyPr/>
        <a:lstStyle/>
        <a:p>
          <a:endParaRPr lang="ru-RU"/>
        </a:p>
      </dgm:t>
    </dgm:pt>
    <dgm:pt modelId="{2A36A43C-89AB-438C-AB4F-DA0F653313C2}" type="pres">
      <dgm:prSet presAssocID="{D3995483-F9A6-4AC8-8B44-143F0F7D92A8}" presName="parTrans" presStyleLbl="sibTrans2D1" presStyleIdx="0" presStyleCnt="3"/>
      <dgm:spPr/>
      <dgm:t>
        <a:bodyPr/>
        <a:lstStyle/>
        <a:p>
          <a:endParaRPr lang="ru-RU"/>
        </a:p>
      </dgm:t>
    </dgm:pt>
    <dgm:pt modelId="{855C0719-61E7-40C4-A819-AF131718859E}" type="pres">
      <dgm:prSet presAssocID="{D3995483-F9A6-4AC8-8B44-143F0F7D92A8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D177C3DB-E626-423B-97A2-1563AA543177}" type="pres">
      <dgm:prSet presAssocID="{C1A1C0A0-EDE0-4442-ACBA-1A8AB4A2175C}" presName="node" presStyleLbl="node1" presStyleIdx="0" presStyleCnt="3" custScaleX="184923" custRadScaleRad="135389" custRadScaleInc="-176902">
        <dgm:presLayoutVars>
          <dgm:bulletEnabled val="1"/>
        </dgm:presLayoutVars>
      </dgm:prSet>
      <dgm:spPr>
        <a:prstGeom prst="flowChartInputOutput">
          <a:avLst/>
        </a:prstGeom>
      </dgm:spPr>
      <dgm:t>
        <a:bodyPr/>
        <a:lstStyle/>
        <a:p>
          <a:endParaRPr lang="ru-RU"/>
        </a:p>
      </dgm:t>
    </dgm:pt>
    <dgm:pt modelId="{61A47CF4-04CA-4184-9BB2-5E2E5C710FEE}" type="pres">
      <dgm:prSet presAssocID="{81BB6157-5069-4613-9E3E-570F03C849B5}" presName="parTrans" presStyleLbl="sibTrans2D1" presStyleIdx="1" presStyleCnt="3"/>
      <dgm:spPr/>
      <dgm:t>
        <a:bodyPr/>
        <a:lstStyle/>
        <a:p>
          <a:endParaRPr lang="ru-RU"/>
        </a:p>
      </dgm:t>
    </dgm:pt>
    <dgm:pt modelId="{6293EC4F-2C0C-4B31-8997-0679C5EC5CE2}" type="pres">
      <dgm:prSet presAssocID="{81BB6157-5069-4613-9E3E-570F03C849B5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D92B789D-86A6-441E-9101-5BA52D6B459A}" type="pres">
      <dgm:prSet presAssocID="{7D28D5A1-F8F7-4CA5-A778-932B49A0E6A6}" presName="node" presStyleLbl="node1" presStyleIdx="1" presStyleCnt="3" custScaleX="175674" custScaleY="117800" custRadScaleRad="89059" custRadScaleInc="-266002">
        <dgm:presLayoutVars>
          <dgm:bulletEnabled val="1"/>
        </dgm:presLayoutVars>
      </dgm:prSet>
      <dgm:spPr>
        <a:prstGeom prst="flowChartInputOutput">
          <a:avLst/>
        </a:prstGeom>
      </dgm:spPr>
      <dgm:t>
        <a:bodyPr/>
        <a:lstStyle/>
        <a:p>
          <a:endParaRPr lang="ru-RU"/>
        </a:p>
      </dgm:t>
    </dgm:pt>
    <dgm:pt modelId="{F4C5D192-2672-4E7E-8249-BA9A95DE1482}" type="pres">
      <dgm:prSet presAssocID="{ADE69EE7-71FB-4868-8F73-C721C37CA999}" presName="parTrans" presStyleLbl="sibTrans2D1" presStyleIdx="2" presStyleCnt="3"/>
      <dgm:spPr/>
      <dgm:t>
        <a:bodyPr/>
        <a:lstStyle/>
        <a:p>
          <a:endParaRPr lang="ru-RU"/>
        </a:p>
      </dgm:t>
    </dgm:pt>
    <dgm:pt modelId="{0D88DA31-9C60-4754-AB1E-02676647BBEE}" type="pres">
      <dgm:prSet presAssocID="{ADE69EE7-71FB-4868-8F73-C721C37CA999}" presName="connectorText" presStyleLbl="sibTrans2D1" presStyleIdx="2" presStyleCnt="3"/>
      <dgm:spPr/>
      <dgm:t>
        <a:bodyPr/>
        <a:lstStyle/>
        <a:p>
          <a:endParaRPr lang="ru-RU"/>
        </a:p>
      </dgm:t>
    </dgm:pt>
    <dgm:pt modelId="{E1B5BE0A-B790-4E84-ABE4-07AA71E78182}" type="pres">
      <dgm:prSet presAssocID="{7F265BB4-CB4D-4493-8088-146AB7C061CD}" presName="node" presStyleLbl="node1" presStyleIdx="2" presStyleCnt="3" custScaleX="191271" custRadScaleRad="122514" custRadScaleInc="270512">
        <dgm:presLayoutVars>
          <dgm:bulletEnabled val="1"/>
        </dgm:presLayoutVars>
      </dgm:prSet>
      <dgm:spPr>
        <a:prstGeom prst="flowChartInputOutput">
          <a:avLst/>
        </a:prstGeom>
      </dgm:spPr>
      <dgm:t>
        <a:bodyPr/>
        <a:lstStyle/>
        <a:p>
          <a:endParaRPr lang="ru-RU"/>
        </a:p>
      </dgm:t>
    </dgm:pt>
  </dgm:ptLst>
  <dgm:cxnLst>
    <dgm:cxn modelId="{9E194BC8-210D-402D-AE06-74661BE17C4D}" type="presOf" srcId="{81BB6157-5069-4613-9E3E-570F03C849B5}" destId="{6293EC4F-2C0C-4B31-8997-0679C5EC5CE2}" srcOrd="1" destOrd="0" presId="urn:microsoft.com/office/officeart/2005/8/layout/radial5"/>
    <dgm:cxn modelId="{6B6C664C-63F8-4C02-9620-E7A04B81E860}" type="presOf" srcId="{D3995483-F9A6-4AC8-8B44-143F0F7D92A8}" destId="{2A36A43C-89AB-438C-AB4F-DA0F653313C2}" srcOrd="0" destOrd="0" presId="urn:microsoft.com/office/officeart/2005/8/layout/radial5"/>
    <dgm:cxn modelId="{57E50C73-D756-4836-815A-C617E7E9F850}" type="presOf" srcId="{7F265BB4-CB4D-4493-8088-146AB7C061CD}" destId="{E1B5BE0A-B790-4E84-ABE4-07AA71E78182}" srcOrd="0" destOrd="0" presId="urn:microsoft.com/office/officeart/2005/8/layout/radial5"/>
    <dgm:cxn modelId="{FBD71A07-110E-4C5D-B611-1BE115064384}" srcId="{9D7EB51D-098E-4328-A364-2686113D19DD}" destId="{7D28D5A1-F8F7-4CA5-A778-932B49A0E6A6}" srcOrd="1" destOrd="0" parTransId="{81BB6157-5069-4613-9E3E-570F03C849B5}" sibTransId="{6B1C431E-D2B4-4DE2-ABB5-61784E648C45}"/>
    <dgm:cxn modelId="{8CF62BEC-07C3-4408-99C4-472C95407457}" srcId="{9D7EB51D-098E-4328-A364-2686113D19DD}" destId="{C1A1C0A0-EDE0-4442-ACBA-1A8AB4A2175C}" srcOrd="0" destOrd="0" parTransId="{D3995483-F9A6-4AC8-8B44-143F0F7D92A8}" sibTransId="{457C3218-0DE3-4BAA-8D5C-B372D5D4BD41}"/>
    <dgm:cxn modelId="{227DF94A-F90B-47FB-8725-1BDB175A0122}" type="presOf" srcId="{ADE69EE7-71FB-4868-8F73-C721C37CA999}" destId="{F4C5D192-2672-4E7E-8249-BA9A95DE1482}" srcOrd="0" destOrd="0" presId="urn:microsoft.com/office/officeart/2005/8/layout/radial5"/>
    <dgm:cxn modelId="{1CFF6D58-8C65-4E80-970C-3A7F6307A570}" type="presOf" srcId="{ADE69EE7-71FB-4868-8F73-C721C37CA999}" destId="{0D88DA31-9C60-4754-AB1E-02676647BBEE}" srcOrd="1" destOrd="0" presId="urn:microsoft.com/office/officeart/2005/8/layout/radial5"/>
    <dgm:cxn modelId="{59ED0F75-E010-4DE8-9660-4C68F72A5242}" srcId="{9D7EB51D-098E-4328-A364-2686113D19DD}" destId="{7F265BB4-CB4D-4493-8088-146AB7C061CD}" srcOrd="2" destOrd="0" parTransId="{ADE69EE7-71FB-4868-8F73-C721C37CA999}" sibTransId="{B0F43D2F-B423-4348-A1CE-30F752C63051}"/>
    <dgm:cxn modelId="{ED2E99C1-1BF9-4CCE-9345-F7C5C44B3C25}" type="presOf" srcId="{C1A1C0A0-EDE0-4442-ACBA-1A8AB4A2175C}" destId="{D177C3DB-E626-423B-97A2-1563AA543177}" srcOrd="0" destOrd="0" presId="urn:microsoft.com/office/officeart/2005/8/layout/radial5"/>
    <dgm:cxn modelId="{95492BED-7149-41EB-9F16-561DBE9C8E17}" type="presOf" srcId="{7D28D5A1-F8F7-4CA5-A778-932B49A0E6A6}" destId="{D92B789D-86A6-441E-9101-5BA52D6B459A}" srcOrd="0" destOrd="0" presId="urn:microsoft.com/office/officeart/2005/8/layout/radial5"/>
    <dgm:cxn modelId="{1804EFD7-9C5E-46DE-9D86-B8C628299EA3}" type="presOf" srcId="{9D7EB51D-098E-4328-A364-2686113D19DD}" destId="{B2DD2F5E-EC7F-44DF-8134-FEA19CE57F82}" srcOrd="0" destOrd="0" presId="urn:microsoft.com/office/officeart/2005/8/layout/radial5"/>
    <dgm:cxn modelId="{FA2FBD4D-9562-4AD4-BD95-64A0A0A97756}" srcId="{C15A8AA9-D7A9-49EA-BE54-9B783C215729}" destId="{9D7EB51D-098E-4328-A364-2686113D19DD}" srcOrd="0" destOrd="0" parTransId="{89BB4A98-E770-48D3-855B-8A601CC7ED56}" sibTransId="{F484CE12-4B2F-42BD-A26E-410BADF087B7}"/>
    <dgm:cxn modelId="{6B38E231-F6BB-428A-BCF1-0084C706DD01}" type="presOf" srcId="{D3995483-F9A6-4AC8-8B44-143F0F7D92A8}" destId="{855C0719-61E7-40C4-A819-AF131718859E}" srcOrd="1" destOrd="0" presId="urn:microsoft.com/office/officeart/2005/8/layout/radial5"/>
    <dgm:cxn modelId="{8FED2103-82F4-4460-817D-3C34B13272AF}" type="presOf" srcId="{C15A8AA9-D7A9-49EA-BE54-9B783C215729}" destId="{DD7CE247-60E8-4041-B073-18D50DF7D248}" srcOrd="0" destOrd="0" presId="urn:microsoft.com/office/officeart/2005/8/layout/radial5"/>
    <dgm:cxn modelId="{8C785E8B-AECF-4B1B-BE9D-602F1DF0C79E}" type="presOf" srcId="{81BB6157-5069-4613-9E3E-570F03C849B5}" destId="{61A47CF4-04CA-4184-9BB2-5E2E5C710FEE}" srcOrd="0" destOrd="0" presId="urn:microsoft.com/office/officeart/2005/8/layout/radial5"/>
    <dgm:cxn modelId="{A5C0417F-B2C9-46DE-A310-C6708C87C2B7}" type="presParOf" srcId="{DD7CE247-60E8-4041-B073-18D50DF7D248}" destId="{B2DD2F5E-EC7F-44DF-8134-FEA19CE57F82}" srcOrd="0" destOrd="0" presId="urn:microsoft.com/office/officeart/2005/8/layout/radial5"/>
    <dgm:cxn modelId="{B30FAD5C-F6E3-431D-9839-66BD996223E0}" type="presParOf" srcId="{DD7CE247-60E8-4041-B073-18D50DF7D248}" destId="{2A36A43C-89AB-438C-AB4F-DA0F653313C2}" srcOrd="1" destOrd="0" presId="urn:microsoft.com/office/officeart/2005/8/layout/radial5"/>
    <dgm:cxn modelId="{46BC9268-0264-49A4-821A-4102C7BE1EFF}" type="presParOf" srcId="{2A36A43C-89AB-438C-AB4F-DA0F653313C2}" destId="{855C0719-61E7-40C4-A819-AF131718859E}" srcOrd="0" destOrd="0" presId="urn:microsoft.com/office/officeart/2005/8/layout/radial5"/>
    <dgm:cxn modelId="{14FDB53C-7AC7-4ED2-8CA7-00DABDF7ACB9}" type="presParOf" srcId="{DD7CE247-60E8-4041-B073-18D50DF7D248}" destId="{D177C3DB-E626-423B-97A2-1563AA543177}" srcOrd="2" destOrd="0" presId="urn:microsoft.com/office/officeart/2005/8/layout/radial5"/>
    <dgm:cxn modelId="{2E94A6FB-89E3-4178-BAC7-1DCD6D0FCDB5}" type="presParOf" srcId="{DD7CE247-60E8-4041-B073-18D50DF7D248}" destId="{61A47CF4-04CA-4184-9BB2-5E2E5C710FEE}" srcOrd="3" destOrd="0" presId="urn:microsoft.com/office/officeart/2005/8/layout/radial5"/>
    <dgm:cxn modelId="{5D0926FB-9AC7-4EAF-BE8A-5A63581E03BA}" type="presParOf" srcId="{61A47CF4-04CA-4184-9BB2-5E2E5C710FEE}" destId="{6293EC4F-2C0C-4B31-8997-0679C5EC5CE2}" srcOrd="0" destOrd="0" presId="urn:microsoft.com/office/officeart/2005/8/layout/radial5"/>
    <dgm:cxn modelId="{38ADE455-9EFA-45E8-961E-8E04174BB43D}" type="presParOf" srcId="{DD7CE247-60E8-4041-B073-18D50DF7D248}" destId="{D92B789D-86A6-441E-9101-5BA52D6B459A}" srcOrd="4" destOrd="0" presId="urn:microsoft.com/office/officeart/2005/8/layout/radial5"/>
    <dgm:cxn modelId="{D968BC11-6686-42BD-B6E5-FEC60B51D340}" type="presParOf" srcId="{DD7CE247-60E8-4041-B073-18D50DF7D248}" destId="{F4C5D192-2672-4E7E-8249-BA9A95DE1482}" srcOrd="5" destOrd="0" presId="urn:microsoft.com/office/officeart/2005/8/layout/radial5"/>
    <dgm:cxn modelId="{498B4C4C-25B8-43C8-800B-B02ED8FC23A2}" type="presParOf" srcId="{F4C5D192-2672-4E7E-8249-BA9A95DE1482}" destId="{0D88DA31-9C60-4754-AB1E-02676647BBEE}" srcOrd="0" destOrd="0" presId="urn:microsoft.com/office/officeart/2005/8/layout/radial5"/>
    <dgm:cxn modelId="{924D2F07-BF50-4CE2-9EF1-0CCA7540F35E}" type="presParOf" srcId="{DD7CE247-60E8-4041-B073-18D50DF7D248}" destId="{E1B5BE0A-B790-4E84-ABE4-07AA71E78182}" srcOrd="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B6E8ED9-6361-4B79-88C8-FC71B055ABFB}" type="doc">
      <dgm:prSet loTypeId="urn:microsoft.com/office/officeart/2005/8/layout/arrow2" loCatId="process" qsTypeId="urn:microsoft.com/office/officeart/2005/8/quickstyle/simple1" qsCatId="simple" csTypeId="urn:microsoft.com/office/officeart/2005/8/colors/accent4_2" csCatId="accent4" phldr="1"/>
      <dgm:spPr/>
    </dgm:pt>
    <dgm:pt modelId="{67CDFA25-E91D-4471-BCEF-822D90788420}">
      <dgm:prSet phldrT="[Текст]" custT="1"/>
      <dgm:spPr/>
      <dgm:t>
        <a:bodyPr/>
        <a:lstStyle/>
        <a:p>
          <a:endParaRPr lang="ru-RU" sz="1000" dirty="0">
            <a:solidFill>
              <a:schemeClr val="tx1"/>
            </a:solidFill>
          </a:endParaRPr>
        </a:p>
      </dgm:t>
    </dgm:pt>
    <dgm:pt modelId="{C3044813-5059-4A6B-B3A8-7F7E8B592A63}" type="parTrans" cxnId="{6F0F16A6-C01B-4BBA-A240-B7BE79A387B5}">
      <dgm:prSet/>
      <dgm:spPr/>
      <dgm:t>
        <a:bodyPr/>
        <a:lstStyle/>
        <a:p>
          <a:endParaRPr lang="ru-RU"/>
        </a:p>
      </dgm:t>
    </dgm:pt>
    <dgm:pt modelId="{1F805562-1C64-4748-A755-FC3530D3FF52}" type="sibTrans" cxnId="{6F0F16A6-C01B-4BBA-A240-B7BE79A387B5}">
      <dgm:prSet/>
      <dgm:spPr/>
      <dgm:t>
        <a:bodyPr/>
        <a:lstStyle/>
        <a:p>
          <a:endParaRPr lang="ru-RU"/>
        </a:p>
      </dgm:t>
    </dgm:pt>
    <dgm:pt modelId="{1FF1E39E-03EC-4576-9C63-7F8AB330A40F}">
      <dgm:prSet phldrT="[Текст]" custT="1"/>
      <dgm:spPr/>
      <dgm:t>
        <a:bodyPr/>
        <a:lstStyle/>
        <a:p>
          <a:endParaRPr lang="ru-RU" sz="1000" dirty="0">
            <a:solidFill>
              <a:schemeClr val="tx1"/>
            </a:solidFill>
          </a:endParaRPr>
        </a:p>
      </dgm:t>
    </dgm:pt>
    <dgm:pt modelId="{58C01DAA-C938-4BEB-B1BC-918496CA0278}" type="sibTrans" cxnId="{D83A73EA-17BA-4229-A79E-97A00CE6B8BD}">
      <dgm:prSet/>
      <dgm:spPr/>
      <dgm:t>
        <a:bodyPr/>
        <a:lstStyle/>
        <a:p>
          <a:endParaRPr lang="ru-RU"/>
        </a:p>
      </dgm:t>
    </dgm:pt>
    <dgm:pt modelId="{0E77C621-3B50-440D-BCBD-CD24C3BE4231}" type="parTrans" cxnId="{D83A73EA-17BA-4229-A79E-97A00CE6B8BD}">
      <dgm:prSet/>
      <dgm:spPr/>
      <dgm:t>
        <a:bodyPr/>
        <a:lstStyle/>
        <a:p>
          <a:endParaRPr lang="ru-RU"/>
        </a:p>
      </dgm:t>
    </dgm:pt>
    <dgm:pt modelId="{8DA90703-FAF1-4FBB-9F74-57283DD9339B}">
      <dgm:prSet phldrT="[Текст]" custT="1"/>
      <dgm:spPr/>
      <dgm:t>
        <a:bodyPr/>
        <a:lstStyle/>
        <a:p>
          <a:endParaRPr lang="ru-RU" sz="1000" dirty="0">
            <a:solidFill>
              <a:schemeClr val="tx1"/>
            </a:solidFill>
          </a:endParaRPr>
        </a:p>
      </dgm:t>
    </dgm:pt>
    <dgm:pt modelId="{430D1F80-5CDA-46BF-BF4F-295D874139CE}" type="sibTrans" cxnId="{A7113D86-E6E1-4F35-B975-58038238214A}">
      <dgm:prSet/>
      <dgm:spPr/>
      <dgm:t>
        <a:bodyPr/>
        <a:lstStyle/>
        <a:p>
          <a:endParaRPr lang="ru-RU"/>
        </a:p>
      </dgm:t>
    </dgm:pt>
    <dgm:pt modelId="{42723EE2-8494-4A80-BEA9-B3B457728595}" type="parTrans" cxnId="{A7113D86-E6E1-4F35-B975-58038238214A}">
      <dgm:prSet/>
      <dgm:spPr/>
      <dgm:t>
        <a:bodyPr/>
        <a:lstStyle/>
        <a:p>
          <a:endParaRPr lang="ru-RU"/>
        </a:p>
      </dgm:t>
    </dgm:pt>
    <dgm:pt modelId="{181F6B18-07BB-45CB-9E6C-BEAAC32EB048}" type="pres">
      <dgm:prSet presAssocID="{0B6E8ED9-6361-4B79-88C8-FC71B055ABFB}" presName="arrowDiagram" presStyleCnt="0">
        <dgm:presLayoutVars>
          <dgm:chMax val="5"/>
          <dgm:dir/>
          <dgm:resizeHandles val="exact"/>
        </dgm:presLayoutVars>
      </dgm:prSet>
      <dgm:spPr/>
    </dgm:pt>
    <dgm:pt modelId="{B2FFFB11-7144-403A-925D-BC2884A91A55}" type="pres">
      <dgm:prSet presAssocID="{0B6E8ED9-6361-4B79-88C8-FC71B055ABFB}" presName="arrow" presStyleLbl="bgShp" presStyleIdx="0" presStyleCnt="1"/>
      <dgm:spPr/>
    </dgm:pt>
    <dgm:pt modelId="{921FD9CD-40EC-4E04-B30D-656C56C10CF3}" type="pres">
      <dgm:prSet presAssocID="{0B6E8ED9-6361-4B79-88C8-FC71B055ABFB}" presName="arrowDiagram3" presStyleCnt="0"/>
      <dgm:spPr/>
    </dgm:pt>
    <dgm:pt modelId="{1B839207-44D4-4328-89C0-BB905B5F29DD}" type="pres">
      <dgm:prSet presAssocID="{67CDFA25-E91D-4471-BCEF-822D90788420}" presName="bullet3a" presStyleLbl="node1" presStyleIdx="0" presStyleCnt="3"/>
      <dgm:spPr/>
    </dgm:pt>
    <dgm:pt modelId="{782BC142-C4F8-41BC-A8F1-B1DBF80B70E4}" type="pres">
      <dgm:prSet presAssocID="{67CDFA25-E91D-4471-BCEF-822D90788420}" presName="textBox3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EF477E-29F0-4998-827D-4FA86F2674AE}" type="pres">
      <dgm:prSet presAssocID="{8DA90703-FAF1-4FBB-9F74-57283DD9339B}" presName="bullet3b" presStyleLbl="node1" presStyleIdx="1" presStyleCnt="3"/>
      <dgm:spPr/>
    </dgm:pt>
    <dgm:pt modelId="{06B7F2BE-BBDE-4123-BD76-A0D5B7E8BBC8}" type="pres">
      <dgm:prSet presAssocID="{8DA90703-FAF1-4FBB-9F74-57283DD9339B}" presName="textBox3b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AEAF85-DE13-418C-B00B-65D39825205F}" type="pres">
      <dgm:prSet presAssocID="{1FF1E39E-03EC-4576-9C63-7F8AB330A40F}" presName="bullet3c" presStyleLbl="node1" presStyleIdx="2" presStyleCnt="3"/>
      <dgm:spPr/>
    </dgm:pt>
    <dgm:pt modelId="{C53E4E0D-8B57-4774-83A8-490CBEAA8C13}" type="pres">
      <dgm:prSet presAssocID="{1FF1E39E-03EC-4576-9C63-7F8AB330A40F}" presName="textBox3c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A714001-5E2A-48A9-8623-6FE40814201C}" type="presOf" srcId="{1FF1E39E-03EC-4576-9C63-7F8AB330A40F}" destId="{C53E4E0D-8B57-4774-83A8-490CBEAA8C13}" srcOrd="0" destOrd="0" presId="urn:microsoft.com/office/officeart/2005/8/layout/arrow2"/>
    <dgm:cxn modelId="{9869E944-E944-41DB-ABBA-08F5EFFE9590}" type="presOf" srcId="{67CDFA25-E91D-4471-BCEF-822D90788420}" destId="{782BC142-C4F8-41BC-A8F1-B1DBF80B70E4}" srcOrd="0" destOrd="0" presId="urn:microsoft.com/office/officeart/2005/8/layout/arrow2"/>
    <dgm:cxn modelId="{D83A73EA-17BA-4229-A79E-97A00CE6B8BD}" srcId="{0B6E8ED9-6361-4B79-88C8-FC71B055ABFB}" destId="{1FF1E39E-03EC-4576-9C63-7F8AB330A40F}" srcOrd="2" destOrd="0" parTransId="{0E77C621-3B50-440D-BCBD-CD24C3BE4231}" sibTransId="{58C01DAA-C938-4BEB-B1BC-918496CA0278}"/>
    <dgm:cxn modelId="{8E64DE77-8785-4EA3-89ED-2A19E5FA5727}" type="presOf" srcId="{0B6E8ED9-6361-4B79-88C8-FC71B055ABFB}" destId="{181F6B18-07BB-45CB-9E6C-BEAAC32EB048}" srcOrd="0" destOrd="0" presId="urn:microsoft.com/office/officeart/2005/8/layout/arrow2"/>
    <dgm:cxn modelId="{6F0F16A6-C01B-4BBA-A240-B7BE79A387B5}" srcId="{0B6E8ED9-6361-4B79-88C8-FC71B055ABFB}" destId="{67CDFA25-E91D-4471-BCEF-822D90788420}" srcOrd="0" destOrd="0" parTransId="{C3044813-5059-4A6B-B3A8-7F7E8B592A63}" sibTransId="{1F805562-1C64-4748-A755-FC3530D3FF52}"/>
    <dgm:cxn modelId="{B8DE9760-1D8C-4613-AC98-2D20FA306707}" type="presOf" srcId="{8DA90703-FAF1-4FBB-9F74-57283DD9339B}" destId="{06B7F2BE-BBDE-4123-BD76-A0D5B7E8BBC8}" srcOrd="0" destOrd="0" presId="urn:microsoft.com/office/officeart/2005/8/layout/arrow2"/>
    <dgm:cxn modelId="{A7113D86-E6E1-4F35-B975-58038238214A}" srcId="{0B6E8ED9-6361-4B79-88C8-FC71B055ABFB}" destId="{8DA90703-FAF1-4FBB-9F74-57283DD9339B}" srcOrd="1" destOrd="0" parTransId="{42723EE2-8494-4A80-BEA9-B3B457728595}" sibTransId="{430D1F80-5CDA-46BF-BF4F-295D874139CE}"/>
    <dgm:cxn modelId="{A99B25DD-DF01-4C5A-AB1A-BB86C341F162}" type="presParOf" srcId="{181F6B18-07BB-45CB-9E6C-BEAAC32EB048}" destId="{B2FFFB11-7144-403A-925D-BC2884A91A55}" srcOrd="0" destOrd="0" presId="urn:microsoft.com/office/officeart/2005/8/layout/arrow2"/>
    <dgm:cxn modelId="{0F263D4B-D4C0-4DF4-84C9-EB3539303840}" type="presParOf" srcId="{181F6B18-07BB-45CB-9E6C-BEAAC32EB048}" destId="{921FD9CD-40EC-4E04-B30D-656C56C10CF3}" srcOrd="1" destOrd="0" presId="urn:microsoft.com/office/officeart/2005/8/layout/arrow2"/>
    <dgm:cxn modelId="{2AEB8263-8706-4993-92A5-3DF16811047C}" type="presParOf" srcId="{921FD9CD-40EC-4E04-B30D-656C56C10CF3}" destId="{1B839207-44D4-4328-89C0-BB905B5F29DD}" srcOrd="0" destOrd="0" presId="urn:microsoft.com/office/officeart/2005/8/layout/arrow2"/>
    <dgm:cxn modelId="{36CD92F5-206D-4F00-8F30-4BD6B5DDBFA5}" type="presParOf" srcId="{921FD9CD-40EC-4E04-B30D-656C56C10CF3}" destId="{782BC142-C4F8-41BC-A8F1-B1DBF80B70E4}" srcOrd="1" destOrd="0" presId="urn:microsoft.com/office/officeart/2005/8/layout/arrow2"/>
    <dgm:cxn modelId="{BBEC897B-E2AB-4C0A-8880-A97599BD7930}" type="presParOf" srcId="{921FD9CD-40EC-4E04-B30D-656C56C10CF3}" destId="{51EF477E-29F0-4998-827D-4FA86F2674AE}" srcOrd="2" destOrd="0" presId="urn:microsoft.com/office/officeart/2005/8/layout/arrow2"/>
    <dgm:cxn modelId="{214B1232-D493-4207-AF3E-32A0AB7A0095}" type="presParOf" srcId="{921FD9CD-40EC-4E04-B30D-656C56C10CF3}" destId="{06B7F2BE-BBDE-4123-BD76-A0D5B7E8BBC8}" srcOrd="3" destOrd="0" presId="urn:microsoft.com/office/officeart/2005/8/layout/arrow2"/>
    <dgm:cxn modelId="{F47D92BC-B9E2-4D57-8182-F349EE9FBBB9}" type="presParOf" srcId="{921FD9CD-40EC-4E04-B30D-656C56C10CF3}" destId="{26AEAF85-DE13-418C-B00B-65D39825205F}" srcOrd="4" destOrd="0" presId="urn:microsoft.com/office/officeart/2005/8/layout/arrow2"/>
    <dgm:cxn modelId="{2F421824-AF49-4644-B23C-DDE2197A68EA}" type="presParOf" srcId="{921FD9CD-40EC-4E04-B30D-656C56C10CF3}" destId="{C53E4E0D-8B57-4774-83A8-490CBEAA8C13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645A231-9BE3-4E3E-BEBF-ECC8083F5B9D}" type="doc">
      <dgm:prSet loTypeId="urn:microsoft.com/office/officeart/2005/8/layout/hierarchy3" loCatId="list" qsTypeId="urn:microsoft.com/office/officeart/2005/8/quickstyle/simple2" qsCatId="simple" csTypeId="urn:microsoft.com/office/officeart/2005/8/colors/accent4_2" csCatId="accent4" phldr="1"/>
      <dgm:spPr/>
      <dgm:t>
        <a:bodyPr/>
        <a:lstStyle/>
        <a:p>
          <a:endParaRPr lang="ru-RU"/>
        </a:p>
      </dgm:t>
    </dgm:pt>
    <dgm:pt modelId="{B93F6CC9-069D-406C-805C-0843AAEC54BF}">
      <dgm:prSet phldrT="[Текст]"/>
      <dgm:spPr>
        <a:solidFill>
          <a:srgbClr val="D98455"/>
        </a:solidFill>
      </dgm:spPr>
      <dgm:t>
        <a:bodyPr/>
        <a:lstStyle/>
        <a:p>
          <a:r>
            <a:rPr lang="uk-UA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Рубрики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EEDFCD6-6F82-484C-A30D-7809AC24181A}" type="parTrans" cxnId="{5724F194-99EE-46E1-A350-6BEA6344455A}">
      <dgm:prSet/>
      <dgm:spPr/>
      <dgm:t>
        <a:bodyPr/>
        <a:lstStyle/>
        <a:p>
          <a:endParaRPr lang="ru-RU"/>
        </a:p>
      </dgm:t>
    </dgm:pt>
    <dgm:pt modelId="{B5D16478-D10A-47C5-9C00-075C320140BF}" type="sibTrans" cxnId="{5724F194-99EE-46E1-A350-6BEA6344455A}">
      <dgm:prSet/>
      <dgm:spPr/>
      <dgm:t>
        <a:bodyPr/>
        <a:lstStyle/>
        <a:p>
          <a:endParaRPr lang="ru-RU"/>
        </a:p>
      </dgm:t>
    </dgm:pt>
    <dgm:pt modelId="{E3C2AE7B-EA15-4296-BDC7-B3C0F2C4A54F}">
      <dgm:prSet phldrT="[Текст]"/>
      <dgm:spPr/>
      <dgm:t>
        <a:bodyPr/>
        <a:lstStyle/>
        <a:p>
          <a:r>
            <a:rPr lang="uk-UA" b="1" dirty="0" err="1" smtClean="0">
              <a:solidFill>
                <a:srgbClr val="673417"/>
              </a:solidFill>
            </a:rPr>
            <a:t>“Цілевизначення”</a:t>
          </a:r>
          <a:endParaRPr lang="ru-RU" b="1" dirty="0">
            <a:solidFill>
              <a:srgbClr val="673417"/>
            </a:solidFill>
          </a:endParaRPr>
        </a:p>
      </dgm:t>
    </dgm:pt>
    <dgm:pt modelId="{0E07D232-0922-46B2-95E4-2CD95EE689F5}" type="parTrans" cxnId="{1C6075FF-58AC-4EF6-A48C-45C03CE35B57}">
      <dgm:prSet/>
      <dgm:spPr/>
      <dgm:t>
        <a:bodyPr/>
        <a:lstStyle/>
        <a:p>
          <a:endParaRPr lang="ru-RU"/>
        </a:p>
      </dgm:t>
    </dgm:pt>
    <dgm:pt modelId="{462AF82C-6BAE-4E18-9A1F-6F9452506F98}" type="sibTrans" cxnId="{1C6075FF-58AC-4EF6-A48C-45C03CE35B57}">
      <dgm:prSet/>
      <dgm:spPr/>
      <dgm:t>
        <a:bodyPr/>
        <a:lstStyle/>
        <a:p>
          <a:endParaRPr lang="ru-RU"/>
        </a:p>
      </dgm:t>
    </dgm:pt>
    <dgm:pt modelId="{99DA1F42-24EF-4C8F-A7CA-3F1FA034521F}">
      <dgm:prSet phldrT="[Текст]"/>
      <dgm:spPr/>
      <dgm:t>
        <a:bodyPr/>
        <a:lstStyle/>
        <a:p>
          <a:r>
            <a:rPr lang="uk-UA" b="1" dirty="0" smtClean="0">
              <a:solidFill>
                <a:srgbClr val="673417"/>
              </a:solidFill>
            </a:rPr>
            <a:t>“Я </a:t>
          </a:r>
          <a:r>
            <a:rPr lang="uk-UA" b="1" dirty="0" err="1" smtClean="0">
              <a:solidFill>
                <a:srgbClr val="673417"/>
              </a:solidFill>
            </a:rPr>
            <a:t>автор”</a:t>
          </a:r>
          <a:endParaRPr lang="ru-RU" b="1" dirty="0">
            <a:solidFill>
              <a:srgbClr val="673417"/>
            </a:solidFill>
          </a:endParaRPr>
        </a:p>
      </dgm:t>
    </dgm:pt>
    <dgm:pt modelId="{FAD71A86-7EB9-4AB2-BDC9-DAA191CA2F0E}" type="parTrans" cxnId="{525C7894-8517-4E14-836A-6A25E7BA725D}">
      <dgm:prSet/>
      <dgm:spPr/>
      <dgm:t>
        <a:bodyPr/>
        <a:lstStyle/>
        <a:p>
          <a:endParaRPr lang="ru-RU"/>
        </a:p>
      </dgm:t>
    </dgm:pt>
    <dgm:pt modelId="{550CFBB5-C5D7-49DF-81F0-273F2D9A59EE}" type="sibTrans" cxnId="{525C7894-8517-4E14-836A-6A25E7BA725D}">
      <dgm:prSet/>
      <dgm:spPr/>
      <dgm:t>
        <a:bodyPr/>
        <a:lstStyle/>
        <a:p>
          <a:endParaRPr lang="ru-RU"/>
        </a:p>
      </dgm:t>
    </dgm:pt>
    <dgm:pt modelId="{E1239832-4C87-4A60-8D73-3D0F05CEAA58}">
      <dgm:prSet phldrT="[Текст]"/>
      <dgm:spPr/>
      <dgm:t>
        <a:bodyPr/>
        <a:lstStyle/>
        <a:p>
          <a:r>
            <a:rPr lang="uk-UA" b="1" dirty="0" err="1" smtClean="0">
              <a:solidFill>
                <a:srgbClr val="673417"/>
              </a:solidFill>
            </a:rPr>
            <a:t>“Мої</a:t>
          </a:r>
          <a:r>
            <a:rPr lang="uk-UA" b="1" dirty="0" smtClean="0">
              <a:solidFill>
                <a:srgbClr val="673417"/>
              </a:solidFill>
            </a:rPr>
            <a:t> творчі </a:t>
          </a:r>
          <a:r>
            <a:rPr lang="uk-UA" b="1" dirty="0" err="1" smtClean="0">
              <a:solidFill>
                <a:srgbClr val="673417"/>
              </a:solidFill>
            </a:rPr>
            <a:t>знахідки”</a:t>
          </a:r>
          <a:endParaRPr lang="ru-RU" b="1" dirty="0">
            <a:solidFill>
              <a:srgbClr val="673417"/>
            </a:solidFill>
          </a:endParaRPr>
        </a:p>
      </dgm:t>
    </dgm:pt>
    <dgm:pt modelId="{B02D9B3F-D1B1-44E2-8F1E-9F657643BC2D}" type="parTrans" cxnId="{4FD2AD7D-8A2C-4335-97FF-C739489E294A}">
      <dgm:prSet/>
      <dgm:spPr/>
      <dgm:t>
        <a:bodyPr/>
        <a:lstStyle/>
        <a:p>
          <a:endParaRPr lang="ru-RU"/>
        </a:p>
      </dgm:t>
    </dgm:pt>
    <dgm:pt modelId="{11948006-247F-4508-9897-3F24D1B9F6FC}" type="sibTrans" cxnId="{4FD2AD7D-8A2C-4335-97FF-C739489E294A}">
      <dgm:prSet/>
      <dgm:spPr/>
      <dgm:t>
        <a:bodyPr/>
        <a:lstStyle/>
        <a:p>
          <a:endParaRPr lang="ru-RU"/>
        </a:p>
      </dgm:t>
    </dgm:pt>
    <dgm:pt modelId="{D2A74588-CCDF-40FC-9836-0D27CFA72860}">
      <dgm:prSet phldrT="[Текст]"/>
      <dgm:spPr/>
      <dgm:t>
        <a:bodyPr/>
        <a:lstStyle/>
        <a:p>
          <a:r>
            <a:rPr lang="uk-UA" b="1" dirty="0" err="1" smtClean="0">
              <a:solidFill>
                <a:srgbClr val="673417"/>
              </a:solidFill>
            </a:rPr>
            <a:t>“Додаткова</a:t>
          </a:r>
          <a:r>
            <a:rPr lang="uk-UA" b="1" dirty="0" smtClean="0">
              <a:solidFill>
                <a:srgbClr val="673417"/>
              </a:solidFill>
            </a:rPr>
            <a:t> </a:t>
          </a:r>
          <a:r>
            <a:rPr lang="uk-UA" b="1" dirty="0" err="1" smtClean="0">
              <a:solidFill>
                <a:srgbClr val="673417"/>
              </a:solidFill>
            </a:rPr>
            <a:t>література”</a:t>
          </a:r>
          <a:endParaRPr lang="ru-RU" b="1" dirty="0">
            <a:solidFill>
              <a:srgbClr val="673417"/>
            </a:solidFill>
          </a:endParaRPr>
        </a:p>
      </dgm:t>
    </dgm:pt>
    <dgm:pt modelId="{692F7D7E-0241-4574-AA2E-CDAB20385346}" type="parTrans" cxnId="{54FBE2AB-FA24-4645-800E-0594547BE776}">
      <dgm:prSet/>
      <dgm:spPr/>
      <dgm:t>
        <a:bodyPr/>
        <a:lstStyle/>
        <a:p>
          <a:endParaRPr lang="ru-RU"/>
        </a:p>
      </dgm:t>
    </dgm:pt>
    <dgm:pt modelId="{250061EF-014C-4E1A-9D88-E79A5148A30C}" type="sibTrans" cxnId="{54FBE2AB-FA24-4645-800E-0594547BE776}">
      <dgm:prSet/>
      <dgm:spPr/>
      <dgm:t>
        <a:bodyPr/>
        <a:lstStyle/>
        <a:p>
          <a:endParaRPr lang="ru-RU"/>
        </a:p>
      </dgm:t>
    </dgm:pt>
    <dgm:pt modelId="{BA213E3F-A927-4BFB-AD03-D8B699FBC403}">
      <dgm:prSet phldrT="[Текст]"/>
      <dgm:spPr/>
      <dgm:t>
        <a:bodyPr/>
        <a:lstStyle/>
        <a:p>
          <a:r>
            <a:rPr lang="uk-UA" b="1" dirty="0" err="1" smtClean="0">
              <a:solidFill>
                <a:srgbClr val="673417"/>
              </a:solidFill>
            </a:rPr>
            <a:t>“Афоризми”</a:t>
          </a:r>
          <a:endParaRPr lang="ru-RU" b="1" dirty="0">
            <a:solidFill>
              <a:srgbClr val="673417"/>
            </a:solidFill>
          </a:endParaRPr>
        </a:p>
      </dgm:t>
    </dgm:pt>
    <dgm:pt modelId="{42C3C65C-CA18-4A1E-B419-91A6B49399C9}" type="parTrans" cxnId="{8A668CEA-977C-445E-88E5-B216C72F1469}">
      <dgm:prSet/>
      <dgm:spPr/>
      <dgm:t>
        <a:bodyPr/>
        <a:lstStyle/>
        <a:p>
          <a:endParaRPr lang="ru-RU"/>
        </a:p>
      </dgm:t>
    </dgm:pt>
    <dgm:pt modelId="{E24AB3A1-9C45-4524-B341-0606A7072F7E}" type="sibTrans" cxnId="{8A668CEA-977C-445E-88E5-B216C72F1469}">
      <dgm:prSet/>
      <dgm:spPr/>
      <dgm:t>
        <a:bodyPr/>
        <a:lstStyle/>
        <a:p>
          <a:endParaRPr lang="ru-RU"/>
        </a:p>
      </dgm:t>
    </dgm:pt>
    <dgm:pt modelId="{006F0EAA-FF08-4CBB-8C01-95087C53C54B}" type="pres">
      <dgm:prSet presAssocID="{2645A231-9BE3-4E3E-BEBF-ECC8083F5B9D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8B02B51-3A93-45C3-BE95-9927FA1C4DC0}" type="pres">
      <dgm:prSet presAssocID="{B93F6CC9-069D-406C-805C-0843AAEC54BF}" presName="root" presStyleCnt="0"/>
      <dgm:spPr/>
    </dgm:pt>
    <dgm:pt modelId="{C6EB7184-1BAB-4E51-90D4-8736E074096E}" type="pres">
      <dgm:prSet presAssocID="{B93F6CC9-069D-406C-805C-0843AAEC54BF}" presName="rootComposite" presStyleCnt="0"/>
      <dgm:spPr/>
    </dgm:pt>
    <dgm:pt modelId="{A7EA4C0A-8152-4962-B90D-EE1842DEED40}" type="pres">
      <dgm:prSet presAssocID="{B93F6CC9-069D-406C-805C-0843AAEC54BF}" presName="rootText" presStyleLbl="node1" presStyleIdx="0" presStyleCnt="1" custScaleX="262122"/>
      <dgm:spPr/>
      <dgm:t>
        <a:bodyPr/>
        <a:lstStyle/>
        <a:p>
          <a:endParaRPr lang="ru-RU"/>
        </a:p>
      </dgm:t>
    </dgm:pt>
    <dgm:pt modelId="{65791906-8AFF-40EA-BD16-1CBA3D850050}" type="pres">
      <dgm:prSet presAssocID="{B93F6CC9-069D-406C-805C-0843AAEC54BF}" presName="rootConnector" presStyleLbl="node1" presStyleIdx="0" presStyleCnt="1"/>
      <dgm:spPr/>
      <dgm:t>
        <a:bodyPr/>
        <a:lstStyle/>
        <a:p>
          <a:endParaRPr lang="ru-RU"/>
        </a:p>
      </dgm:t>
    </dgm:pt>
    <dgm:pt modelId="{25DBA52A-3FB4-4372-8D0B-2DDCDD11123C}" type="pres">
      <dgm:prSet presAssocID="{B93F6CC9-069D-406C-805C-0843AAEC54BF}" presName="childShape" presStyleCnt="0"/>
      <dgm:spPr/>
    </dgm:pt>
    <dgm:pt modelId="{B6C54526-2B0A-4B85-B14E-EAB8D3325435}" type="pres">
      <dgm:prSet presAssocID="{0E07D232-0922-46B2-95E4-2CD95EE689F5}" presName="Name13" presStyleLbl="parChTrans1D2" presStyleIdx="0" presStyleCnt="5"/>
      <dgm:spPr/>
      <dgm:t>
        <a:bodyPr/>
        <a:lstStyle/>
        <a:p>
          <a:endParaRPr lang="ru-RU"/>
        </a:p>
      </dgm:t>
    </dgm:pt>
    <dgm:pt modelId="{D3D5639A-AFB1-41E0-926C-AF9BDB3462CA}" type="pres">
      <dgm:prSet presAssocID="{E3C2AE7B-EA15-4296-BDC7-B3C0F2C4A54F}" presName="childText" presStyleLbl="bgAcc1" presStyleIdx="0" presStyleCnt="5" custScaleX="2621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49CC47-1F04-48C9-ABCC-C8C9B4FF3768}" type="pres">
      <dgm:prSet presAssocID="{B02D9B3F-D1B1-44E2-8F1E-9F657643BC2D}" presName="Name13" presStyleLbl="parChTrans1D2" presStyleIdx="1" presStyleCnt="5"/>
      <dgm:spPr/>
      <dgm:t>
        <a:bodyPr/>
        <a:lstStyle/>
        <a:p>
          <a:endParaRPr lang="ru-RU"/>
        </a:p>
      </dgm:t>
    </dgm:pt>
    <dgm:pt modelId="{F20BE631-ED57-4069-B905-62AA1DD4F913}" type="pres">
      <dgm:prSet presAssocID="{E1239832-4C87-4A60-8D73-3D0F05CEAA58}" presName="childText" presStyleLbl="bgAcc1" presStyleIdx="1" presStyleCnt="5" custScaleX="2621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DC55E5-0353-46B3-8129-053A3C9A722E}" type="pres">
      <dgm:prSet presAssocID="{FAD71A86-7EB9-4AB2-BDC9-DAA191CA2F0E}" presName="Name13" presStyleLbl="parChTrans1D2" presStyleIdx="2" presStyleCnt="5"/>
      <dgm:spPr/>
      <dgm:t>
        <a:bodyPr/>
        <a:lstStyle/>
        <a:p>
          <a:endParaRPr lang="ru-RU"/>
        </a:p>
      </dgm:t>
    </dgm:pt>
    <dgm:pt modelId="{89279EFF-72F4-4E3A-B8C7-4C191BD81A47}" type="pres">
      <dgm:prSet presAssocID="{99DA1F42-24EF-4C8F-A7CA-3F1FA034521F}" presName="childText" presStyleLbl="bgAcc1" presStyleIdx="2" presStyleCnt="5" custScaleX="2621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1EDC79-6363-4ACB-BBEE-1F3CA59653CB}" type="pres">
      <dgm:prSet presAssocID="{692F7D7E-0241-4574-AA2E-CDAB20385346}" presName="Name13" presStyleLbl="parChTrans1D2" presStyleIdx="3" presStyleCnt="5"/>
      <dgm:spPr/>
      <dgm:t>
        <a:bodyPr/>
        <a:lstStyle/>
        <a:p>
          <a:endParaRPr lang="ru-RU"/>
        </a:p>
      </dgm:t>
    </dgm:pt>
    <dgm:pt modelId="{7BAAA69C-0FAE-47FE-9BF5-2E7701E7A154}" type="pres">
      <dgm:prSet presAssocID="{D2A74588-CCDF-40FC-9836-0D27CFA72860}" presName="childText" presStyleLbl="bgAcc1" presStyleIdx="3" presStyleCnt="5" custScaleX="2621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2946E0-D941-41D4-8F36-96E4493D55C6}" type="pres">
      <dgm:prSet presAssocID="{42C3C65C-CA18-4A1E-B419-91A6B49399C9}" presName="Name13" presStyleLbl="parChTrans1D2" presStyleIdx="4" presStyleCnt="5"/>
      <dgm:spPr/>
      <dgm:t>
        <a:bodyPr/>
        <a:lstStyle/>
        <a:p>
          <a:endParaRPr lang="ru-RU"/>
        </a:p>
      </dgm:t>
    </dgm:pt>
    <dgm:pt modelId="{BB0A120A-45BE-4238-8715-798C6E02A432}" type="pres">
      <dgm:prSet presAssocID="{BA213E3F-A927-4BFB-AD03-D8B699FBC403}" presName="childText" presStyleLbl="bgAcc1" presStyleIdx="4" presStyleCnt="5" custScaleX="2621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3508E3D-46C4-49BD-86AC-6E06BEDE1536}" type="presOf" srcId="{42C3C65C-CA18-4A1E-B419-91A6B49399C9}" destId="{0C2946E0-D941-41D4-8F36-96E4493D55C6}" srcOrd="0" destOrd="0" presId="urn:microsoft.com/office/officeart/2005/8/layout/hierarchy3"/>
    <dgm:cxn modelId="{525C7894-8517-4E14-836A-6A25E7BA725D}" srcId="{B93F6CC9-069D-406C-805C-0843AAEC54BF}" destId="{99DA1F42-24EF-4C8F-A7CA-3F1FA034521F}" srcOrd="2" destOrd="0" parTransId="{FAD71A86-7EB9-4AB2-BDC9-DAA191CA2F0E}" sibTransId="{550CFBB5-C5D7-49DF-81F0-273F2D9A59EE}"/>
    <dgm:cxn modelId="{54FBE2AB-FA24-4645-800E-0594547BE776}" srcId="{B93F6CC9-069D-406C-805C-0843AAEC54BF}" destId="{D2A74588-CCDF-40FC-9836-0D27CFA72860}" srcOrd="3" destOrd="0" parTransId="{692F7D7E-0241-4574-AA2E-CDAB20385346}" sibTransId="{250061EF-014C-4E1A-9D88-E79A5148A30C}"/>
    <dgm:cxn modelId="{1C6075FF-58AC-4EF6-A48C-45C03CE35B57}" srcId="{B93F6CC9-069D-406C-805C-0843AAEC54BF}" destId="{E3C2AE7B-EA15-4296-BDC7-B3C0F2C4A54F}" srcOrd="0" destOrd="0" parTransId="{0E07D232-0922-46B2-95E4-2CD95EE689F5}" sibTransId="{462AF82C-6BAE-4E18-9A1F-6F9452506F98}"/>
    <dgm:cxn modelId="{9DCFC796-6F59-4DFE-8E55-F2305DAB6D7D}" type="presOf" srcId="{99DA1F42-24EF-4C8F-A7CA-3F1FA034521F}" destId="{89279EFF-72F4-4E3A-B8C7-4C191BD81A47}" srcOrd="0" destOrd="0" presId="urn:microsoft.com/office/officeart/2005/8/layout/hierarchy3"/>
    <dgm:cxn modelId="{61530E36-8800-424A-9AB8-74AFA2049CFA}" type="presOf" srcId="{692F7D7E-0241-4574-AA2E-CDAB20385346}" destId="{1E1EDC79-6363-4ACB-BBEE-1F3CA59653CB}" srcOrd="0" destOrd="0" presId="urn:microsoft.com/office/officeart/2005/8/layout/hierarchy3"/>
    <dgm:cxn modelId="{E47F465D-EB00-4DE6-B6AF-9C4E27BC0F18}" type="presOf" srcId="{B02D9B3F-D1B1-44E2-8F1E-9F657643BC2D}" destId="{F749CC47-1F04-48C9-ABCC-C8C9B4FF3768}" srcOrd="0" destOrd="0" presId="urn:microsoft.com/office/officeart/2005/8/layout/hierarchy3"/>
    <dgm:cxn modelId="{5724F194-99EE-46E1-A350-6BEA6344455A}" srcId="{2645A231-9BE3-4E3E-BEBF-ECC8083F5B9D}" destId="{B93F6CC9-069D-406C-805C-0843AAEC54BF}" srcOrd="0" destOrd="0" parTransId="{EEEDFCD6-6F82-484C-A30D-7809AC24181A}" sibTransId="{B5D16478-D10A-47C5-9C00-075C320140BF}"/>
    <dgm:cxn modelId="{CFE31652-1413-4CD2-BD94-70A6D091F317}" type="presOf" srcId="{0E07D232-0922-46B2-95E4-2CD95EE689F5}" destId="{B6C54526-2B0A-4B85-B14E-EAB8D3325435}" srcOrd="0" destOrd="0" presId="urn:microsoft.com/office/officeart/2005/8/layout/hierarchy3"/>
    <dgm:cxn modelId="{4714DC2E-368C-44F7-A0D2-B3ADEA5E016D}" type="presOf" srcId="{2645A231-9BE3-4E3E-BEBF-ECC8083F5B9D}" destId="{006F0EAA-FF08-4CBB-8C01-95087C53C54B}" srcOrd="0" destOrd="0" presId="urn:microsoft.com/office/officeart/2005/8/layout/hierarchy3"/>
    <dgm:cxn modelId="{5789582E-5BA9-40FC-A196-DD22F26786FB}" type="presOf" srcId="{BA213E3F-A927-4BFB-AD03-D8B699FBC403}" destId="{BB0A120A-45BE-4238-8715-798C6E02A432}" srcOrd="0" destOrd="0" presId="urn:microsoft.com/office/officeart/2005/8/layout/hierarchy3"/>
    <dgm:cxn modelId="{4FD2AD7D-8A2C-4335-97FF-C739489E294A}" srcId="{B93F6CC9-069D-406C-805C-0843AAEC54BF}" destId="{E1239832-4C87-4A60-8D73-3D0F05CEAA58}" srcOrd="1" destOrd="0" parTransId="{B02D9B3F-D1B1-44E2-8F1E-9F657643BC2D}" sibTransId="{11948006-247F-4508-9897-3F24D1B9F6FC}"/>
    <dgm:cxn modelId="{8101C87E-E60F-4368-B159-854F5E0D09A7}" type="presOf" srcId="{FAD71A86-7EB9-4AB2-BDC9-DAA191CA2F0E}" destId="{52DC55E5-0353-46B3-8129-053A3C9A722E}" srcOrd="0" destOrd="0" presId="urn:microsoft.com/office/officeart/2005/8/layout/hierarchy3"/>
    <dgm:cxn modelId="{64CD77F9-EE3E-455C-AAB0-5FC5D61656BE}" type="presOf" srcId="{E3C2AE7B-EA15-4296-BDC7-B3C0F2C4A54F}" destId="{D3D5639A-AFB1-41E0-926C-AF9BDB3462CA}" srcOrd="0" destOrd="0" presId="urn:microsoft.com/office/officeart/2005/8/layout/hierarchy3"/>
    <dgm:cxn modelId="{8A668CEA-977C-445E-88E5-B216C72F1469}" srcId="{B93F6CC9-069D-406C-805C-0843AAEC54BF}" destId="{BA213E3F-A927-4BFB-AD03-D8B699FBC403}" srcOrd="4" destOrd="0" parTransId="{42C3C65C-CA18-4A1E-B419-91A6B49399C9}" sibTransId="{E24AB3A1-9C45-4524-B341-0606A7072F7E}"/>
    <dgm:cxn modelId="{659DEBAC-E780-4032-B013-0419C9FBD718}" type="presOf" srcId="{D2A74588-CCDF-40FC-9836-0D27CFA72860}" destId="{7BAAA69C-0FAE-47FE-9BF5-2E7701E7A154}" srcOrd="0" destOrd="0" presId="urn:microsoft.com/office/officeart/2005/8/layout/hierarchy3"/>
    <dgm:cxn modelId="{A75B176F-D45B-4E30-9880-B700295C3A88}" type="presOf" srcId="{B93F6CC9-069D-406C-805C-0843AAEC54BF}" destId="{A7EA4C0A-8152-4962-B90D-EE1842DEED40}" srcOrd="0" destOrd="0" presId="urn:microsoft.com/office/officeart/2005/8/layout/hierarchy3"/>
    <dgm:cxn modelId="{CC1F87BA-228D-4189-AD84-DC1F292B040B}" type="presOf" srcId="{B93F6CC9-069D-406C-805C-0843AAEC54BF}" destId="{65791906-8AFF-40EA-BD16-1CBA3D850050}" srcOrd="1" destOrd="0" presId="urn:microsoft.com/office/officeart/2005/8/layout/hierarchy3"/>
    <dgm:cxn modelId="{233C6010-10DF-4213-AB20-F41EC92E585A}" type="presOf" srcId="{E1239832-4C87-4A60-8D73-3D0F05CEAA58}" destId="{F20BE631-ED57-4069-B905-62AA1DD4F913}" srcOrd="0" destOrd="0" presId="urn:microsoft.com/office/officeart/2005/8/layout/hierarchy3"/>
    <dgm:cxn modelId="{AD9ABC48-8557-481A-9105-A6B09EB443C0}" type="presParOf" srcId="{006F0EAA-FF08-4CBB-8C01-95087C53C54B}" destId="{A8B02B51-3A93-45C3-BE95-9927FA1C4DC0}" srcOrd="0" destOrd="0" presId="urn:microsoft.com/office/officeart/2005/8/layout/hierarchy3"/>
    <dgm:cxn modelId="{6F95662C-6476-4B49-8531-B08EEC04C6B9}" type="presParOf" srcId="{A8B02B51-3A93-45C3-BE95-9927FA1C4DC0}" destId="{C6EB7184-1BAB-4E51-90D4-8736E074096E}" srcOrd="0" destOrd="0" presId="urn:microsoft.com/office/officeart/2005/8/layout/hierarchy3"/>
    <dgm:cxn modelId="{2AF502C9-7912-49DD-B224-F9DA7A251B58}" type="presParOf" srcId="{C6EB7184-1BAB-4E51-90D4-8736E074096E}" destId="{A7EA4C0A-8152-4962-B90D-EE1842DEED40}" srcOrd="0" destOrd="0" presId="urn:microsoft.com/office/officeart/2005/8/layout/hierarchy3"/>
    <dgm:cxn modelId="{92B04B12-8E30-436F-AD26-C2E96238EF9E}" type="presParOf" srcId="{C6EB7184-1BAB-4E51-90D4-8736E074096E}" destId="{65791906-8AFF-40EA-BD16-1CBA3D850050}" srcOrd="1" destOrd="0" presId="urn:microsoft.com/office/officeart/2005/8/layout/hierarchy3"/>
    <dgm:cxn modelId="{AAF4763A-6652-40E6-B6EA-315C4356FDCF}" type="presParOf" srcId="{A8B02B51-3A93-45C3-BE95-9927FA1C4DC0}" destId="{25DBA52A-3FB4-4372-8D0B-2DDCDD11123C}" srcOrd="1" destOrd="0" presId="urn:microsoft.com/office/officeart/2005/8/layout/hierarchy3"/>
    <dgm:cxn modelId="{AF978E5F-814B-4D23-B95D-5050FF8770F4}" type="presParOf" srcId="{25DBA52A-3FB4-4372-8D0B-2DDCDD11123C}" destId="{B6C54526-2B0A-4B85-B14E-EAB8D3325435}" srcOrd="0" destOrd="0" presId="urn:microsoft.com/office/officeart/2005/8/layout/hierarchy3"/>
    <dgm:cxn modelId="{B2D6FD5E-A0F3-4120-955D-69241866FE55}" type="presParOf" srcId="{25DBA52A-3FB4-4372-8D0B-2DDCDD11123C}" destId="{D3D5639A-AFB1-41E0-926C-AF9BDB3462CA}" srcOrd="1" destOrd="0" presId="urn:microsoft.com/office/officeart/2005/8/layout/hierarchy3"/>
    <dgm:cxn modelId="{52CEC359-668E-409F-A5A9-06D2329ABA71}" type="presParOf" srcId="{25DBA52A-3FB4-4372-8D0B-2DDCDD11123C}" destId="{F749CC47-1F04-48C9-ABCC-C8C9B4FF3768}" srcOrd="2" destOrd="0" presId="urn:microsoft.com/office/officeart/2005/8/layout/hierarchy3"/>
    <dgm:cxn modelId="{710C2205-F591-4F86-B263-34C82EFF4367}" type="presParOf" srcId="{25DBA52A-3FB4-4372-8D0B-2DDCDD11123C}" destId="{F20BE631-ED57-4069-B905-62AA1DD4F913}" srcOrd="3" destOrd="0" presId="urn:microsoft.com/office/officeart/2005/8/layout/hierarchy3"/>
    <dgm:cxn modelId="{B5EFA98E-F351-4CB1-A62B-3F45D5DD74CC}" type="presParOf" srcId="{25DBA52A-3FB4-4372-8D0B-2DDCDD11123C}" destId="{52DC55E5-0353-46B3-8129-053A3C9A722E}" srcOrd="4" destOrd="0" presId="urn:microsoft.com/office/officeart/2005/8/layout/hierarchy3"/>
    <dgm:cxn modelId="{543BAAB6-BC24-45D2-AFDA-D22D7805C69E}" type="presParOf" srcId="{25DBA52A-3FB4-4372-8D0B-2DDCDD11123C}" destId="{89279EFF-72F4-4E3A-B8C7-4C191BD81A47}" srcOrd="5" destOrd="0" presId="urn:microsoft.com/office/officeart/2005/8/layout/hierarchy3"/>
    <dgm:cxn modelId="{C8A89735-D077-4AE6-9621-FFF6FAE799BF}" type="presParOf" srcId="{25DBA52A-3FB4-4372-8D0B-2DDCDD11123C}" destId="{1E1EDC79-6363-4ACB-BBEE-1F3CA59653CB}" srcOrd="6" destOrd="0" presId="urn:microsoft.com/office/officeart/2005/8/layout/hierarchy3"/>
    <dgm:cxn modelId="{22D54B45-CC1D-4693-9A63-B08917986F84}" type="presParOf" srcId="{25DBA52A-3FB4-4372-8D0B-2DDCDD11123C}" destId="{7BAAA69C-0FAE-47FE-9BF5-2E7701E7A154}" srcOrd="7" destOrd="0" presId="urn:microsoft.com/office/officeart/2005/8/layout/hierarchy3"/>
    <dgm:cxn modelId="{3FD51FD0-A05F-4337-99C9-CA8A964F08E7}" type="presParOf" srcId="{25DBA52A-3FB4-4372-8D0B-2DDCDD11123C}" destId="{0C2946E0-D941-41D4-8F36-96E4493D55C6}" srcOrd="8" destOrd="0" presId="urn:microsoft.com/office/officeart/2005/8/layout/hierarchy3"/>
    <dgm:cxn modelId="{3917A0F0-33E6-4F0E-BBEE-C1A2343AE2A4}" type="presParOf" srcId="{25DBA52A-3FB4-4372-8D0B-2DDCDD11123C}" destId="{BB0A120A-45BE-4238-8715-798C6E02A432}" srcOrd="9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6052B48-35F1-46A6-A6B4-B56C4E3CA39F}" type="doc">
      <dgm:prSet loTypeId="urn:microsoft.com/office/officeart/2005/8/layout/hList6" loCatId="list" qsTypeId="urn:microsoft.com/office/officeart/2005/8/quickstyle/3d2" qsCatId="3D" csTypeId="urn:microsoft.com/office/officeart/2005/8/colors/accent4_2" csCatId="accent4" phldr="1"/>
      <dgm:spPr/>
      <dgm:t>
        <a:bodyPr/>
        <a:lstStyle/>
        <a:p>
          <a:endParaRPr lang="ru-RU"/>
        </a:p>
      </dgm:t>
    </dgm:pt>
    <dgm:pt modelId="{236AE27C-4806-4996-AC1C-5F85C9FA2996}">
      <dgm:prSet phldrT="[Текст]"/>
      <dgm:spPr>
        <a:solidFill>
          <a:srgbClr val="B95C29"/>
        </a:solidFill>
      </dgm:spPr>
      <dgm:t>
        <a:bodyPr/>
        <a:lstStyle/>
        <a:p>
          <a:r>
            <a:rPr lang="uk-UA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Прийоми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6C949D0-0262-449C-A86D-69C60F29D1F2}" type="parTrans" cxnId="{932E9B42-ACB9-44F1-BBEB-46364B4E1F97}">
      <dgm:prSet/>
      <dgm:spPr/>
      <dgm:t>
        <a:bodyPr/>
        <a:lstStyle/>
        <a:p>
          <a:endParaRPr lang="ru-RU"/>
        </a:p>
      </dgm:t>
    </dgm:pt>
    <dgm:pt modelId="{9897D4EB-F8AA-41D0-8931-A66394B238B1}" type="sibTrans" cxnId="{932E9B42-ACB9-44F1-BBEB-46364B4E1F97}">
      <dgm:prSet/>
      <dgm:spPr/>
      <dgm:t>
        <a:bodyPr/>
        <a:lstStyle/>
        <a:p>
          <a:endParaRPr lang="ru-RU"/>
        </a:p>
      </dgm:t>
    </dgm:pt>
    <dgm:pt modelId="{4FC89520-2681-4780-A6BA-72EE1458A200}">
      <dgm:prSet phldrT="[Текст]" custT="1"/>
      <dgm:spPr>
        <a:solidFill>
          <a:srgbClr val="B95C29"/>
        </a:solidFill>
      </dgm:spPr>
      <dgm:t>
        <a:bodyPr/>
        <a:lstStyle/>
        <a:p>
          <a:pPr rtl="0"/>
          <a:r>
            <a:rPr lang="uk-UA" sz="1600" b="1" i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«літературний крос»</a:t>
          </a:r>
          <a:endParaRPr lang="ru-RU" sz="1600" b="1" i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0B197CF-362B-4F8C-A623-85CC519DD8B7}" type="parTrans" cxnId="{15EFE276-C6D3-47A3-A048-8147CA3141C4}">
      <dgm:prSet/>
      <dgm:spPr/>
      <dgm:t>
        <a:bodyPr/>
        <a:lstStyle/>
        <a:p>
          <a:endParaRPr lang="ru-RU"/>
        </a:p>
      </dgm:t>
    </dgm:pt>
    <dgm:pt modelId="{1D51911D-EE83-4EB5-9F0C-DF6FCAE9A011}" type="sibTrans" cxnId="{15EFE276-C6D3-47A3-A048-8147CA3141C4}">
      <dgm:prSet/>
      <dgm:spPr/>
      <dgm:t>
        <a:bodyPr/>
        <a:lstStyle/>
        <a:p>
          <a:endParaRPr lang="ru-RU"/>
        </a:p>
      </dgm:t>
    </dgm:pt>
    <dgm:pt modelId="{5B9E25F0-7E02-42F8-A817-79E12861D098}">
      <dgm:prSet phldrT="[Текст]" custT="1"/>
      <dgm:spPr>
        <a:solidFill>
          <a:srgbClr val="B95C29"/>
        </a:solidFill>
      </dgm:spPr>
      <dgm:t>
        <a:bodyPr/>
        <a:lstStyle/>
        <a:p>
          <a:r>
            <a:rPr lang="uk-UA" sz="1600" b="1" i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“передбачення”</a:t>
          </a:r>
          <a:endParaRPr lang="ru-RU" sz="1600" b="1" i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E7B99B2-11A0-4D8F-A88E-6494B96D106A}" type="parTrans" cxnId="{3EFA57A3-250E-4C4D-B375-F6A83A9B6776}">
      <dgm:prSet/>
      <dgm:spPr/>
      <dgm:t>
        <a:bodyPr/>
        <a:lstStyle/>
        <a:p>
          <a:endParaRPr lang="ru-RU"/>
        </a:p>
      </dgm:t>
    </dgm:pt>
    <dgm:pt modelId="{1C5F5B4A-88B8-4360-9148-FF40166E18EA}" type="sibTrans" cxnId="{3EFA57A3-250E-4C4D-B375-F6A83A9B6776}">
      <dgm:prSet/>
      <dgm:spPr/>
      <dgm:t>
        <a:bodyPr/>
        <a:lstStyle/>
        <a:p>
          <a:endParaRPr lang="ru-RU"/>
        </a:p>
      </dgm:t>
    </dgm:pt>
    <dgm:pt modelId="{8A6C5876-8FA2-45D2-A897-BF90A15FCE49}">
      <dgm:prSet phldrT="[Текст]" custT="1"/>
      <dgm:spPr>
        <a:solidFill>
          <a:srgbClr val="B95C29"/>
        </a:solidFill>
      </dgm:spPr>
      <dgm:t>
        <a:bodyPr/>
        <a:lstStyle/>
        <a:p>
          <a:r>
            <a:rPr lang="uk-UA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Проблемні запитання</a:t>
          </a:r>
        </a:p>
        <a:p>
          <a:r>
            <a:rPr lang="uk-UA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Чи впливає багатство на духовність людини?</a:t>
          </a:r>
        </a:p>
        <a:p>
          <a:r>
            <a:rPr lang="uk-UA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У чому секрет успіху людини?</a:t>
          </a:r>
        </a:p>
        <a:p>
          <a:r>
            <a:rPr lang="uk-UA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Що означає бути мужнім?</a:t>
          </a:r>
          <a:endParaRPr lang="ru-RU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B8A7568-2614-4F18-BE09-ADDFCF1B46B1}" type="parTrans" cxnId="{536027A7-0CAE-4436-8896-A4436ADF68E8}">
      <dgm:prSet/>
      <dgm:spPr/>
      <dgm:t>
        <a:bodyPr/>
        <a:lstStyle/>
        <a:p>
          <a:endParaRPr lang="ru-RU"/>
        </a:p>
      </dgm:t>
    </dgm:pt>
    <dgm:pt modelId="{1AB74520-8567-433C-A776-6B29791B79C0}" type="sibTrans" cxnId="{536027A7-0CAE-4436-8896-A4436ADF68E8}">
      <dgm:prSet/>
      <dgm:spPr/>
      <dgm:t>
        <a:bodyPr/>
        <a:lstStyle/>
        <a:p>
          <a:endParaRPr lang="ru-RU"/>
        </a:p>
      </dgm:t>
    </dgm:pt>
    <dgm:pt modelId="{45A53855-6DFC-4248-80A6-53FE0D801D54}">
      <dgm:prSet phldrT="[Текст]" custT="1"/>
      <dgm:spPr>
        <a:solidFill>
          <a:srgbClr val="B95C29"/>
        </a:solidFill>
      </dgm:spPr>
      <dgm:t>
        <a:bodyPr/>
        <a:lstStyle/>
        <a:p>
          <a:pPr rtl="0"/>
          <a:r>
            <a:rPr lang="uk-UA" sz="1600" b="1" i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«літературна мозаїка»</a:t>
          </a:r>
          <a:endParaRPr lang="ru-RU" sz="1600" b="1" i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E4B134C-9046-47BC-AC36-E09B7BC51D70}" type="parTrans" cxnId="{11E392E7-01FF-42B7-91D2-BE711467A69B}">
      <dgm:prSet/>
      <dgm:spPr/>
      <dgm:t>
        <a:bodyPr/>
        <a:lstStyle/>
        <a:p>
          <a:endParaRPr lang="ru-RU"/>
        </a:p>
      </dgm:t>
    </dgm:pt>
    <dgm:pt modelId="{BF7301DF-E66F-4146-805D-DB407CA668C0}" type="sibTrans" cxnId="{11E392E7-01FF-42B7-91D2-BE711467A69B}">
      <dgm:prSet/>
      <dgm:spPr/>
      <dgm:t>
        <a:bodyPr/>
        <a:lstStyle/>
        <a:p>
          <a:endParaRPr lang="ru-RU"/>
        </a:p>
      </dgm:t>
    </dgm:pt>
    <dgm:pt modelId="{DC557B98-0184-4E74-B619-528437E0EBD8}">
      <dgm:prSet phldrT="[Текст]" custT="1"/>
      <dgm:spPr>
        <a:solidFill>
          <a:srgbClr val="B95C29"/>
        </a:solidFill>
      </dgm:spPr>
      <dgm:t>
        <a:bodyPr/>
        <a:lstStyle/>
        <a:p>
          <a:pPr rtl="0"/>
          <a:r>
            <a:rPr lang="uk-UA" sz="1600" b="1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«переплутаного ланцюжка»</a:t>
          </a:r>
          <a:endParaRPr lang="ru-RU" sz="1600" b="1" i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B1F58F6-602E-4B5B-A186-5B9A6E24698D}" type="parTrans" cxnId="{ABA222A8-02F2-486D-862C-1CC5983A3191}">
      <dgm:prSet/>
      <dgm:spPr/>
      <dgm:t>
        <a:bodyPr/>
        <a:lstStyle/>
        <a:p>
          <a:endParaRPr lang="ru-RU"/>
        </a:p>
      </dgm:t>
    </dgm:pt>
    <dgm:pt modelId="{47EBB8ED-7ACB-47C7-98F5-E32DAD568024}" type="sibTrans" cxnId="{ABA222A8-02F2-486D-862C-1CC5983A3191}">
      <dgm:prSet/>
      <dgm:spPr/>
      <dgm:t>
        <a:bodyPr/>
        <a:lstStyle/>
        <a:p>
          <a:endParaRPr lang="ru-RU"/>
        </a:p>
      </dgm:t>
    </dgm:pt>
    <dgm:pt modelId="{BC484CEA-4BB7-4528-AA35-221F33021B0F}">
      <dgm:prSet phldrT="[Текст]" custT="1"/>
      <dgm:spPr>
        <a:solidFill>
          <a:srgbClr val="B95C29"/>
        </a:solidFill>
      </dgm:spPr>
      <dgm:t>
        <a:bodyPr/>
        <a:lstStyle/>
        <a:p>
          <a:pPr rtl="0"/>
          <a:r>
            <a:rPr lang="uk-UA" sz="1600" b="1" i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«монолог»</a:t>
          </a:r>
          <a:endParaRPr lang="ru-RU" sz="1600" b="1" i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707DC93-95D2-4D1F-99F7-002B8A064ACA}" type="parTrans" cxnId="{6E66610F-6998-4599-BD52-5B9AD0CD28E6}">
      <dgm:prSet/>
      <dgm:spPr/>
      <dgm:t>
        <a:bodyPr/>
        <a:lstStyle/>
        <a:p>
          <a:endParaRPr lang="ru-RU"/>
        </a:p>
      </dgm:t>
    </dgm:pt>
    <dgm:pt modelId="{D009C555-262C-4E14-BAAA-494215FF9963}" type="sibTrans" cxnId="{6E66610F-6998-4599-BD52-5B9AD0CD28E6}">
      <dgm:prSet/>
      <dgm:spPr/>
      <dgm:t>
        <a:bodyPr/>
        <a:lstStyle/>
        <a:p>
          <a:endParaRPr lang="ru-RU"/>
        </a:p>
      </dgm:t>
    </dgm:pt>
    <dgm:pt modelId="{EF8AFA94-9274-46AE-9787-BAD2292F03D2}" type="pres">
      <dgm:prSet presAssocID="{96052B48-35F1-46A6-A6B4-B56C4E3CA39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1A30B66-013E-4101-9AB8-9B89076FFF80}" type="pres">
      <dgm:prSet presAssocID="{236AE27C-4806-4996-AC1C-5F85C9FA2996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8DF6B9-1911-47DB-A6BE-E79BCCD3E8D0}" type="pres">
      <dgm:prSet presAssocID="{9897D4EB-F8AA-41D0-8931-A66394B238B1}" presName="sibTrans" presStyleCnt="0"/>
      <dgm:spPr/>
    </dgm:pt>
    <dgm:pt modelId="{8C184E06-BD53-4FB2-86D7-3E9F70D68E80}" type="pres">
      <dgm:prSet presAssocID="{8A6C5876-8FA2-45D2-A897-BF90A15FCE49}" presName="node" presStyleLbl="node1" presStyleIdx="1" presStyleCnt="2" custLinFactNeighborX="-19593" custLinFactNeighborY="21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36027A7-0CAE-4436-8896-A4436ADF68E8}" srcId="{96052B48-35F1-46A6-A6B4-B56C4E3CA39F}" destId="{8A6C5876-8FA2-45D2-A897-BF90A15FCE49}" srcOrd="1" destOrd="0" parTransId="{CB8A7568-2614-4F18-BE09-ADDFCF1B46B1}" sibTransId="{1AB74520-8567-433C-A776-6B29791B79C0}"/>
    <dgm:cxn modelId="{803DE61B-455D-4D21-A6EF-036A5CF4E5E6}" type="presOf" srcId="{236AE27C-4806-4996-AC1C-5F85C9FA2996}" destId="{51A30B66-013E-4101-9AB8-9B89076FFF80}" srcOrd="0" destOrd="0" presId="urn:microsoft.com/office/officeart/2005/8/layout/hList6"/>
    <dgm:cxn modelId="{11E392E7-01FF-42B7-91D2-BE711467A69B}" srcId="{236AE27C-4806-4996-AC1C-5F85C9FA2996}" destId="{45A53855-6DFC-4248-80A6-53FE0D801D54}" srcOrd="1" destOrd="0" parTransId="{1E4B134C-9046-47BC-AC36-E09B7BC51D70}" sibTransId="{BF7301DF-E66F-4146-805D-DB407CA668C0}"/>
    <dgm:cxn modelId="{82014945-51EA-4DB9-8AC4-5B68E360E085}" type="presOf" srcId="{5B9E25F0-7E02-42F8-A817-79E12861D098}" destId="{51A30B66-013E-4101-9AB8-9B89076FFF80}" srcOrd="0" destOrd="5" presId="urn:microsoft.com/office/officeart/2005/8/layout/hList6"/>
    <dgm:cxn modelId="{15899858-661A-42FF-A613-2AD550D3EC09}" type="presOf" srcId="{4FC89520-2681-4780-A6BA-72EE1458A200}" destId="{51A30B66-013E-4101-9AB8-9B89076FFF80}" srcOrd="0" destOrd="1" presId="urn:microsoft.com/office/officeart/2005/8/layout/hList6"/>
    <dgm:cxn modelId="{16825FF9-17B7-4519-A484-72EB0C855C28}" type="presOf" srcId="{BC484CEA-4BB7-4528-AA35-221F33021B0F}" destId="{51A30B66-013E-4101-9AB8-9B89076FFF80}" srcOrd="0" destOrd="4" presId="urn:microsoft.com/office/officeart/2005/8/layout/hList6"/>
    <dgm:cxn modelId="{ABA222A8-02F2-486D-862C-1CC5983A3191}" srcId="{236AE27C-4806-4996-AC1C-5F85C9FA2996}" destId="{DC557B98-0184-4E74-B619-528437E0EBD8}" srcOrd="2" destOrd="0" parTransId="{4B1F58F6-602E-4B5B-A186-5B9A6E24698D}" sibTransId="{47EBB8ED-7ACB-47C7-98F5-E32DAD568024}"/>
    <dgm:cxn modelId="{932E9B42-ACB9-44F1-BBEB-46364B4E1F97}" srcId="{96052B48-35F1-46A6-A6B4-B56C4E3CA39F}" destId="{236AE27C-4806-4996-AC1C-5F85C9FA2996}" srcOrd="0" destOrd="0" parTransId="{B6C949D0-0262-449C-A86D-69C60F29D1F2}" sibTransId="{9897D4EB-F8AA-41D0-8931-A66394B238B1}"/>
    <dgm:cxn modelId="{6E66610F-6998-4599-BD52-5B9AD0CD28E6}" srcId="{236AE27C-4806-4996-AC1C-5F85C9FA2996}" destId="{BC484CEA-4BB7-4528-AA35-221F33021B0F}" srcOrd="3" destOrd="0" parTransId="{7707DC93-95D2-4D1F-99F7-002B8A064ACA}" sibTransId="{D009C555-262C-4E14-BAAA-494215FF9963}"/>
    <dgm:cxn modelId="{15EFE276-C6D3-47A3-A048-8147CA3141C4}" srcId="{236AE27C-4806-4996-AC1C-5F85C9FA2996}" destId="{4FC89520-2681-4780-A6BA-72EE1458A200}" srcOrd="0" destOrd="0" parTransId="{90B197CF-362B-4F8C-A623-85CC519DD8B7}" sibTransId="{1D51911D-EE83-4EB5-9F0C-DF6FCAE9A011}"/>
    <dgm:cxn modelId="{6C13CC74-9BA2-4BF8-A318-2297FBC8C578}" type="presOf" srcId="{8A6C5876-8FA2-45D2-A897-BF90A15FCE49}" destId="{8C184E06-BD53-4FB2-86D7-3E9F70D68E80}" srcOrd="0" destOrd="0" presId="urn:microsoft.com/office/officeart/2005/8/layout/hList6"/>
    <dgm:cxn modelId="{56AF3ADC-DB57-4FDD-9B4D-A2E305EE4967}" type="presOf" srcId="{45A53855-6DFC-4248-80A6-53FE0D801D54}" destId="{51A30B66-013E-4101-9AB8-9B89076FFF80}" srcOrd="0" destOrd="2" presId="urn:microsoft.com/office/officeart/2005/8/layout/hList6"/>
    <dgm:cxn modelId="{5B77C994-EB63-4BC0-BAB8-FEC4FBAA5278}" type="presOf" srcId="{96052B48-35F1-46A6-A6B4-B56C4E3CA39F}" destId="{EF8AFA94-9274-46AE-9787-BAD2292F03D2}" srcOrd="0" destOrd="0" presId="urn:microsoft.com/office/officeart/2005/8/layout/hList6"/>
    <dgm:cxn modelId="{C17DF598-8B4E-40ED-A4AE-68045887CF5D}" type="presOf" srcId="{DC557B98-0184-4E74-B619-528437E0EBD8}" destId="{51A30B66-013E-4101-9AB8-9B89076FFF80}" srcOrd="0" destOrd="3" presId="urn:microsoft.com/office/officeart/2005/8/layout/hList6"/>
    <dgm:cxn modelId="{3EFA57A3-250E-4C4D-B375-F6A83A9B6776}" srcId="{236AE27C-4806-4996-AC1C-5F85C9FA2996}" destId="{5B9E25F0-7E02-42F8-A817-79E12861D098}" srcOrd="4" destOrd="0" parTransId="{9E7B99B2-11A0-4D8F-A88E-6494B96D106A}" sibTransId="{1C5F5B4A-88B8-4360-9148-FF40166E18EA}"/>
    <dgm:cxn modelId="{BFC4EBF1-F8F8-402E-95ED-C1A792C5E8B8}" type="presParOf" srcId="{EF8AFA94-9274-46AE-9787-BAD2292F03D2}" destId="{51A30B66-013E-4101-9AB8-9B89076FFF80}" srcOrd="0" destOrd="0" presId="urn:microsoft.com/office/officeart/2005/8/layout/hList6"/>
    <dgm:cxn modelId="{240E3224-9571-473D-9973-1F349B28AE58}" type="presParOf" srcId="{EF8AFA94-9274-46AE-9787-BAD2292F03D2}" destId="{618DF6B9-1911-47DB-A6BE-E79BCCD3E8D0}" srcOrd="1" destOrd="0" presId="urn:microsoft.com/office/officeart/2005/8/layout/hList6"/>
    <dgm:cxn modelId="{86A879AD-9738-4B8B-B994-2473C5749960}" type="presParOf" srcId="{EF8AFA94-9274-46AE-9787-BAD2292F03D2}" destId="{8C184E06-BD53-4FB2-86D7-3E9F70D68E80}" srcOrd="2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DB4A58C-AB45-4E15-B99A-EB7045A90133}" type="doc">
      <dgm:prSet loTypeId="urn:microsoft.com/office/officeart/2005/8/layout/hierarchy3" loCatId="list" qsTypeId="urn:microsoft.com/office/officeart/2005/8/quickstyle/simple2" qsCatId="simple" csTypeId="urn:microsoft.com/office/officeart/2005/8/colors/accent4_3" csCatId="accent4" phldr="1"/>
      <dgm:spPr/>
      <dgm:t>
        <a:bodyPr/>
        <a:lstStyle/>
        <a:p>
          <a:endParaRPr lang="ru-RU"/>
        </a:p>
      </dgm:t>
    </dgm:pt>
    <dgm:pt modelId="{A21D90C7-B7F2-40E1-84DA-729BE2582245}">
      <dgm:prSet phldrT="[Текст]"/>
      <dgm:spPr>
        <a:solidFill>
          <a:srgbClr val="B95C29"/>
        </a:solidFill>
      </dgm:spPr>
      <dgm:t>
        <a:bodyPr/>
        <a:lstStyle/>
        <a:p>
          <a:r>
            <a:rPr lang="uk-UA" b="1" dirty="0" smtClean="0">
              <a:effectLst>
                <a:outerShdw blurRad="38100" dist="38100" dir="2700000" algn="tl">
                  <a:srgbClr val="000000"/>
                </a:outerShdw>
              </a:effectLst>
            </a:rPr>
            <a:t>Прийом «Альтернатива»</a:t>
          </a:r>
        </a:p>
        <a:p>
          <a:r>
            <a:rPr lang="uk-UA" b="1" dirty="0" smtClean="0">
              <a:effectLst>
                <a:outerShdw blurRad="38100" dist="38100" dir="2700000" algn="tl">
                  <a:srgbClr val="000000"/>
                </a:outerShdw>
              </a:effectLst>
            </a:rPr>
            <a:t>У  боротьбі за життя вирішальним фактором є:</a:t>
          </a:r>
          <a:endParaRPr lang="ru-RU" dirty="0"/>
        </a:p>
      </dgm:t>
    </dgm:pt>
    <dgm:pt modelId="{DBBB303E-2760-406C-83A3-6333CA18586A}" type="parTrans" cxnId="{59969D31-F329-4DA8-88AE-65C3E408B211}">
      <dgm:prSet/>
      <dgm:spPr/>
      <dgm:t>
        <a:bodyPr/>
        <a:lstStyle/>
        <a:p>
          <a:endParaRPr lang="ru-RU"/>
        </a:p>
      </dgm:t>
    </dgm:pt>
    <dgm:pt modelId="{86442C76-BC5A-4CF5-932C-61C88244F7B0}" type="sibTrans" cxnId="{59969D31-F329-4DA8-88AE-65C3E408B211}">
      <dgm:prSet/>
      <dgm:spPr/>
      <dgm:t>
        <a:bodyPr/>
        <a:lstStyle/>
        <a:p>
          <a:endParaRPr lang="ru-RU"/>
        </a:p>
      </dgm:t>
    </dgm:pt>
    <dgm:pt modelId="{63B6E684-426A-4248-A346-F177454C8D8D}">
      <dgm:prSet custT="1"/>
      <dgm:spPr/>
      <dgm:t>
        <a:bodyPr/>
        <a:lstStyle/>
        <a:p>
          <a:pPr algn="ctr"/>
          <a:r>
            <a:rPr lang="uk-UA" sz="1800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/>
                </a:outerShdw>
              </a:effectLst>
            </a:rPr>
            <a:t>Матеріальні цінності.</a:t>
          </a:r>
        </a:p>
      </dgm:t>
    </dgm:pt>
    <dgm:pt modelId="{201C76D4-45A7-48CA-AA08-04AD35D3D646}" type="parTrans" cxnId="{6BE48FB1-0596-4587-8F7E-A808A36E967C}">
      <dgm:prSet/>
      <dgm:spPr/>
      <dgm:t>
        <a:bodyPr/>
        <a:lstStyle/>
        <a:p>
          <a:endParaRPr lang="ru-RU"/>
        </a:p>
      </dgm:t>
    </dgm:pt>
    <dgm:pt modelId="{55F92A08-AF71-4946-8EAE-FA46D6B0B6AE}" type="sibTrans" cxnId="{6BE48FB1-0596-4587-8F7E-A808A36E967C}">
      <dgm:prSet/>
      <dgm:spPr/>
      <dgm:t>
        <a:bodyPr/>
        <a:lstStyle/>
        <a:p>
          <a:endParaRPr lang="ru-RU"/>
        </a:p>
      </dgm:t>
    </dgm:pt>
    <dgm:pt modelId="{124682AA-B664-4E91-9BB8-B7A4FA62941A}">
      <dgm:prSet custT="1"/>
      <dgm:spPr/>
      <dgm:t>
        <a:bodyPr/>
        <a:lstStyle/>
        <a:p>
          <a:pPr algn="ctr"/>
          <a:r>
            <a:rPr lang="uk-UA" sz="1800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/>
                </a:outerShdw>
              </a:effectLst>
            </a:rPr>
            <a:t>Духовні якості людини.</a:t>
          </a:r>
        </a:p>
      </dgm:t>
    </dgm:pt>
    <dgm:pt modelId="{218B74AC-E427-47FB-93D8-2C200BDA138E}" type="parTrans" cxnId="{F33A8A1D-27CB-486C-B377-A2A31BE64BC0}">
      <dgm:prSet/>
      <dgm:spPr/>
      <dgm:t>
        <a:bodyPr/>
        <a:lstStyle/>
        <a:p>
          <a:endParaRPr lang="ru-RU"/>
        </a:p>
      </dgm:t>
    </dgm:pt>
    <dgm:pt modelId="{B311EE3F-52F3-4D0C-BA2A-2FA74D481D13}" type="sibTrans" cxnId="{F33A8A1D-27CB-486C-B377-A2A31BE64BC0}">
      <dgm:prSet/>
      <dgm:spPr/>
      <dgm:t>
        <a:bodyPr/>
        <a:lstStyle/>
        <a:p>
          <a:endParaRPr lang="ru-RU"/>
        </a:p>
      </dgm:t>
    </dgm:pt>
    <dgm:pt modelId="{2C95B645-F1AB-441A-BA6C-DF9AB6692801}">
      <dgm:prSet custT="1"/>
      <dgm:spPr/>
      <dgm:t>
        <a:bodyPr/>
        <a:lstStyle/>
        <a:p>
          <a:pPr algn="ctr"/>
          <a:r>
            <a:rPr lang="uk-UA" sz="1800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/>
                </a:outerShdw>
              </a:effectLst>
            </a:rPr>
            <a:t>Сама особистість, у якої в найважчих обставинах переважають її духовні якості.</a:t>
          </a:r>
        </a:p>
      </dgm:t>
    </dgm:pt>
    <dgm:pt modelId="{34723036-329B-43BF-BB19-BC7FE74F0AAF}" type="parTrans" cxnId="{EAED3122-ED3F-40F8-9F59-2464E5FF06A7}">
      <dgm:prSet/>
      <dgm:spPr/>
      <dgm:t>
        <a:bodyPr/>
        <a:lstStyle/>
        <a:p>
          <a:endParaRPr lang="ru-RU"/>
        </a:p>
      </dgm:t>
    </dgm:pt>
    <dgm:pt modelId="{E190D19D-D471-431E-8CB3-F631B92A1D80}" type="sibTrans" cxnId="{EAED3122-ED3F-40F8-9F59-2464E5FF06A7}">
      <dgm:prSet/>
      <dgm:spPr/>
      <dgm:t>
        <a:bodyPr/>
        <a:lstStyle/>
        <a:p>
          <a:endParaRPr lang="ru-RU"/>
        </a:p>
      </dgm:t>
    </dgm:pt>
    <dgm:pt modelId="{C2720383-B52B-4359-9660-D04937BC981D}">
      <dgm:prSet custT="1"/>
      <dgm:spPr/>
      <dgm:t>
        <a:bodyPr/>
        <a:lstStyle/>
        <a:p>
          <a:pPr algn="ctr"/>
          <a:r>
            <a:rPr lang="uk-UA" sz="1800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/>
                </a:outerShdw>
              </a:effectLst>
            </a:rPr>
            <a:t>Почуття морального </a:t>
          </a:r>
          <a:r>
            <a:rPr lang="uk-UA" sz="1800" b="1" dirty="0" err="1" smtClean="0">
              <a:solidFill>
                <a:srgbClr val="000000"/>
              </a:solidFill>
              <a:effectLst>
                <a:outerShdw blurRad="38100" dist="38100" dir="2700000" algn="tl">
                  <a:srgbClr val="000000"/>
                </a:outerShdw>
              </a:effectLst>
            </a:rPr>
            <a:t>обов</a:t>
          </a:r>
          <a:r>
            <a:rPr lang="en-US" sz="1800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/>
                </a:outerShdw>
              </a:effectLst>
            </a:rPr>
            <a:t>’</a:t>
          </a:r>
          <a:r>
            <a:rPr lang="uk-UA" sz="1800" b="1" dirty="0" err="1" smtClean="0">
              <a:solidFill>
                <a:srgbClr val="000000"/>
              </a:solidFill>
              <a:effectLst>
                <a:outerShdw blurRad="38100" dist="38100" dir="2700000" algn="tl">
                  <a:srgbClr val="000000"/>
                </a:outerShdw>
              </a:effectLst>
            </a:rPr>
            <a:t>язку</a:t>
          </a:r>
          <a:r>
            <a:rPr lang="uk-UA" sz="1800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/>
                </a:outerShdw>
              </a:effectLst>
            </a:rPr>
            <a:t>.</a:t>
          </a:r>
        </a:p>
      </dgm:t>
    </dgm:pt>
    <dgm:pt modelId="{C802B24C-DF0D-4347-83F8-A7067D04D0BE}" type="parTrans" cxnId="{34745C14-2924-4642-97FD-8E126C349D31}">
      <dgm:prSet/>
      <dgm:spPr/>
      <dgm:t>
        <a:bodyPr/>
        <a:lstStyle/>
        <a:p>
          <a:endParaRPr lang="ru-RU"/>
        </a:p>
      </dgm:t>
    </dgm:pt>
    <dgm:pt modelId="{1CFFC1C6-A3FC-4D2C-83BE-1A0C75BA0ADE}" type="sibTrans" cxnId="{34745C14-2924-4642-97FD-8E126C349D31}">
      <dgm:prSet/>
      <dgm:spPr/>
      <dgm:t>
        <a:bodyPr/>
        <a:lstStyle/>
        <a:p>
          <a:endParaRPr lang="ru-RU"/>
        </a:p>
      </dgm:t>
    </dgm:pt>
    <dgm:pt modelId="{4EB5CDB0-31AF-4062-B655-58B677EB9BFF}">
      <dgm:prSet custT="1"/>
      <dgm:spPr/>
      <dgm:t>
        <a:bodyPr/>
        <a:lstStyle/>
        <a:p>
          <a:pPr algn="ctr"/>
          <a:r>
            <a:rPr lang="uk-UA" sz="1800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/>
                </a:outerShdw>
              </a:effectLst>
            </a:rPr>
            <a:t>Бажання розбагатіти.</a:t>
          </a:r>
          <a:endParaRPr lang="ru-RU" sz="1800" dirty="0">
            <a:solidFill>
              <a:srgbClr val="000000"/>
            </a:solidFill>
          </a:endParaRPr>
        </a:p>
      </dgm:t>
    </dgm:pt>
    <dgm:pt modelId="{34893EAC-EE0D-413A-97FA-546D72483AC1}" type="parTrans" cxnId="{F8B51431-B09D-4409-B147-3D57CC816FCF}">
      <dgm:prSet/>
      <dgm:spPr/>
      <dgm:t>
        <a:bodyPr/>
        <a:lstStyle/>
        <a:p>
          <a:endParaRPr lang="ru-RU"/>
        </a:p>
      </dgm:t>
    </dgm:pt>
    <dgm:pt modelId="{D1D5BF83-A793-4931-A657-68B284595D5D}" type="sibTrans" cxnId="{F8B51431-B09D-4409-B147-3D57CC816FCF}">
      <dgm:prSet/>
      <dgm:spPr/>
      <dgm:t>
        <a:bodyPr/>
        <a:lstStyle/>
        <a:p>
          <a:endParaRPr lang="ru-RU"/>
        </a:p>
      </dgm:t>
    </dgm:pt>
    <dgm:pt modelId="{8D10F51F-990C-473C-82B1-37E776598F58}" type="pres">
      <dgm:prSet presAssocID="{FDB4A58C-AB45-4E15-B99A-EB7045A90133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CBE6088-BA84-46D5-8D93-09C496A3B7F0}" type="pres">
      <dgm:prSet presAssocID="{A21D90C7-B7F2-40E1-84DA-729BE2582245}" presName="root" presStyleCnt="0"/>
      <dgm:spPr/>
    </dgm:pt>
    <dgm:pt modelId="{9249980E-EDC1-4466-A3F8-08DC53830D8D}" type="pres">
      <dgm:prSet presAssocID="{A21D90C7-B7F2-40E1-84DA-729BE2582245}" presName="rootComposite" presStyleCnt="0"/>
      <dgm:spPr/>
    </dgm:pt>
    <dgm:pt modelId="{E76D43D7-5963-45D1-B9BA-C58704AE74DC}" type="pres">
      <dgm:prSet presAssocID="{A21D90C7-B7F2-40E1-84DA-729BE2582245}" presName="rootText" presStyleLbl="node1" presStyleIdx="0" presStyleCnt="1" custScaleX="543958" custScaleY="266528"/>
      <dgm:spPr/>
      <dgm:t>
        <a:bodyPr/>
        <a:lstStyle/>
        <a:p>
          <a:endParaRPr lang="ru-RU"/>
        </a:p>
      </dgm:t>
    </dgm:pt>
    <dgm:pt modelId="{0BE1D8FD-0B41-4684-A068-024265E2CF37}" type="pres">
      <dgm:prSet presAssocID="{A21D90C7-B7F2-40E1-84DA-729BE2582245}" presName="rootConnector" presStyleLbl="node1" presStyleIdx="0" presStyleCnt="1"/>
      <dgm:spPr/>
      <dgm:t>
        <a:bodyPr/>
        <a:lstStyle/>
        <a:p>
          <a:endParaRPr lang="ru-RU"/>
        </a:p>
      </dgm:t>
    </dgm:pt>
    <dgm:pt modelId="{AADF2C73-418C-4D20-9FD3-21349716AAA3}" type="pres">
      <dgm:prSet presAssocID="{A21D90C7-B7F2-40E1-84DA-729BE2582245}" presName="childShape" presStyleCnt="0"/>
      <dgm:spPr/>
    </dgm:pt>
    <dgm:pt modelId="{B6F4D4C8-0052-469A-89D1-BD9A333D8346}" type="pres">
      <dgm:prSet presAssocID="{201C76D4-45A7-48CA-AA08-04AD35D3D646}" presName="Name13" presStyleLbl="parChTrans1D2" presStyleIdx="0" presStyleCnt="5"/>
      <dgm:spPr/>
      <dgm:t>
        <a:bodyPr/>
        <a:lstStyle/>
        <a:p>
          <a:endParaRPr lang="ru-RU"/>
        </a:p>
      </dgm:t>
    </dgm:pt>
    <dgm:pt modelId="{04075A70-C308-478F-973C-6BFBA06ECBF8}" type="pres">
      <dgm:prSet presAssocID="{63B6E684-426A-4248-A346-F177454C8D8D}" presName="childText" presStyleLbl="bgAcc1" presStyleIdx="0" presStyleCnt="5" custScaleX="548086" custScaleY="1488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56B9DD-8BDA-411C-BD82-7EFF494B53E0}" type="pres">
      <dgm:prSet presAssocID="{218B74AC-E427-47FB-93D8-2C200BDA138E}" presName="Name13" presStyleLbl="parChTrans1D2" presStyleIdx="1" presStyleCnt="5"/>
      <dgm:spPr/>
      <dgm:t>
        <a:bodyPr/>
        <a:lstStyle/>
        <a:p>
          <a:endParaRPr lang="ru-RU"/>
        </a:p>
      </dgm:t>
    </dgm:pt>
    <dgm:pt modelId="{0D164C6A-8682-4718-81CB-A3331A527D03}" type="pres">
      <dgm:prSet presAssocID="{124682AA-B664-4E91-9BB8-B7A4FA62941A}" presName="childText" presStyleLbl="bgAcc1" presStyleIdx="1" presStyleCnt="5" custScaleX="548086" custScaleY="1488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1F9EB3-729A-4C03-8ED1-2D65CF5F710C}" type="pres">
      <dgm:prSet presAssocID="{34723036-329B-43BF-BB19-BC7FE74F0AAF}" presName="Name13" presStyleLbl="parChTrans1D2" presStyleIdx="2" presStyleCnt="5"/>
      <dgm:spPr/>
      <dgm:t>
        <a:bodyPr/>
        <a:lstStyle/>
        <a:p>
          <a:endParaRPr lang="ru-RU"/>
        </a:p>
      </dgm:t>
    </dgm:pt>
    <dgm:pt modelId="{225071BB-D516-4FA0-8FB9-DA7CF4784664}" type="pres">
      <dgm:prSet presAssocID="{2C95B645-F1AB-441A-BA6C-DF9AB6692801}" presName="childText" presStyleLbl="bgAcc1" presStyleIdx="2" presStyleCnt="5" custScaleX="548086" custScaleY="1488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9BCE60-A655-45EB-9D3E-7D7264BDCE67}" type="pres">
      <dgm:prSet presAssocID="{C802B24C-DF0D-4347-83F8-A7067D04D0BE}" presName="Name13" presStyleLbl="parChTrans1D2" presStyleIdx="3" presStyleCnt="5"/>
      <dgm:spPr/>
      <dgm:t>
        <a:bodyPr/>
        <a:lstStyle/>
        <a:p>
          <a:endParaRPr lang="ru-RU"/>
        </a:p>
      </dgm:t>
    </dgm:pt>
    <dgm:pt modelId="{D45E6B0F-08A9-41B4-94F2-523801A81FC4}" type="pres">
      <dgm:prSet presAssocID="{C2720383-B52B-4359-9660-D04937BC981D}" presName="childText" presStyleLbl="bgAcc1" presStyleIdx="3" presStyleCnt="5" custScaleX="548086" custScaleY="1488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8D5FCA-09C4-43E2-B61C-B0AF34C68A08}" type="pres">
      <dgm:prSet presAssocID="{34893EAC-EE0D-413A-97FA-546D72483AC1}" presName="Name13" presStyleLbl="parChTrans1D2" presStyleIdx="4" presStyleCnt="5"/>
      <dgm:spPr/>
      <dgm:t>
        <a:bodyPr/>
        <a:lstStyle/>
        <a:p>
          <a:endParaRPr lang="ru-RU"/>
        </a:p>
      </dgm:t>
    </dgm:pt>
    <dgm:pt modelId="{A0AA0558-E2CC-444B-9058-F829134D0B72}" type="pres">
      <dgm:prSet presAssocID="{4EB5CDB0-31AF-4062-B655-58B677EB9BFF}" presName="childText" presStyleLbl="bgAcc1" presStyleIdx="4" presStyleCnt="5" custScaleX="548086" custScaleY="1488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B813614-CDE4-4BA7-ACB1-7A896F4A3B3D}" type="presOf" srcId="{124682AA-B664-4E91-9BB8-B7A4FA62941A}" destId="{0D164C6A-8682-4718-81CB-A3331A527D03}" srcOrd="0" destOrd="0" presId="urn:microsoft.com/office/officeart/2005/8/layout/hierarchy3"/>
    <dgm:cxn modelId="{EAED3122-ED3F-40F8-9F59-2464E5FF06A7}" srcId="{A21D90C7-B7F2-40E1-84DA-729BE2582245}" destId="{2C95B645-F1AB-441A-BA6C-DF9AB6692801}" srcOrd="2" destOrd="0" parTransId="{34723036-329B-43BF-BB19-BC7FE74F0AAF}" sibTransId="{E190D19D-D471-431E-8CB3-F631B92A1D80}"/>
    <dgm:cxn modelId="{0FBB47CC-99DF-4B20-851F-E4D3C48B23E6}" type="presOf" srcId="{63B6E684-426A-4248-A346-F177454C8D8D}" destId="{04075A70-C308-478F-973C-6BFBA06ECBF8}" srcOrd="0" destOrd="0" presId="urn:microsoft.com/office/officeart/2005/8/layout/hierarchy3"/>
    <dgm:cxn modelId="{93361942-A05E-4CED-8969-6913BE37C670}" type="presOf" srcId="{201C76D4-45A7-48CA-AA08-04AD35D3D646}" destId="{B6F4D4C8-0052-469A-89D1-BD9A333D8346}" srcOrd="0" destOrd="0" presId="urn:microsoft.com/office/officeart/2005/8/layout/hierarchy3"/>
    <dgm:cxn modelId="{8BD19FA9-66B3-482F-8638-0D5D601B87CC}" type="presOf" srcId="{4EB5CDB0-31AF-4062-B655-58B677EB9BFF}" destId="{A0AA0558-E2CC-444B-9058-F829134D0B72}" srcOrd="0" destOrd="0" presId="urn:microsoft.com/office/officeart/2005/8/layout/hierarchy3"/>
    <dgm:cxn modelId="{A8D9A7D9-CCED-47EF-86D2-7066D1E9328B}" type="presOf" srcId="{34723036-329B-43BF-BB19-BC7FE74F0AAF}" destId="{EF1F9EB3-729A-4C03-8ED1-2D65CF5F710C}" srcOrd="0" destOrd="0" presId="urn:microsoft.com/office/officeart/2005/8/layout/hierarchy3"/>
    <dgm:cxn modelId="{37F9AE11-BB8F-4E9D-A763-8B9EA1796AE4}" type="presOf" srcId="{34893EAC-EE0D-413A-97FA-546D72483AC1}" destId="{7C8D5FCA-09C4-43E2-B61C-B0AF34C68A08}" srcOrd="0" destOrd="0" presId="urn:microsoft.com/office/officeart/2005/8/layout/hierarchy3"/>
    <dgm:cxn modelId="{59969D31-F329-4DA8-88AE-65C3E408B211}" srcId="{FDB4A58C-AB45-4E15-B99A-EB7045A90133}" destId="{A21D90C7-B7F2-40E1-84DA-729BE2582245}" srcOrd="0" destOrd="0" parTransId="{DBBB303E-2760-406C-83A3-6333CA18586A}" sibTransId="{86442C76-BC5A-4CF5-932C-61C88244F7B0}"/>
    <dgm:cxn modelId="{C0AB20F1-4BEA-48B6-96A7-EA1EBC700579}" type="presOf" srcId="{C2720383-B52B-4359-9660-D04937BC981D}" destId="{D45E6B0F-08A9-41B4-94F2-523801A81FC4}" srcOrd="0" destOrd="0" presId="urn:microsoft.com/office/officeart/2005/8/layout/hierarchy3"/>
    <dgm:cxn modelId="{34745C14-2924-4642-97FD-8E126C349D31}" srcId="{A21D90C7-B7F2-40E1-84DA-729BE2582245}" destId="{C2720383-B52B-4359-9660-D04937BC981D}" srcOrd="3" destOrd="0" parTransId="{C802B24C-DF0D-4347-83F8-A7067D04D0BE}" sibTransId="{1CFFC1C6-A3FC-4D2C-83BE-1A0C75BA0ADE}"/>
    <dgm:cxn modelId="{5E7CC8C7-8180-48E9-B66E-3A1EB38914DA}" type="presOf" srcId="{218B74AC-E427-47FB-93D8-2C200BDA138E}" destId="{A156B9DD-8BDA-411C-BD82-7EFF494B53E0}" srcOrd="0" destOrd="0" presId="urn:microsoft.com/office/officeart/2005/8/layout/hierarchy3"/>
    <dgm:cxn modelId="{8E712D3D-9079-46BB-A4EB-E17DB48553AE}" type="presOf" srcId="{2C95B645-F1AB-441A-BA6C-DF9AB6692801}" destId="{225071BB-D516-4FA0-8FB9-DA7CF4784664}" srcOrd="0" destOrd="0" presId="urn:microsoft.com/office/officeart/2005/8/layout/hierarchy3"/>
    <dgm:cxn modelId="{F33A8A1D-27CB-486C-B377-A2A31BE64BC0}" srcId="{A21D90C7-B7F2-40E1-84DA-729BE2582245}" destId="{124682AA-B664-4E91-9BB8-B7A4FA62941A}" srcOrd="1" destOrd="0" parTransId="{218B74AC-E427-47FB-93D8-2C200BDA138E}" sibTransId="{B311EE3F-52F3-4D0C-BA2A-2FA74D481D13}"/>
    <dgm:cxn modelId="{C3FC79B5-6C15-4783-8EC6-C151399BB61C}" type="presOf" srcId="{A21D90C7-B7F2-40E1-84DA-729BE2582245}" destId="{E76D43D7-5963-45D1-B9BA-C58704AE74DC}" srcOrd="0" destOrd="0" presId="urn:microsoft.com/office/officeart/2005/8/layout/hierarchy3"/>
    <dgm:cxn modelId="{6BE48FB1-0596-4587-8F7E-A808A36E967C}" srcId="{A21D90C7-B7F2-40E1-84DA-729BE2582245}" destId="{63B6E684-426A-4248-A346-F177454C8D8D}" srcOrd="0" destOrd="0" parTransId="{201C76D4-45A7-48CA-AA08-04AD35D3D646}" sibTransId="{55F92A08-AF71-4946-8EAE-FA46D6B0B6AE}"/>
    <dgm:cxn modelId="{44270860-1C70-42C2-BBFC-87FB607C102A}" type="presOf" srcId="{FDB4A58C-AB45-4E15-B99A-EB7045A90133}" destId="{8D10F51F-990C-473C-82B1-37E776598F58}" srcOrd="0" destOrd="0" presId="urn:microsoft.com/office/officeart/2005/8/layout/hierarchy3"/>
    <dgm:cxn modelId="{F8B51431-B09D-4409-B147-3D57CC816FCF}" srcId="{A21D90C7-B7F2-40E1-84DA-729BE2582245}" destId="{4EB5CDB0-31AF-4062-B655-58B677EB9BFF}" srcOrd="4" destOrd="0" parTransId="{34893EAC-EE0D-413A-97FA-546D72483AC1}" sibTransId="{D1D5BF83-A793-4931-A657-68B284595D5D}"/>
    <dgm:cxn modelId="{B610948B-A000-4120-A34E-5ADACC304BDC}" type="presOf" srcId="{A21D90C7-B7F2-40E1-84DA-729BE2582245}" destId="{0BE1D8FD-0B41-4684-A068-024265E2CF37}" srcOrd="1" destOrd="0" presId="urn:microsoft.com/office/officeart/2005/8/layout/hierarchy3"/>
    <dgm:cxn modelId="{B5E01B2E-AF4E-4733-AD79-860310C8C665}" type="presOf" srcId="{C802B24C-DF0D-4347-83F8-A7067D04D0BE}" destId="{069BCE60-A655-45EB-9D3E-7D7264BDCE67}" srcOrd="0" destOrd="0" presId="urn:microsoft.com/office/officeart/2005/8/layout/hierarchy3"/>
    <dgm:cxn modelId="{A2B24CC9-2B84-4707-A17E-9CDD28DAA3D2}" type="presParOf" srcId="{8D10F51F-990C-473C-82B1-37E776598F58}" destId="{9CBE6088-BA84-46D5-8D93-09C496A3B7F0}" srcOrd="0" destOrd="0" presId="urn:microsoft.com/office/officeart/2005/8/layout/hierarchy3"/>
    <dgm:cxn modelId="{D02E8416-CF58-4E1A-9F8A-605AE83CBAF1}" type="presParOf" srcId="{9CBE6088-BA84-46D5-8D93-09C496A3B7F0}" destId="{9249980E-EDC1-4466-A3F8-08DC53830D8D}" srcOrd="0" destOrd="0" presId="urn:microsoft.com/office/officeart/2005/8/layout/hierarchy3"/>
    <dgm:cxn modelId="{3412C6BD-91E5-4FF9-8226-1A74D5154293}" type="presParOf" srcId="{9249980E-EDC1-4466-A3F8-08DC53830D8D}" destId="{E76D43D7-5963-45D1-B9BA-C58704AE74DC}" srcOrd="0" destOrd="0" presId="urn:microsoft.com/office/officeart/2005/8/layout/hierarchy3"/>
    <dgm:cxn modelId="{4FE07C2A-AFDF-4B5F-9926-4421C9BC03EB}" type="presParOf" srcId="{9249980E-EDC1-4466-A3F8-08DC53830D8D}" destId="{0BE1D8FD-0B41-4684-A068-024265E2CF37}" srcOrd="1" destOrd="0" presId="urn:microsoft.com/office/officeart/2005/8/layout/hierarchy3"/>
    <dgm:cxn modelId="{9B428711-8B71-4059-9862-84E2F9DF6BD6}" type="presParOf" srcId="{9CBE6088-BA84-46D5-8D93-09C496A3B7F0}" destId="{AADF2C73-418C-4D20-9FD3-21349716AAA3}" srcOrd="1" destOrd="0" presId="urn:microsoft.com/office/officeart/2005/8/layout/hierarchy3"/>
    <dgm:cxn modelId="{A472C069-6A29-4EC4-BC7D-3A90A68448A3}" type="presParOf" srcId="{AADF2C73-418C-4D20-9FD3-21349716AAA3}" destId="{B6F4D4C8-0052-469A-89D1-BD9A333D8346}" srcOrd="0" destOrd="0" presId="urn:microsoft.com/office/officeart/2005/8/layout/hierarchy3"/>
    <dgm:cxn modelId="{4E7EB4EE-677A-47E8-AB3A-6A3CB39948E8}" type="presParOf" srcId="{AADF2C73-418C-4D20-9FD3-21349716AAA3}" destId="{04075A70-C308-478F-973C-6BFBA06ECBF8}" srcOrd="1" destOrd="0" presId="urn:microsoft.com/office/officeart/2005/8/layout/hierarchy3"/>
    <dgm:cxn modelId="{AE6F8410-68B5-4498-A900-D2FFA1B7940D}" type="presParOf" srcId="{AADF2C73-418C-4D20-9FD3-21349716AAA3}" destId="{A156B9DD-8BDA-411C-BD82-7EFF494B53E0}" srcOrd="2" destOrd="0" presId="urn:microsoft.com/office/officeart/2005/8/layout/hierarchy3"/>
    <dgm:cxn modelId="{A4288D05-FFA8-46E8-A45C-2A7AA311C4CD}" type="presParOf" srcId="{AADF2C73-418C-4D20-9FD3-21349716AAA3}" destId="{0D164C6A-8682-4718-81CB-A3331A527D03}" srcOrd="3" destOrd="0" presId="urn:microsoft.com/office/officeart/2005/8/layout/hierarchy3"/>
    <dgm:cxn modelId="{22302A68-8F71-473C-86F1-D2053BCBA56F}" type="presParOf" srcId="{AADF2C73-418C-4D20-9FD3-21349716AAA3}" destId="{EF1F9EB3-729A-4C03-8ED1-2D65CF5F710C}" srcOrd="4" destOrd="0" presId="urn:microsoft.com/office/officeart/2005/8/layout/hierarchy3"/>
    <dgm:cxn modelId="{3F7D8A21-387C-4760-AAC2-68F51D2D19CC}" type="presParOf" srcId="{AADF2C73-418C-4D20-9FD3-21349716AAA3}" destId="{225071BB-D516-4FA0-8FB9-DA7CF4784664}" srcOrd="5" destOrd="0" presId="urn:microsoft.com/office/officeart/2005/8/layout/hierarchy3"/>
    <dgm:cxn modelId="{F1BA659D-EEAB-47F1-8AEC-610B5D171040}" type="presParOf" srcId="{AADF2C73-418C-4D20-9FD3-21349716AAA3}" destId="{069BCE60-A655-45EB-9D3E-7D7264BDCE67}" srcOrd="6" destOrd="0" presId="urn:microsoft.com/office/officeart/2005/8/layout/hierarchy3"/>
    <dgm:cxn modelId="{F864D169-4A84-46EB-95E1-96450DA60091}" type="presParOf" srcId="{AADF2C73-418C-4D20-9FD3-21349716AAA3}" destId="{D45E6B0F-08A9-41B4-94F2-523801A81FC4}" srcOrd="7" destOrd="0" presId="urn:microsoft.com/office/officeart/2005/8/layout/hierarchy3"/>
    <dgm:cxn modelId="{72445678-C9A8-4A98-B0FC-B75344CEEAC4}" type="presParOf" srcId="{AADF2C73-418C-4D20-9FD3-21349716AAA3}" destId="{7C8D5FCA-09C4-43E2-B61C-B0AF34C68A08}" srcOrd="8" destOrd="0" presId="urn:microsoft.com/office/officeart/2005/8/layout/hierarchy3"/>
    <dgm:cxn modelId="{0728F5FF-C229-4DA2-A7DB-94B31E0C5514}" type="presParOf" srcId="{AADF2C73-418C-4D20-9FD3-21349716AAA3}" destId="{A0AA0558-E2CC-444B-9058-F829134D0B72}" srcOrd="9" destOrd="0" presId="urn:microsoft.com/office/officeart/2005/8/layout/hierarchy3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8FD5B2A-DE1D-4BAC-A535-25E854D7507E}" type="doc">
      <dgm:prSet loTypeId="urn:microsoft.com/office/officeart/2005/8/layout/target3" loCatId="relationship" qsTypeId="urn:microsoft.com/office/officeart/2005/8/quickstyle/simple1" qsCatId="simple" csTypeId="urn:microsoft.com/office/officeart/2005/8/colors/accent4_3" csCatId="accent4" phldr="1"/>
      <dgm:spPr/>
      <dgm:t>
        <a:bodyPr/>
        <a:lstStyle/>
        <a:p>
          <a:endParaRPr lang="ru-RU"/>
        </a:p>
      </dgm:t>
    </dgm:pt>
    <dgm:pt modelId="{F809B9BB-7854-49CD-83D8-3CB49D03FE36}">
      <dgm:prSet/>
      <dgm:spPr/>
      <dgm:t>
        <a:bodyPr/>
        <a:lstStyle/>
        <a:p>
          <a:pPr algn="l" rtl="0"/>
          <a:r>
            <a:rPr lang="uk-UA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Стратегія «</a:t>
          </a:r>
          <a:r>
            <a:rPr lang="uk-UA" b="1" dirty="0" err="1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Джигсоу</a:t>
          </a:r>
          <a:r>
            <a:rPr lang="uk-UA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», прийоми «увійди в образ», «поетична палітра», «театр на столі», «мистецькі асоціації»,  «дерево рішень»</a:t>
          </a:r>
          <a:endParaRPr lang="ru-RU" dirty="0">
            <a:solidFill>
              <a:srgbClr val="0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0FAFF24-93A6-4F5B-8026-A91C7613DA03}" type="parTrans" cxnId="{44FD0860-B7B9-4737-836E-6D4FC4FD2CFA}">
      <dgm:prSet/>
      <dgm:spPr/>
      <dgm:t>
        <a:bodyPr/>
        <a:lstStyle/>
        <a:p>
          <a:endParaRPr lang="ru-RU"/>
        </a:p>
      </dgm:t>
    </dgm:pt>
    <dgm:pt modelId="{91F07D7F-BCAB-4C09-BA8B-BC9C8BD3309D}" type="sibTrans" cxnId="{44FD0860-B7B9-4737-836E-6D4FC4FD2CFA}">
      <dgm:prSet/>
      <dgm:spPr/>
      <dgm:t>
        <a:bodyPr/>
        <a:lstStyle/>
        <a:p>
          <a:endParaRPr lang="ru-RU"/>
        </a:p>
      </dgm:t>
    </dgm:pt>
    <dgm:pt modelId="{0D429014-3954-46F0-941E-D3395D9FA360}">
      <dgm:prSet/>
      <dgm:spPr/>
      <dgm:t>
        <a:bodyPr/>
        <a:lstStyle/>
        <a:p>
          <a:pPr algn="l" rtl="0"/>
          <a:r>
            <a:rPr lang="uk-UA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Евристична бесіда, прийом «павутинка дискусії» («Чому пошматували Джоконду?»)</a:t>
          </a:r>
          <a:endParaRPr lang="ru-RU" dirty="0">
            <a:solidFill>
              <a:srgbClr val="0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6822C57-EE2B-4A52-8771-78B552402DC7}" type="parTrans" cxnId="{D96C3416-1476-4BE9-865B-3696D266FC47}">
      <dgm:prSet/>
      <dgm:spPr/>
      <dgm:t>
        <a:bodyPr/>
        <a:lstStyle/>
        <a:p>
          <a:endParaRPr lang="ru-RU"/>
        </a:p>
      </dgm:t>
    </dgm:pt>
    <dgm:pt modelId="{6E215FEC-61A8-441D-9E14-13ACE760B514}" type="sibTrans" cxnId="{D96C3416-1476-4BE9-865B-3696D266FC47}">
      <dgm:prSet/>
      <dgm:spPr/>
      <dgm:t>
        <a:bodyPr/>
        <a:lstStyle/>
        <a:p>
          <a:endParaRPr lang="ru-RU"/>
        </a:p>
      </dgm:t>
    </dgm:pt>
    <dgm:pt modelId="{4BADE97C-3750-44B4-AA70-A46960E1F37B}">
      <dgm:prSet/>
      <dgm:spPr/>
      <dgm:t>
        <a:bodyPr/>
        <a:lstStyle/>
        <a:p>
          <a:pPr algn="l" rtl="0"/>
          <a:r>
            <a:rPr lang="uk-UA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Складання схем, таблиць, діаграм, буклетів</a:t>
          </a:r>
          <a:endParaRPr lang="ru-RU" dirty="0">
            <a:solidFill>
              <a:srgbClr val="0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98D762B-E312-43CA-9C16-938DEF9EBA38}" type="parTrans" cxnId="{39934625-49E6-49F7-BE25-34EDACF6D52F}">
      <dgm:prSet/>
      <dgm:spPr/>
      <dgm:t>
        <a:bodyPr/>
        <a:lstStyle/>
        <a:p>
          <a:endParaRPr lang="ru-RU"/>
        </a:p>
      </dgm:t>
    </dgm:pt>
    <dgm:pt modelId="{90626EE0-9B80-4021-A3C9-CE11DFB17973}" type="sibTrans" cxnId="{39934625-49E6-49F7-BE25-34EDACF6D52F}">
      <dgm:prSet/>
      <dgm:spPr/>
      <dgm:t>
        <a:bodyPr/>
        <a:lstStyle/>
        <a:p>
          <a:endParaRPr lang="ru-RU"/>
        </a:p>
      </dgm:t>
    </dgm:pt>
    <dgm:pt modelId="{4D752527-7C63-49CE-9B7F-40B10CEA10A4}" type="pres">
      <dgm:prSet presAssocID="{48FD5B2A-DE1D-4BAC-A535-25E854D7507E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ACD847A-253D-4DE3-B1E9-26EF5D0743AE}" type="pres">
      <dgm:prSet presAssocID="{F809B9BB-7854-49CD-83D8-3CB49D03FE36}" presName="circle1" presStyleLbl="node1" presStyleIdx="0" presStyleCnt="3" custLinFactNeighborX="-2558"/>
      <dgm:spPr>
        <a:solidFill>
          <a:srgbClr val="B95C29"/>
        </a:solidFill>
      </dgm:spPr>
      <dgm:t>
        <a:bodyPr/>
        <a:lstStyle/>
        <a:p>
          <a:endParaRPr lang="ru-RU"/>
        </a:p>
      </dgm:t>
    </dgm:pt>
    <dgm:pt modelId="{78220072-B978-4300-A9C1-8495DCF548C8}" type="pres">
      <dgm:prSet presAssocID="{F809B9BB-7854-49CD-83D8-3CB49D03FE36}" presName="space" presStyleCnt="0"/>
      <dgm:spPr/>
      <dgm:t>
        <a:bodyPr/>
        <a:lstStyle/>
        <a:p>
          <a:endParaRPr lang="ru-RU"/>
        </a:p>
      </dgm:t>
    </dgm:pt>
    <dgm:pt modelId="{565B1802-9ACF-4297-A5BB-B828F92A265B}" type="pres">
      <dgm:prSet presAssocID="{F809B9BB-7854-49CD-83D8-3CB49D03FE36}" presName="rect1" presStyleLbl="alignAcc1" presStyleIdx="0" presStyleCnt="3" custLinFactNeighborX="-689" custLinFactNeighborY="-1275"/>
      <dgm:spPr/>
      <dgm:t>
        <a:bodyPr/>
        <a:lstStyle/>
        <a:p>
          <a:endParaRPr lang="ru-RU"/>
        </a:p>
      </dgm:t>
    </dgm:pt>
    <dgm:pt modelId="{4F806FF9-074C-4232-9180-C055140D177F}" type="pres">
      <dgm:prSet presAssocID="{0D429014-3954-46F0-941E-D3395D9FA360}" presName="vertSpace2" presStyleLbl="node1" presStyleIdx="0" presStyleCnt="3"/>
      <dgm:spPr/>
      <dgm:t>
        <a:bodyPr/>
        <a:lstStyle/>
        <a:p>
          <a:endParaRPr lang="ru-RU"/>
        </a:p>
      </dgm:t>
    </dgm:pt>
    <dgm:pt modelId="{9CA96EC1-A9D1-48A3-9A8E-93062EA4617B}" type="pres">
      <dgm:prSet presAssocID="{0D429014-3954-46F0-941E-D3395D9FA360}" presName="circle2" presStyleLbl="node1" presStyleIdx="1" presStyleCnt="3"/>
      <dgm:spPr>
        <a:solidFill>
          <a:srgbClr val="E4A684"/>
        </a:solidFill>
      </dgm:spPr>
      <dgm:t>
        <a:bodyPr/>
        <a:lstStyle/>
        <a:p>
          <a:endParaRPr lang="ru-RU"/>
        </a:p>
      </dgm:t>
    </dgm:pt>
    <dgm:pt modelId="{43E796DC-8352-4637-85DA-CBCE5B2D26F3}" type="pres">
      <dgm:prSet presAssocID="{0D429014-3954-46F0-941E-D3395D9FA360}" presName="rect2" presStyleLbl="alignAcc1" presStyleIdx="1" presStyleCnt="3"/>
      <dgm:spPr/>
      <dgm:t>
        <a:bodyPr/>
        <a:lstStyle/>
        <a:p>
          <a:endParaRPr lang="ru-RU"/>
        </a:p>
      </dgm:t>
    </dgm:pt>
    <dgm:pt modelId="{01B8204C-18C3-49A8-9715-42E6AB1ECB91}" type="pres">
      <dgm:prSet presAssocID="{4BADE97C-3750-44B4-AA70-A46960E1F37B}" presName="vertSpace3" presStyleLbl="node1" presStyleIdx="1" presStyleCnt="3"/>
      <dgm:spPr/>
      <dgm:t>
        <a:bodyPr/>
        <a:lstStyle/>
        <a:p>
          <a:endParaRPr lang="ru-RU"/>
        </a:p>
      </dgm:t>
    </dgm:pt>
    <dgm:pt modelId="{4738EDAC-DB15-402E-8822-384CBADC9CCB}" type="pres">
      <dgm:prSet presAssocID="{4BADE97C-3750-44B4-AA70-A46960E1F37B}" presName="circle3" presStyleLbl="node1" presStyleIdx="2" presStyleCnt="3"/>
      <dgm:spPr>
        <a:solidFill>
          <a:srgbClr val="673417"/>
        </a:solidFill>
      </dgm:spPr>
      <dgm:t>
        <a:bodyPr/>
        <a:lstStyle/>
        <a:p>
          <a:endParaRPr lang="ru-RU"/>
        </a:p>
      </dgm:t>
    </dgm:pt>
    <dgm:pt modelId="{9272F3E9-8055-413D-9DBF-5A1C14C036EC}" type="pres">
      <dgm:prSet presAssocID="{4BADE97C-3750-44B4-AA70-A46960E1F37B}" presName="rect3" presStyleLbl="alignAcc1" presStyleIdx="2" presStyleCnt="3"/>
      <dgm:spPr/>
      <dgm:t>
        <a:bodyPr/>
        <a:lstStyle/>
        <a:p>
          <a:endParaRPr lang="ru-RU"/>
        </a:p>
      </dgm:t>
    </dgm:pt>
    <dgm:pt modelId="{2B5CFFEC-8FDB-45A2-A6F9-BFAD749F1930}" type="pres">
      <dgm:prSet presAssocID="{F809B9BB-7854-49CD-83D8-3CB49D03FE36}" presName="rect1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4027EA-8E8C-4A71-8EA0-E75DED3FBC30}" type="pres">
      <dgm:prSet presAssocID="{0D429014-3954-46F0-941E-D3395D9FA360}" presName="rect2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65004D-6512-4D86-A7C3-FF60BE4BE54B}" type="pres">
      <dgm:prSet presAssocID="{4BADE97C-3750-44B4-AA70-A46960E1F37B}" presName="rect3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D2496FA-AFE9-4C28-8728-F342D5433530}" type="presOf" srcId="{0D429014-3954-46F0-941E-D3395D9FA360}" destId="{43E796DC-8352-4637-85DA-CBCE5B2D26F3}" srcOrd="0" destOrd="0" presId="urn:microsoft.com/office/officeart/2005/8/layout/target3"/>
    <dgm:cxn modelId="{CFF20B9B-FF01-42D1-A11D-4FDF9030702E}" type="presOf" srcId="{4BADE97C-3750-44B4-AA70-A46960E1F37B}" destId="{9272F3E9-8055-413D-9DBF-5A1C14C036EC}" srcOrd="0" destOrd="0" presId="urn:microsoft.com/office/officeart/2005/8/layout/target3"/>
    <dgm:cxn modelId="{908B1A89-1B80-48EA-AB33-C284139DD904}" type="presOf" srcId="{4BADE97C-3750-44B4-AA70-A46960E1F37B}" destId="{5F65004D-6512-4D86-A7C3-FF60BE4BE54B}" srcOrd="1" destOrd="0" presId="urn:microsoft.com/office/officeart/2005/8/layout/target3"/>
    <dgm:cxn modelId="{A7338F16-8842-44C4-9E54-762E11AA2FA9}" type="presOf" srcId="{F809B9BB-7854-49CD-83D8-3CB49D03FE36}" destId="{565B1802-9ACF-4297-A5BB-B828F92A265B}" srcOrd="0" destOrd="0" presId="urn:microsoft.com/office/officeart/2005/8/layout/target3"/>
    <dgm:cxn modelId="{82D7D0BE-9D35-4676-8A6C-96066A61E382}" type="presOf" srcId="{0D429014-3954-46F0-941E-D3395D9FA360}" destId="{2C4027EA-8E8C-4A71-8EA0-E75DED3FBC30}" srcOrd="1" destOrd="0" presId="urn:microsoft.com/office/officeart/2005/8/layout/target3"/>
    <dgm:cxn modelId="{D4CB4AF0-75D3-445F-A8D9-9CE4403DC689}" type="presOf" srcId="{F809B9BB-7854-49CD-83D8-3CB49D03FE36}" destId="{2B5CFFEC-8FDB-45A2-A6F9-BFAD749F1930}" srcOrd="1" destOrd="0" presId="urn:microsoft.com/office/officeart/2005/8/layout/target3"/>
    <dgm:cxn modelId="{05497AEB-05AF-499E-9262-453394F345AA}" type="presOf" srcId="{48FD5B2A-DE1D-4BAC-A535-25E854D7507E}" destId="{4D752527-7C63-49CE-9B7F-40B10CEA10A4}" srcOrd="0" destOrd="0" presId="urn:microsoft.com/office/officeart/2005/8/layout/target3"/>
    <dgm:cxn modelId="{39934625-49E6-49F7-BE25-34EDACF6D52F}" srcId="{48FD5B2A-DE1D-4BAC-A535-25E854D7507E}" destId="{4BADE97C-3750-44B4-AA70-A46960E1F37B}" srcOrd="2" destOrd="0" parTransId="{998D762B-E312-43CA-9C16-938DEF9EBA38}" sibTransId="{90626EE0-9B80-4021-A3C9-CE11DFB17973}"/>
    <dgm:cxn modelId="{44FD0860-B7B9-4737-836E-6D4FC4FD2CFA}" srcId="{48FD5B2A-DE1D-4BAC-A535-25E854D7507E}" destId="{F809B9BB-7854-49CD-83D8-3CB49D03FE36}" srcOrd="0" destOrd="0" parTransId="{10FAFF24-93A6-4F5B-8026-A91C7613DA03}" sibTransId="{91F07D7F-BCAB-4C09-BA8B-BC9C8BD3309D}"/>
    <dgm:cxn modelId="{D96C3416-1476-4BE9-865B-3696D266FC47}" srcId="{48FD5B2A-DE1D-4BAC-A535-25E854D7507E}" destId="{0D429014-3954-46F0-941E-D3395D9FA360}" srcOrd="1" destOrd="0" parTransId="{D6822C57-EE2B-4A52-8771-78B552402DC7}" sibTransId="{6E215FEC-61A8-441D-9E14-13ACE760B514}"/>
    <dgm:cxn modelId="{426A3474-123E-4A96-B838-DD797035FC39}" type="presParOf" srcId="{4D752527-7C63-49CE-9B7F-40B10CEA10A4}" destId="{DACD847A-253D-4DE3-B1E9-26EF5D0743AE}" srcOrd="0" destOrd="0" presId="urn:microsoft.com/office/officeart/2005/8/layout/target3"/>
    <dgm:cxn modelId="{B54F4414-1E3E-4E4E-8CCD-8B1A6051B4D3}" type="presParOf" srcId="{4D752527-7C63-49CE-9B7F-40B10CEA10A4}" destId="{78220072-B978-4300-A9C1-8495DCF548C8}" srcOrd="1" destOrd="0" presId="urn:microsoft.com/office/officeart/2005/8/layout/target3"/>
    <dgm:cxn modelId="{FB9AA48E-503B-489E-8934-215D85543540}" type="presParOf" srcId="{4D752527-7C63-49CE-9B7F-40B10CEA10A4}" destId="{565B1802-9ACF-4297-A5BB-B828F92A265B}" srcOrd="2" destOrd="0" presId="urn:microsoft.com/office/officeart/2005/8/layout/target3"/>
    <dgm:cxn modelId="{4AC277E2-6F9D-4398-B3D9-AB80C8EEE1AC}" type="presParOf" srcId="{4D752527-7C63-49CE-9B7F-40B10CEA10A4}" destId="{4F806FF9-074C-4232-9180-C055140D177F}" srcOrd="3" destOrd="0" presId="urn:microsoft.com/office/officeart/2005/8/layout/target3"/>
    <dgm:cxn modelId="{51744A7F-5BA1-43FD-8DFC-E76426D0E72F}" type="presParOf" srcId="{4D752527-7C63-49CE-9B7F-40B10CEA10A4}" destId="{9CA96EC1-A9D1-48A3-9A8E-93062EA4617B}" srcOrd="4" destOrd="0" presId="urn:microsoft.com/office/officeart/2005/8/layout/target3"/>
    <dgm:cxn modelId="{1720B653-E4DE-4CE9-B5B5-5E99187773C0}" type="presParOf" srcId="{4D752527-7C63-49CE-9B7F-40B10CEA10A4}" destId="{43E796DC-8352-4637-85DA-CBCE5B2D26F3}" srcOrd="5" destOrd="0" presId="urn:microsoft.com/office/officeart/2005/8/layout/target3"/>
    <dgm:cxn modelId="{63B5B6FE-3D43-4320-A554-F6AF535F3443}" type="presParOf" srcId="{4D752527-7C63-49CE-9B7F-40B10CEA10A4}" destId="{01B8204C-18C3-49A8-9715-42E6AB1ECB91}" srcOrd="6" destOrd="0" presId="urn:microsoft.com/office/officeart/2005/8/layout/target3"/>
    <dgm:cxn modelId="{2AC03A8F-A457-4462-9E92-B87C4BD40667}" type="presParOf" srcId="{4D752527-7C63-49CE-9B7F-40B10CEA10A4}" destId="{4738EDAC-DB15-402E-8822-384CBADC9CCB}" srcOrd="7" destOrd="0" presId="urn:microsoft.com/office/officeart/2005/8/layout/target3"/>
    <dgm:cxn modelId="{68F1251E-5A7E-43A8-B024-B3EFA72ECB51}" type="presParOf" srcId="{4D752527-7C63-49CE-9B7F-40B10CEA10A4}" destId="{9272F3E9-8055-413D-9DBF-5A1C14C036EC}" srcOrd="8" destOrd="0" presId="urn:microsoft.com/office/officeart/2005/8/layout/target3"/>
    <dgm:cxn modelId="{1F5BB0B8-C8B9-47C0-A444-55FA8866D524}" type="presParOf" srcId="{4D752527-7C63-49CE-9B7F-40B10CEA10A4}" destId="{2B5CFFEC-8FDB-45A2-A6F9-BFAD749F1930}" srcOrd="9" destOrd="0" presId="urn:microsoft.com/office/officeart/2005/8/layout/target3"/>
    <dgm:cxn modelId="{05C881A6-7178-4926-9B4A-58A9846DC825}" type="presParOf" srcId="{4D752527-7C63-49CE-9B7F-40B10CEA10A4}" destId="{2C4027EA-8E8C-4A71-8EA0-E75DED3FBC30}" srcOrd="10" destOrd="0" presId="urn:microsoft.com/office/officeart/2005/8/layout/target3"/>
    <dgm:cxn modelId="{AF1B877D-C960-410E-81AE-BDBA0FFF6558}" type="presParOf" srcId="{4D752527-7C63-49CE-9B7F-40B10CEA10A4}" destId="{5F65004D-6512-4D86-A7C3-FF60BE4BE54B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2EF615D-1C19-4A0F-88DC-0EBE2823276C}" type="doc">
      <dgm:prSet loTypeId="urn:microsoft.com/office/officeart/2005/8/layout/list1" loCatId="list" qsTypeId="urn:microsoft.com/office/officeart/2005/8/quickstyle/simple2" qsCatId="simple" csTypeId="urn:microsoft.com/office/officeart/2005/8/colors/accent4_3" csCatId="accent4" phldr="1"/>
      <dgm:spPr/>
      <dgm:t>
        <a:bodyPr/>
        <a:lstStyle/>
        <a:p>
          <a:endParaRPr lang="ru-RU"/>
        </a:p>
      </dgm:t>
    </dgm:pt>
    <dgm:pt modelId="{029BE3A9-3438-4283-96C0-815A036E79A5}">
      <dgm:prSet custT="1"/>
      <dgm:spPr>
        <a:solidFill>
          <a:srgbClr val="673417"/>
        </a:solidFill>
      </dgm:spPr>
      <dgm:t>
        <a:bodyPr/>
        <a:lstStyle/>
        <a:p>
          <a:pPr rtl="0"/>
          <a:r>
            <a:rPr lang="uk-UA" sz="1800" b="1" u="non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створення есе у формі вільного твору із завданням написати, що учні дізналися з нової теми, поставити одне запитання, на яке вони не отримали відповіді</a:t>
          </a:r>
          <a:endParaRPr lang="ru-RU" sz="1800" b="1" u="none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40772CC-D726-4C29-AA72-61F3C06D4B2E}" type="parTrans" cxnId="{88EB6F99-5243-4FBC-BD50-03391E79C849}">
      <dgm:prSet/>
      <dgm:spPr/>
      <dgm:t>
        <a:bodyPr/>
        <a:lstStyle/>
        <a:p>
          <a:endParaRPr lang="ru-RU"/>
        </a:p>
      </dgm:t>
    </dgm:pt>
    <dgm:pt modelId="{A8F4A16C-8C98-4E7D-A098-35206613AF22}" type="sibTrans" cxnId="{88EB6F99-5243-4FBC-BD50-03391E79C849}">
      <dgm:prSet/>
      <dgm:spPr/>
      <dgm:t>
        <a:bodyPr/>
        <a:lstStyle/>
        <a:p>
          <a:endParaRPr lang="ru-RU"/>
        </a:p>
      </dgm:t>
    </dgm:pt>
    <dgm:pt modelId="{A309F1E0-90F0-4394-9C89-BC34C4AF3667}">
      <dgm:prSet custT="1"/>
      <dgm:spPr>
        <a:solidFill>
          <a:srgbClr val="B95C29"/>
        </a:solidFill>
      </dgm:spPr>
      <dgm:t>
        <a:bodyPr/>
        <a:lstStyle/>
        <a:p>
          <a:pPr rtl="0"/>
          <a:r>
            <a:rPr lang="uk-UA" sz="1800" b="1" u="non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прийом «З чим я йду»</a:t>
          </a:r>
          <a:endParaRPr lang="ru-RU" sz="1800" b="1" u="none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E0B3B87-8BA0-463B-B2E6-D833307E7281}" type="parTrans" cxnId="{3CBD1AFB-28A5-47F3-AB54-E1F95007281A}">
      <dgm:prSet/>
      <dgm:spPr/>
      <dgm:t>
        <a:bodyPr/>
        <a:lstStyle/>
        <a:p>
          <a:endParaRPr lang="ru-RU"/>
        </a:p>
      </dgm:t>
    </dgm:pt>
    <dgm:pt modelId="{0AABD5DB-9015-4D32-805D-83D0A7280184}" type="sibTrans" cxnId="{3CBD1AFB-28A5-47F3-AB54-E1F95007281A}">
      <dgm:prSet/>
      <dgm:spPr/>
      <dgm:t>
        <a:bodyPr/>
        <a:lstStyle/>
        <a:p>
          <a:endParaRPr lang="ru-RU"/>
        </a:p>
      </dgm:t>
    </dgm:pt>
    <dgm:pt modelId="{97C1EB3A-9D8E-40E5-AB2A-9732935B9168}">
      <dgm:prSet custT="1"/>
      <dgm:spPr>
        <a:solidFill>
          <a:srgbClr val="D98455"/>
        </a:solidFill>
      </dgm:spPr>
      <dgm:t>
        <a:bodyPr/>
        <a:lstStyle/>
        <a:p>
          <a:pPr rtl="0"/>
          <a:r>
            <a:rPr lang="uk-UA" sz="1800" b="1" u="none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-спіч</a:t>
          </a:r>
          <a:r>
            <a:rPr lang="uk-UA" sz="1800" b="1" u="non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на задану тему (до1-2 </a:t>
          </a:r>
          <a:r>
            <a:rPr lang="uk-UA" sz="1800" b="1" u="none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хв</a:t>
          </a:r>
          <a:r>
            <a:rPr lang="uk-UA" sz="1800" b="1" u="non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). (Наприклад, «Чи досяг </a:t>
          </a:r>
          <a:r>
            <a:rPr lang="uk-UA" sz="1800" b="1" u="none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Берман</a:t>
          </a:r>
          <a:r>
            <a:rPr lang="uk-UA" sz="1800" b="1" u="non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успіху у мистецтві?»)  </a:t>
          </a:r>
          <a:endParaRPr lang="ru-RU" sz="1800" b="1" u="none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4F4E904-FEEC-423E-AF0A-77556E17A008}" type="parTrans" cxnId="{BBBFF96E-4327-4F2B-9027-1CB4D607A542}">
      <dgm:prSet/>
      <dgm:spPr/>
      <dgm:t>
        <a:bodyPr/>
        <a:lstStyle/>
        <a:p>
          <a:endParaRPr lang="ru-RU"/>
        </a:p>
      </dgm:t>
    </dgm:pt>
    <dgm:pt modelId="{67018D63-E4E2-48BF-94A3-95FC9F3B59EC}" type="sibTrans" cxnId="{BBBFF96E-4327-4F2B-9027-1CB4D607A542}">
      <dgm:prSet/>
      <dgm:spPr/>
      <dgm:t>
        <a:bodyPr/>
        <a:lstStyle/>
        <a:p>
          <a:endParaRPr lang="ru-RU"/>
        </a:p>
      </dgm:t>
    </dgm:pt>
    <dgm:pt modelId="{AE19EA43-1773-46A7-BEC2-AD4411A8379C}" type="pres">
      <dgm:prSet presAssocID="{B2EF615D-1C19-4A0F-88DC-0EBE2823276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BBE4DB6-1FBC-446B-ABEC-B74639949518}" type="pres">
      <dgm:prSet presAssocID="{029BE3A9-3438-4283-96C0-815A036E79A5}" presName="parentLin" presStyleCnt="0"/>
      <dgm:spPr/>
    </dgm:pt>
    <dgm:pt modelId="{6D3C8989-D9E8-4B17-B777-DB9A48F8201F}" type="pres">
      <dgm:prSet presAssocID="{029BE3A9-3438-4283-96C0-815A036E79A5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291D3E7B-D912-4A7C-915F-398F82FB36B3}" type="pres">
      <dgm:prSet presAssocID="{029BE3A9-3438-4283-96C0-815A036E79A5}" presName="parentText" presStyleLbl="node1" presStyleIdx="0" presStyleCnt="3" custScaleX="122645" custScaleY="32005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DB9376-1D02-4F1B-A27E-5F88E6145F2B}" type="pres">
      <dgm:prSet presAssocID="{029BE3A9-3438-4283-96C0-815A036E79A5}" presName="negativeSpace" presStyleCnt="0"/>
      <dgm:spPr/>
    </dgm:pt>
    <dgm:pt modelId="{751331EF-F329-47B0-B253-87DA876FF340}" type="pres">
      <dgm:prSet presAssocID="{029BE3A9-3438-4283-96C0-815A036E79A5}" presName="childText" presStyleLbl="conFgAcc1" presStyleIdx="0" presStyleCnt="3">
        <dgm:presLayoutVars>
          <dgm:bulletEnabled val="1"/>
        </dgm:presLayoutVars>
      </dgm:prSet>
      <dgm:spPr/>
    </dgm:pt>
    <dgm:pt modelId="{113D463B-3DF5-4E5F-8956-FAF36398CC19}" type="pres">
      <dgm:prSet presAssocID="{A8F4A16C-8C98-4E7D-A098-35206613AF22}" presName="spaceBetweenRectangles" presStyleCnt="0"/>
      <dgm:spPr/>
    </dgm:pt>
    <dgm:pt modelId="{5BD01385-68AB-49C3-93C3-2E4B918A7EDA}" type="pres">
      <dgm:prSet presAssocID="{A309F1E0-90F0-4394-9C89-BC34C4AF3667}" presName="parentLin" presStyleCnt="0"/>
      <dgm:spPr/>
    </dgm:pt>
    <dgm:pt modelId="{A4C5634C-77B1-43CF-9483-F7F480D33A0B}" type="pres">
      <dgm:prSet presAssocID="{A309F1E0-90F0-4394-9C89-BC34C4AF3667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922A9DDB-A53B-4A0F-BC09-9A7B85CFC72B}" type="pres">
      <dgm:prSet presAssocID="{A309F1E0-90F0-4394-9C89-BC34C4AF3667}" presName="parentText" presStyleLbl="node1" presStyleIdx="1" presStyleCnt="3" custScaleX="122645" custScaleY="32005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776BBE-504F-4475-BC5F-481AD2B43943}" type="pres">
      <dgm:prSet presAssocID="{A309F1E0-90F0-4394-9C89-BC34C4AF3667}" presName="negativeSpace" presStyleCnt="0"/>
      <dgm:spPr/>
    </dgm:pt>
    <dgm:pt modelId="{114DDB70-A1F5-4A55-BDFC-D1D0FC208C06}" type="pres">
      <dgm:prSet presAssocID="{A309F1E0-90F0-4394-9C89-BC34C4AF3667}" presName="childText" presStyleLbl="conFgAcc1" presStyleIdx="1" presStyleCnt="3">
        <dgm:presLayoutVars>
          <dgm:bulletEnabled val="1"/>
        </dgm:presLayoutVars>
      </dgm:prSet>
      <dgm:spPr/>
    </dgm:pt>
    <dgm:pt modelId="{EA5FF5FC-10B9-4E3D-85C6-71E31B4FB391}" type="pres">
      <dgm:prSet presAssocID="{0AABD5DB-9015-4D32-805D-83D0A7280184}" presName="spaceBetweenRectangles" presStyleCnt="0"/>
      <dgm:spPr/>
    </dgm:pt>
    <dgm:pt modelId="{11B93FF2-54E4-4642-ACCB-6AE95AA39F19}" type="pres">
      <dgm:prSet presAssocID="{97C1EB3A-9D8E-40E5-AB2A-9732935B9168}" presName="parentLin" presStyleCnt="0"/>
      <dgm:spPr/>
    </dgm:pt>
    <dgm:pt modelId="{FBB1E295-8D92-41B8-8725-095A05CE7015}" type="pres">
      <dgm:prSet presAssocID="{97C1EB3A-9D8E-40E5-AB2A-9732935B9168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5FA4C224-8E91-443A-AE25-5ADB38C47CEA}" type="pres">
      <dgm:prSet presAssocID="{97C1EB3A-9D8E-40E5-AB2A-9732935B9168}" presName="parentText" presStyleLbl="node1" presStyleIdx="2" presStyleCnt="3" custScaleX="122645" custScaleY="32005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703959-755F-4426-BCB6-9CBC7624DFE9}" type="pres">
      <dgm:prSet presAssocID="{97C1EB3A-9D8E-40E5-AB2A-9732935B9168}" presName="negativeSpace" presStyleCnt="0"/>
      <dgm:spPr/>
    </dgm:pt>
    <dgm:pt modelId="{1C7819B0-B2A8-4AB1-B7FB-F1DE1E4E680C}" type="pres">
      <dgm:prSet presAssocID="{97C1EB3A-9D8E-40E5-AB2A-9732935B9168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C1F84763-366A-49D5-988D-368E914AA914}" type="presOf" srcId="{029BE3A9-3438-4283-96C0-815A036E79A5}" destId="{6D3C8989-D9E8-4B17-B777-DB9A48F8201F}" srcOrd="0" destOrd="0" presId="urn:microsoft.com/office/officeart/2005/8/layout/list1"/>
    <dgm:cxn modelId="{7DEF495F-82B2-4AE8-9F5F-9026DDB69BD0}" type="presOf" srcId="{A309F1E0-90F0-4394-9C89-BC34C4AF3667}" destId="{922A9DDB-A53B-4A0F-BC09-9A7B85CFC72B}" srcOrd="1" destOrd="0" presId="urn:microsoft.com/office/officeart/2005/8/layout/list1"/>
    <dgm:cxn modelId="{F2F1D0D3-E0F8-404D-961E-C6B438973551}" type="presOf" srcId="{A309F1E0-90F0-4394-9C89-BC34C4AF3667}" destId="{A4C5634C-77B1-43CF-9483-F7F480D33A0B}" srcOrd="0" destOrd="0" presId="urn:microsoft.com/office/officeart/2005/8/layout/list1"/>
    <dgm:cxn modelId="{4C3FC324-B739-4FA2-8DC7-3CAE8B118047}" type="presOf" srcId="{029BE3A9-3438-4283-96C0-815A036E79A5}" destId="{291D3E7B-D912-4A7C-915F-398F82FB36B3}" srcOrd="1" destOrd="0" presId="urn:microsoft.com/office/officeart/2005/8/layout/list1"/>
    <dgm:cxn modelId="{12ACC58D-0C9E-4A75-A042-7F6B22A8B180}" type="presOf" srcId="{97C1EB3A-9D8E-40E5-AB2A-9732935B9168}" destId="{5FA4C224-8E91-443A-AE25-5ADB38C47CEA}" srcOrd="1" destOrd="0" presId="urn:microsoft.com/office/officeart/2005/8/layout/list1"/>
    <dgm:cxn modelId="{BE2557DC-BD3F-4D32-A654-9BFA811E5016}" type="presOf" srcId="{B2EF615D-1C19-4A0F-88DC-0EBE2823276C}" destId="{AE19EA43-1773-46A7-BEC2-AD4411A8379C}" srcOrd="0" destOrd="0" presId="urn:microsoft.com/office/officeart/2005/8/layout/list1"/>
    <dgm:cxn modelId="{88EB6F99-5243-4FBC-BD50-03391E79C849}" srcId="{B2EF615D-1C19-4A0F-88DC-0EBE2823276C}" destId="{029BE3A9-3438-4283-96C0-815A036E79A5}" srcOrd="0" destOrd="0" parTransId="{D40772CC-D726-4C29-AA72-61F3C06D4B2E}" sibTransId="{A8F4A16C-8C98-4E7D-A098-35206613AF22}"/>
    <dgm:cxn modelId="{BBBFF96E-4327-4F2B-9027-1CB4D607A542}" srcId="{B2EF615D-1C19-4A0F-88DC-0EBE2823276C}" destId="{97C1EB3A-9D8E-40E5-AB2A-9732935B9168}" srcOrd="2" destOrd="0" parTransId="{D4F4E904-FEEC-423E-AF0A-77556E17A008}" sibTransId="{67018D63-E4E2-48BF-94A3-95FC9F3B59EC}"/>
    <dgm:cxn modelId="{3CBD1AFB-28A5-47F3-AB54-E1F95007281A}" srcId="{B2EF615D-1C19-4A0F-88DC-0EBE2823276C}" destId="{A309F1E0-90F0-4394-9C89-BC34C4AF3667}" srcOrd="1" destOrd="0" parTransId="{9E0B3B87-8BA0-463B-B2E6-D833307E7281}" sibTransId="{0AABD5DB-9015-4D32-805D-83D0A7280184}"/>
    <dgm:cxn modelId="{238EF604-73EC-4C3E-9981-3A15EFD9176E}" type="presOf" srcId="{97C1EB3A-9D8E-40E5-AB2A-9732935B9168}" destId="{FBB1E295-8D92-41B8-8725-095A05CE7015}" srcOrd="0" destOrd="0" presId="urn:microsoft.com/office/officeart/2005/8/layout/list1"/>
    <dgm:cxn modelId="{4359BC65-5D8C-4326-9600-BECE62B48C8F}" type="presParOf" srcId="{AE19EA43-1773-46A7-BEC2-AD4411A8379C}" destId="{6BBE4DB6-1FBC-446B-ABEC-B74639949518}" srcOrd="0" destOrd="0" presId="urn:microsoft.com/office/officeart/2005/8/layout/list1"/>
    <dgm:cxn modelId="{E696B8F7-2121-4DF9-9E72-2DCBE5CEACEC}" type="presParOf" srcId="{6BBE4DB6-1FBC-446B-ABEC-B74639949518}" destId="{6D3C8989-D9E8-4B17-B777-DB9A48F8201F}" srcOrd="0" destOrd="0" presId="urn:microsoft.com/office/officeart/2005/8/layout/list1"/>
    <dgm:cxn modelId="{D23A73B6-5CBE-4025-AFB1-EB9806C1C749}" type="presParOf" srcId="{6BBE4DB6-1FBC-446B-ABEC-B74639949518}" destId="{291D3E7B-D912-4A7C-915F-398F82FB36B3}" srcOrd="1" destOrd="0" presId="urn:microsoft.com/office/officeart/2005/8/layout/list1"/>
    <dgm:cxn modelId="{F04D169C-234C-48F8-8C49-932FD2E66A7D}" type="presParOf" srcId="{AE19EA43-1773-46A7-BEC2-AD4411A8379C}" destId="{77DB9376-1D02-4F1B-A27E-5F88E6145F2B}" srcOrd="1" destOrd="0" presId="urn:microsoft.com/office/officeart/2005/8/layout/list1"/>
    <dgm:cxn modelId="{9F38EA3D-49B0-4022-8CAD-71CE545F8056}" type="presParOf" srcId="{AE19EA43-1773-46A7-BEC2-AD4411A8379C}" destId="{751331EF-F329-47B0-B253-87DA876FF340}" srcOrd="2" destOrd="0" presId="urn:microsoft.com/office/officeart/2005/8/layout/list1"/>
    <dgm:cxn modelId="{2EA098E8-6156-47B9-85F7-697A327F9991}" type="presParOf" srcId="{AE19EA43-1773-46A7-BEC2-AD4411A8379C}" destId="{113D463B-3DF5-4E5F-8956-FAF36398CC19}" srcOrd="3" destOrd="0" presId="urn:microsoft.com/office/officeart/2005/8/layout/list1"/>
    <dgm:cxn modelId="{2678527F-ED99-491A-86B7-847A4FCAB452}" type="presParOf" srcId="{AE19EA43-1773-46A7-BEC2-AD4411A8379C}" destId="{5BD01385-68AB-49C3-93C3-2E4B918A7EDA}" srcOrd="4" destOrd="0" presId="urn:microsoft.com/office/officeart/2005/8/layout/list1"/>
    <dgm:cxn modelId="{76B14ABA-D589-429D-BB4A-44A75E38F27C}" type="presParOf" srcId="{5BD01385-68AB-49C3-93C3-2E4B918A7EDA}" destId="{A4C5634C-77B1-43CF-9483-F7F480D33A0B}" srcOrd="0" destOrd="0" presId="urn:microsoft.com/office/officeart/2005/8/layout/list1"/>
    <dgm:cxn modelId="{F6BF1C9A-7E6F-4F5C-9C5B-EC9BBFF2B51E}" type="presParOf" srcId="{5BD01385-68AB-49C3-93C3-2E4B918A7EDA}" destId="{922A9DDB-A53B-4A0F-BC09-9A7B85CFC72B}" srcOrd="1" destOrd="0" presId="urn:microsoft.com/office/officeart/2005/8/layout/list1"/>
    <dgm:cxn modelId="{3F684279-2848-4394-8DC5-BB300895279B}" type="presParOf" srcId="{AE19EA43-1773-46A7-BEC2-AD4411A8379C}" destId="{45776BBE-504F-4475-BC5F-481AD2B43943}" srcOrd="5" destOrd="0" presId="urn:microsoft.com/office/officeart/2005/8/layout/list1"/>
    <dgm:cxn modelId="{41256645-757C-46C9-922F-640CCEDD96B8}" type="presParOf" srcId="{AE19EA43-1773-46A7-BEC2-AD4411A8379C}" destId="{114DDB70-A1F5-4A55-BDFC-D1D0FC208C06}" srcOrd="6" destOrd="0" presId="urn:microsoft.com/office/officeart/2005/8/layout/list1"/>
    <dgm:cxn modelId="{79239E3F-3B54-4EB6-8927-E1569B8FA20C}" type="presParOf" srcId="{AE19EA43-1773-46A7-BEC2-AD4411A8379C}" destId="{EA5FF5FC-10B9-4E3D-85C6-71E31B4FB391}" srcOrd="7" destOrd="0" presId="urn:microsoft.com/office/officeart/2005/8/layout/list1"/>
    <dgm:cxn modelId="{0E1B94C7-7435-43FF-B787-4BB219BFE667}" type="presParOf" srcId="{AE19EA43-1773-46A7-BEC2-AD4411A8379C}" destId="{11B93FF2-54E4-4642-ACCB-6AE95AA39F19}" srcOrd="8" destOrd="0" presId="urn:microsoft.com/office/officeart/2005/8/layout/list1"/>
    <dgm:cxn modelId="{2BED48B5-11FB-40DE-8E2C-BFE726C2DB5D}" type="presParOf" srcId="{11B93FF2-54E4-4642-ACCB-6AE95AA39F19}" destId="{FBB1E295-8D92-41B8-8725-095A05CE7015}" srcOrd="0" destOrd="0" presId="urn:microsoft.com/office/officeart/2005/8/layout/list1"/>
    <dgm:cxn modelId="{F46261B0-E5AC-4575-99F7-1EBEDAF67C4A}" type="presParOf" srcId="{11B93FF2-54E4-4642-ACCB-6AE95AA39F19}" destId="{5FA4C224-8E91-443A-AE25-5ADB38C47CEA}" srcOrd="1" destOrd="0" presId="urn:microsoft.com/office/officeart/2005/8/layout/list1"/>
    <dgm:cxn modelId="{7329ACC1-ABE2-4F53-B4A6-2F104AE89D50}" type="presParOf" srcId="{AE19EA43-1773-46A7-BEC2-AD4411A8379C}" destId="{46703959-755F-4426-BCB6-9CBC7624DFE9}" srcOrd="9" destOrd="0" presId="urn:microsoft.com/office/officeart/2005/8/layout/list1"/>
    <dgm:cxn modelId="{DC416A18-9408-4A34-9FE1-815C2CB4571A}" type="presParOf" srcId="{AE19EA43-1773-46A7-BEC2-AD4411A8379C}" destId="{1C7819B0-B2A8-4AB1-B7FB-F1DE1E4E680C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152CB2-0CFD-469C-BFA9-D422143D7C89}">
      <dsp:nvSpPr>
        <dsp:cNvPr id="0" name=""/>
        <dsp:cNvSpPr/>
      </dsp:nvSpPr>
      <dsp:spPr>
        <a:xfrm>
          <a:off x="0" y="25411"/>
          <a:ext cx="6429420" cy="725399"/>
        </a:xfrm>
        <a:prstGeom prst="roundRect">
          <a:avLst/>
        </a:prstGeom>
        <a:solidFill>
          <a:srgbClr val="B95C29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100" b="1" kern="1200" dirty="0" smtClean="0"/>
            <a:t>Мета:</a:t>
          </a:r>
          <a:endParaRPr lang="ru-RU" sz="3100" b="1" kern="1200" dirty="0"/>
        </a:p>
      </dsp:txBody>
      <dsp:txXfrm>
        <a:off x="35411" y="60822"/>
        <a:ext cx="6358598" cy="654577"/>
      </dsp:txXfrm>
    </dsp:sp>
    <dsp:sp modelId="{84DDDFEE-BEAA-4EC3-9FAB-0F6C622AF415}">
      <dsp:nvSpPr>
        <dsp:cNvPr id="0" name=""/>
        <dsp:cNvSpPr/>
      </dsp:nvSpPr>
      <dsp:spPr>
        <a:xfrm>
          <a:off x="0" y="750811"/>
          <a:ext cx="6429420" cy="2053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4134" tIns="39370" rIns="220472" bIns="3937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uk-UA" sz="2400" b="1" kern="1200" dirty="0" smtClean="0">
              <a:solidFill>
                <a:srgbClr val="000000"/>
              </a:solidFill>
            </a:rPr>
            <a:t>створити ситуацію успіху для розвитку особистості дитини;</a:t>
          </a:r>
          <a:endParaRPr lang="ru-RU" sz="2400" b="1" kern="1200" dirty="0">
            <a:solidFill>
              <a:srgbClr val="000000"/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uk-UA" sz="2400" b="1" kern="1200" dirty="0" smtClean="0">
              <a:solidFill>
                <a:srgbClr val="000000"/>
              </a:solidFill>
            </a:rPr>
            <a:t>дати можливість кожному вихованцю відчути радість досягнення, усвідомлення своїх здібностей, віру у власні сили.</a:t>
          </a:r>
          <a:endParaRPr lang="ru-RU" sz="2400" b="1" kern="1200" dirty="0">
            <a:solidFill>
              <a:srgbClr val="000000"/>
            </a:solidFill>
          </a:endParaRPr>
        </a:p>
      </dsp:txBody>
      <dsp:txXfrm>
        <a:off x="0" y="750811"/>
        <a:ext cx="6429420" cy="2053440"/>
      </dsp:txXfrm>
    </dsp:sp>
    <dsp:sp modelId="{D4FEDD6E-6AFF-447C-99B3-3E015D50E7CB}">
      <dsp:nvSpPr>
        <dsp:cNvPr id="0" name=""/>
        <dsp:cNvSpPr/>
      </dsp:nvSpPr>
      <dsp:spPr>
        <a:xfrm>
          <a:off x="0" y="2857531"/>
          <a:ext cx="6429420" cy="725399"/>
        </a:xfrm>
        <a:prstGeom prst="roundRect">
          <a:avLst/>
        </a:prstGeom>
        <a:solidFill>
          <a:srgbClr val="E4A684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100" b="1" kern="1200" dirty="0" smtClean="0"/>
            <a:t>Завдання:</a:t>
          </a:r>
          <a:endParaRPr lang="ru-RU" sz="3100" b="1" kern="1200" dirty="0"/>
        </a:p>
      </dsp:txBody>
      <dsp:txXfrm>
        <a:off x="35411" y="2892942"/>
        <a:ext cx="6358598" cy="654577"/>
      </dsp:txXfrm>
    </dsp:sp>
    <dsp:sp modelId="{9BC1E124-252E-4745-8AA7-B66706B4428D}">
      <dsp:nvSpPr>
        <dsp:cNvPr id="0" name=""/>
        <dsp:cNvSpPr/>
      </dsp:nvSpPr>
      <dsp:spPr>
        <a:xfrm>
          <a:off x="0" y="3529652"/>
          <a:ext cx="6429420" cy="23742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4134" tIns="39370" rIns="220472" bIns="3937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uk-UA" sz="2400" b="1" kern="1200" dirty="0" smtClean="0">
              <a:solidFill>
                <a:srgbClr val="000000"/>
              </a:solidFill>
            </a:rPr>
            <a:t>допомогти дитині зростати в умовах успіху, дати відчути радість від подолання труднощів;</a:t>
          </a:r>
          <a:endParaRPr lang="ru-RU" sz="2400" b="1" kern="1200" dirty="0">
            <a:solidFill>
              <a:srgbClr val="000000"/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uk-UA" sz="2400" b="1" kern="1200" dirty="0" smtClean="0">
              <a:solidFill>
                <a:srgbClr val="000000"/>
              </a:solidFill>
            </a:rPr>
            <a:t>допомогти зрозуміти, що задарма в житті нічого не дається, скрізь треба докласти зусиль, тоді успіх буде еквівалентний затраченим зусиллям.</a:t>
          </a:r>
          <a:endParaRPr lang="ru-RU" sz="2400" b="1" kern="1200" dirty="0" smtClean="0">
            <a:solidFill>
              <a:srgbClr val="000000"/>
            </a:solidFill>
          </a:endParaRPr>
        </a:p>
      </dsp:txBody>
      <dsp:txXfrm>
        <a:off x="0" y="3529652"/>
        <a:ext cx="6429420" cy="237429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49A89D-CDF3-4250-A08B-B52489089FED}">
      <dsp:nvSpPr>
        <dsp:cNvPr id="0" name=""/>
        <dsp:cNvSpPr/>
      </dsp:nvSpPr>
      <dsp:spPr>
        <a:xfrm>
          <a:off x="2726390" y="2998271"/>
          <a:ext cx="2257736" cy="2257736"/>
        </a:xfrm>
        <a:prstGeom prst="ellipse">
          <a:avLst/>
        </a:prstGeom>
        <a:solidFill>
          <a:srgbClr val="B95C29">
            <a:alpha val="80000"/>
          </a:srgb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b="1" kern="1200" dirty="0" smtClean="0"/>
            <a:t>Створення ситуацій успіху 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b="1" kern="1200" dirty="0" smtClean="0"/>
            <a:t>(А. Бєлкін)</a:t>
          </a:r>
          <a:endParaRPr lang="ru-RU" sz="2200" b="1" kern="1200" dirty="0"/>
        </a:p>
      </dsp:txBody>
      <dsp:txXfrm>
        <a:off x="3057028" y="3328909"/>
        <a:ext cx="1596460" cy="1596460"/>
      </dsp:txXfrm>
    </dsp:sp>
    <dsp:sp modelId="{E210A219-34BA-420A-AAB0-C5943E67259B}">
      <dsp:nvSpPr>
        <dsp:cNvPr id="0" name=""/>
        <dsp:cNvSpPr/>
      </dsp:nvSpPr>
      <dsp:spPr>
        <a:xfrm rot="12900000">
          <a:off x="996015" y="2510880"/>
          <a:ext cx="2020920" cy="643454"/>
        </a:xfrm>
        <a:prstGeom prst="leftArrow">
          <a:avLst>
            <a:gd name="adj1" fmla="val 60000"/>
            <a:gd name="adj2" fmla="val 50000"/>
          </a:avLst>
        </a:prstGeom>
        <a:solidFill>
          <a:srgbClr val="673417"/>
        </a:soli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571D374-880B-4344-9D28-06D4A93B6BBE}">
      <dsp:nvSpPr>
        <dsp:cNvPr id="0" name=""/>
        <dsp:cNvSpPr/>
      </dsp:nvSpPr>
      <dsp:spPr>
        <a:xfrm>
          <a:off x="106330" y="1395091"/>
          <a:ext cx="2144849" cy="1715879"/>
        </a:xfrm>
        <a:prstGeom prst="roundRect">
          <a:avLst>
            <a:gd name="adj" fmla="val 10000"/>
          </a:avLst>
        </a:prstGeom>
        <a:solidFill>
          <a:srgbClr val="D98455"/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/>
            <a:t>Технологія </a:t>
          </a:r>
          <a:r>
            <a:rPr lang="uk-UA" sz="1600" b="1" kern="1200" dirty="0" err="1" smtClean="0"/>
            <a:t>особистісно</a:t>
          </a:r>
          <a:r>
            <a:rPr lang="uk-UA" sz="1600" b="1" kern="1200" dirty="0" smtClean="0"/>
            <a:t> орієнтованого навчання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/>
            <a:t>(І.С. </a:t>
          </a:r>
          <a:r>
            <a:rPr lang="uk-UA" sz="1600" b="1" kern="1200" dirty="0" err="1" smtClean="0"/>
            <a:t>Якиманська</a:t>
          </a:r>
          <a:r>
            <a:rPr lang="uk-UA" sz="1600" b="1" kern="1200" dirty="0" smtClean="0"/>
            <a:t>)</a:t>
          </a:r>
          <a:endParaRPr lang="ru-RU" sz="1600" b="1" kern="1200" dirty="0"/>
        </a:p>
      </dsp:txBody>
      <dsp:txXfrm>
        <a:off x="156586" y="1445347"/>
        <a:ext cx="2044337" cy="1615367"/>
      </dsp:txXfrm>
    </dsp:sp>
    <dsp:sp modelId="{341C8471-2E3F-4143-B672-98133DA5CF23}">
      <dsp:nvSpPr>
        <dsp:cNvPr id="0" name=""/>
        <dsp:cNvSpPr/>
      </dsp:nvSpPr>
      <dsp:spPr>
        <a:xfrm rot="16200000">
          <a:off x="2844798" y="1548464"/>
          <a:ext cx="2020920" cy="643454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shade val="90000"/>
            <a:hueOff val="0"/>
            <a:satOff val="-29766"/>
            <a:lumOff val="22624"/>
            <a:alphaOff val="0"/>
          </a:schemeClr>
        </a:soli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E2A9410-262F-4407-AB74-8A4924A42074}">
      <dsp:nvSpPr>
        <dsp:cNvPr id="0" name=""/>
        <dsp:cNvSpPr/>
      </dsp:nvSpPr>
      <dsp:spPr>
        <a:xfrm>
          <a:off x="2782834" y="1792"/>
          <a:ext cx="2144849" cy="1715879"/>
        </a:xfrm>
        <a:prstGeom prst="roundRect">
          <a:avLst>
            <a:gd name="adj" fmla="val 10000"/>
          </a:avLst>
        </a:prstGeom>
        <a:solidFill>
          <a:srgbClr val="D98455"/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/>
            <a:t>Технологія формування творчої особистості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/>
            <a:t>(Є. Ільїн)</a:t>
          </a:r>
          <a:endParaRPr lang="ru-RU" sz="1600" b="1" kern="1200" dirty="0"/>
        </a:p>
      </dsp:txBody>
      <dsp:txXfrm>
        <a:off x="2833090" y="52048"/>
        <a:ext cx="2044337" cy="1615367"/>
      </dsp:txXfrm>
    </dsp:sp>
    <dsp:sp modelId="{FDE5861F-2927-4D0C-9D2C-CBB45DA04DC4}">
      <dsp:nvSpPr>
        <dsp:cNvPr id="0" name=""/>
        <dsp:cNvSpPr/>
      </dsp:nvSpPr>
      <dsp:spPr>
        <a:xfrm rot="19500000">
          <a:off x="4693582" y="2510880"/>
          <a:ext cx="2020920" cy="643454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shade val="90000"/>
            <a:hueOff val="0"/>
            <a:satOff val="-59533"/>
            <a:lumOff val="45248"/>
            <a:alphaOff val="0"/>
          </a:schemeClr>
        </a:soli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1F91BB7-3CF8-4968-AA3D-5C2FCEBF566D}">
      <dsp:nvSpPr>
        <dsp:cNvPr id="0" name=""/>
        <dsp:cNvSpPr/>
      </dsp:nvSpPr>
      <dsp:spPr>
        <a:xfrm>
          <a:off x="5459338" y="1395091"/>
          <a:ext cx="2144849" cy="1715879"/>
        </a:xfrm>
        <a:prstGeom prst="roundRect">
          <a:avLst>
            <a:gd name="adj" fmla="val 10000"/>
          </a:avLst>
        </a:prstGeom>
        <a:solidFill>
          <a:srgbClr val="D98455"/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/>
            <a:t>Система викладання літератури як предмета, що формує особистість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/>
            <a:t>(Є. Ільїн, І. Волков)</a:t>
          </a:r>
          <a:endParaRPr lang="ru-RU" sz="1600" b="1" kern="1200" dirty="0"/>
        </a:p>
      </dsp:txBody>
      <dsp:txXfrm>
        <a:off x="5509594" y="1445347"/>
        <a:ext cx="2044337" cy="161536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DD2F5E-EC7F-44DF-8134-FEA19CE57F82}">
      <dsp:nvSpPr>
        <dsp:cNvPr id="0" name=""/>
        <dsp:cNvSpPr/>
      </dsp:nvSpPr>
      <dsp:spPr>
        <a:xfrm>
          <a:off x="3656437" y="2607736"/>
          <a:ext cx="2058607" cy="2007149"/>
        </a:xfrm>
        <a:prstGeom prst="ellipse">
          <a:avLst/>
        </a:prstGeom>
        <a:solidFill>
          <a:srgbClr val="B95C29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b="1" u="sng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rPr>
            <a:t>Види ситуацій успіху</a:t>
          </a:r>
          <a:endParaRPr lang="ru-RU" sz="2600" b="1" u="sng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957913" y="2901676"/>
        <a:ext cx="1455655" cy="1419269"/>
      </dsp:txXfrm>
    </dsp:sp>
    <dsp:sp modelId="{2A36A43C-89AB-438C-AB4F-DA0F653313C2}">
      <dsp:nvSpPr>
        <dsp:cNvPr id="0" name=""/>
        <dsp:cNvSpPr/>
      </dsp:nvSpPr>
      <dsp:spPr>
        <a:xfrm rot="10695656">
          <a:off x="3071182" y="3389441"/>
          <a:ext cx="414056" cy="529209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/>
        </a:p>
      </dsp:txBody>
      <dsp:txXfrm rot="10800000">
        <a:off x="3195370" y="3493398"/>
        <a:ext cx="289839" cy="317525"/>
      </dsp:txXfrm>
    </dsp:sp>
    <dsp:sp modelId="{D177C3DB-E626-423B-97A2-1563AA543177}">
      <dsp:nvSpPr>
        <dsp:cNvPr id="0" name=""/>
        <dsp:cNvSpPr/>
      </dsp:nvSpPr>
      <dsp:spPr>
        <a:xfrm>
          <a:off x="0" y="2931634"/>
          <a:ext cx="2878321" cy="1556497"/>
        </a:xfrm>
        <a:prstGeom prst="flowChartInputOutput">
          <a:avLst/>
        </a:prstGeom>
        <a:solidFill>
          <a:srgbClr val="673417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u="sng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Передбачаємо успіх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1" kern="1200" dirty="0" smtClean="0"/>
            <a:t>Дитина чекає, сподіваючись на успіх</a:t>
          </a:r>
          <a:endParaRPr lang="ru-RU" sz="1200" b="1" kern="1200" dirty="0"/>
        </a:p>
      </dsp:txBody>
      <dsp:txXfrm>
        <a:off x="575664" y="2931634"/>
        <a:ext cx="1726993" cy="1556497"/>
      </dsp:txXfrm>
    </dsp:sp>
    <dsp:sp modelId="{61A47CF4-04CA-4184-9BB2-5E2E5C710FEE}">
      <dsp:nvSpPr>
        <dsp:cNvPr id="0" name=""/>
        <dsp:cNvSpPr/>
      </dsp:nvSpPr>
      <dsp:spPr>
        <a:xfrm rot="13766315">
          <a:off x="3529223" y="2260663"/>
          <a:ext cx="453869" cy="529209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shade val="90000"/>
            <a:hueOff val="0"/>
            <a:satOff val="-28108"/>
            <a:lumOff val="1757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/>
        </a:p>
      </dsp:txBody>
      <dsp:txXfrm rot="10800000">
        <a:off x="3641574" y="2418226"/>
        <a:ext cx="317708" cy="317525"/>
      </dsp:txXfrm>
    </dsp:sp>
    <dsp:sp modelId="{D92B789D-86A6-441E-9101-5BA52D6B459A}">
      <dsp:nvSpPr>
        <dsp:cNvPr id="0" name=""/>
        <dsp:cNvSpPr/>
      </dsp:nvSpPr>
      <dsp:spPr>
        <a:xfrm>
          <a:off x="1421626" y="478323"/>
          <a:ext cx="2734361" cy="1833553"/>
        </a:xfrm>
        <a:prstGeom prst="flowChartInputOutput">
          <a:avLst/>
        </a:prstGeom>
        <a:solidFill>
          <a:srgbClr val="B95C29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u="sng" strike="noStrike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Констатуючий успіх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1" kern="1200" dirty="0" smtClean="0"/>
            <a:t>Школяр фіксує досягнення, радіє йому. Успіх може бути очікуваним, неочікуваним, підготовленим, непідготовленим</a:t>
          </a:r>
          <a:endParaRPr lang="ru-RU" sz="1200" b="1" kern="1200" dirty="0"/>
        </a:p>
      </dsp:txBody>
      <dsp:txXfrm>
        <a:off x="1968498" y="478323"/>
        <a:ext cx="1640617" cy="1833553"/>
      </dsp:txXfrm>
    </dsp:sp>
    <dsp:sp modelId="{F4C5D192-2672-4E7E-8249-BA9A95DE1482}">
      <dsp:nvSpPr>
        <dsp:cNvPr id="0" name=""/>
        <dsp:cNvSpPr/>
      </dsp:nvSpPr>
      <dsp:spPr>
        <a:xfrm rot="17571546">
          <a:off x="4993360" y="1930134"/>
          <a:ext cx="579145" cy="529209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shade val="90000"/>
            <a:hueOff val="0"/>
            <a:satOff val="-56215"/>
            <a:lumOff val="3514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/>
        </a:p>
      </dsp:txBody>
      <dsp:txXfrm>
        <a:off x="5041904" y="2109123"/>
        <a:ext cx="420382" cy="317525"/>
      </dsp:txXfrm>
    </dsp:sp>
    <dsp:sp modelId="{E1B5BE0A-B790-4E84-ABE4-07AA71E78182}">
      <dsp:nvSpPr>
        <dsp:cNvPr id="0" name=""/>
        <dsp:cNvSpPr/>
      </dsp:nvSpPr>
      <dsp:spPr>
        <a:xfrm>
          <a:off x="4333381" y="137925"/>
          <a:ext cx="2977127" cy="1556497"/>
        </a:xfrm>
        <a:prstGeom prst="flowChartInputOutput">
          <a:avLst/>
        </a:prstGeom>
        <a:solidFill>
          <a:srgbClr val="D98455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u="sng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Узагальнюючий успіх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/>
            <a:t>Очікуваний успіх стає поступово стійкою потребою</a:t>
          </a:r>
          <a:endParaRPr lang="ru-RU" sz="1400" b="1" kern="1200" dirty="0"/>
        </a:p>
      </dsp:txBody>
      <dsp:txXfrm>
        <a:off x="4928806" y="137925"/>
        <a:ext cx="1786277" cy="155649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FFFB11-7144-403A-925D-BC2884A91A55}">
      <dsp:nvSpPr>
        <dsp:cNvPr id="0" name=""/>
        <dsp:cNvSpPr/>
      </dsp:nvSpPr>
      <dsp:spPr>
        <a:xfrm>
          <a:off x="0" y="817058"/>
          <a:ext cx="8358214" cy="5223883"/>
        </a:xfrm>
        <a:prstGeom prst="swooshArrow">
          <a:avLst>
            <a:gd name="adj1" fmla="val 25000"/>
            <a:gd name="adj2" fmla="val 25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839207-44D4-4328-89C0-BB905B5F29DD}">
      <dsp:nvSpPr>
        <dsp:cNvPr id="0" name=""/>
        <dsp:cNvSpPr/>
      </dsp:nvSpPr>
      <dsp:spPr>
        <a:xfrm>
          <a:off x="1061493" y="4422582"/>
          <a:ext cx="217313" cy="21731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2BC142-C4F8-41BC-A8F1-B1DBF80B70E4}">
      <dsp:nvSpPr>
        <dsp:cNvPr id="0" name=""/>
        <dsp:cNvSpPr/>
      </dsp:nvSpPr>
      <dsp:spPr>
        <a:xfrm>
          <a:off x="1170149" y="4531239"/>
          <a:ext cx="1947463" cy="15097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5150" tIns="0" rIns="0" bIns="0" numCol="1" spcCol="1270" anchor="t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 dirty="0">
            <a:solidFill>
              <a:schemeClr val="tx1"/>
            </a:solidFill>
          </a:endParaRPr>
        </a:p>
      </dsp:txBody>
      <dsp:txXfrm>
        <a:off x="1170149" y="4531239"/>
        <a:ext cx="1947463" cy="1509702"/>
      </dsp:txXfrm>
    </dsp:sp>
    <dsp:sp modelId="{51EF477E-29F0-4998-827D-4FA86F2674AE}">
      <dsp:nvSpPr>
        <dsp:cNvPr id="0" name=""/>
        <dsp:cNvSpPr/>
      </dsp:nvSpPr>
      <dsp:spPr>
        <a:xfrm>
          <a:off x="2979703" y="3002731"/>
          <a:ext cx="392836" cy="392836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B7F2BE-BBDE-4123-BD76-A0D5B7E8BBC8}">
      <dsp:nvSpPr>
        <dsp:cNvPr id="0" name=""/>
        <dsp:cNvSpPr/>
      </dsp:nvSpPr>
      <dsp:spPr>
        <a:xfrm>
          <a:off x="3176121" y="3199149"/>
          <a:ext cx="2005971" cy="28417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8156" tIns="0" rIns="0" bIns="0" numCol="1" spcCol="1270" anchor="t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 dirty="0">
            <a:solidFill>
              <a:schemeClr val="tx1"/>
            </a:solidFill>
          </a:endParaRPr>
        </a:p>
      </dsp:txBody>
      <dsp:txXfrm>
        <a:off x="3176121" y="3199149"/>
        <a:ext cx="2005971" cy="2841792"/>
      </dsp:txXfrm>
    </dsp:sp>
    <dsp:sp modelId="{26AEAF85-DE13-418C-B00B-65D39825205F}">
      <dsp:nvSpPr>
        <dsp:cNvPr id="0" name=""/>
        <dsp:cNvSpPr/>
      </dsp:nvSpPr>
      <dsp:spPr>
        <a:xfrm>
          <a:off x="5286570" y="2138700"/>
          <a:ext cx="543283" cy="54328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3E4E0D-8B57-4774-83A8-490CBEAA8C13}">
      <dsp:nvSpPr>
        <dsp:cNvPr id="0" name=""/>
        <dsp:cNvSpPr/>
      </dsp:nvSpPr>
      <dsp:spPr>
        <a:xfrm>
          <a:off x="5558212" y="2410342"/>
          <a:ext cx="2005971" cy="36305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7875" tIns="0" rIns="0" bIns="0" numCol="1" spcCol="1270" anchor="t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 dirty="0">
            <a:solidFill>
              <a:schemeClr val="tx1"/>
            </a:solidFill>
          </a:endParaRPr>
        </a:p>
      </dsp:txBody>
      <dsp:txXfrm>
        <a:off x="5558212" y="2410342"/>
        <a:ext cx="2005971" cy="363059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EA4C0A-8152-4962-B90D-EE1842DEED40}">
      <dsp:nvSpPr>
        <dsp:cNvPr id="0" name=""/>
        <dsp:cNvSpPr/>
      </dsp:nvSpPr>
      <dsp:spPr>
        <a:xfrm>
          <a:off x="192673" y="310"/>
          <a:ext cx="3272253" cy="624185"/>
        </a:xfrm>
        <a:prstGeom prst="roundRect">
          <a:avLst>
            <a:gd name="adj" fmla="val 10000"/>
          </a:avLst>
        </a:prstGeom>
        <a:solidFill>
          <a:srgbClr val="D98455"/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0485" tIns="46990" rIns="70485" bIns="4699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7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Рубрики</a:t>
          </a:r>
          <a:endParaRPr lang="ru-RU" sz="37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10955" y="18592"/>
        <a:ext cx="3235689" cy="587621"/>
      </dsp:txXfrm>
    </dsp:sp>
    <dsp:sp modelId="{B6C54526-2B0A-4B85-B14E-EAB8D3325435}">
      <dsp:nvSpPr>
        <dsp:cNvPr id="0" name=""/>
        <dsp:cNvSpPr/>
      </dsp:nvSpPr>
      <dsp:spPr>
        <a:xfrm>
          <a:off x="519898" y="624495"/>
          <a:ext cx="327225" cy="4681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8138"/>
              </a:lnTo>
              <a:lnTo>
                <a:pt x="327225" y="468138"/>
              </a:lnTo>
            </a:path>
          </a:pathLst>
        </a:custGeom>
        <a:noFill/>
        <a:ln w="1905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D5639A-AFB1-41E0-926C-AF9BDB3462CA}">
      <dsp:nvSpPr>
        <dsp:cNvPr id="0" name=""/>
        <dsp:cNvSpPr/>
      </dsp:nvSpPr>
      <dsp:spPr>
        <a:xfrm>
          <a:off x="847124" y="780541"/>
          <a:ext cx="2617802" cy="6241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err="1" smtClean="0">
              <a:solidFill>
                <a:srgbClr val="673417"/>
              </a:solidFill>
            </a:rPr>
            <a:t>“Цілевизначення”</a:t>
          </a:r>
          <a:endParaRPr lang="ru-RU" sz="2000" b="1" kern="1200" dirty="0">
            <a:solidFill>
              <a:srgbClr val="673417"/>
            </a:solidFill>
          </a:endParaRPr>
        </a:p>
      </dsp:txBody>
      <dsp:txXfrm>
        <a:off x="865406" y="798823"/>
        <a:ext cx="2581238" cy="587621"/>
      </dsp:txXfrm>
    </dsp:sp>
    <dsp:sp modelId="{F749CC47-1F04-48C9-ABCC-C8C9B4FF3768}">
      <dsp:nvSpPr>
        <dsp:cNvPr id="0" name=""/>
        <dsp:cNvSpPr/>
      </dsp:nvSpPr>
      <dsp:spPr>
        <a:xfrm>
          <a:off x="519898" y="624495"/>
          <a:ext cx="327225" cy="12483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48370"/>
              </a:lnTo>
              <a:lnTo>
                <a:pt x="327225" y="1248370"/>
              </a:lnTo>
            </a:path>
          </a:pathLst>
        </a:custGeom>
        <a:noFill/>
        <a:ln w="1905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0BE631-ED57-4069-B905-62AA1DD4F913}">
      <dsp:nvSpPr>
        <dsp:cNvPr id="0" name=""/>
        <dsp:cNvSpPr/>
      </dsp:nvSpPr>
      <dsp:spPr>
        <a:xfrm>
          <a:off x="847124" y="1560773"/>
          <a:ext cx="2617802" cy="6241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err="1" smtClean="0">
              <a:solidFill>
                <a:srgbClr val="673417"/>
              </a:solidFill>
            </a:rPr>
            <a:t>“Мої</a:t>
          </a:r>
          <a:r>
            <a:rPr lang="uk-UA" sz="2000" b="1" kern="1200" dirty="0" smtClean="0">
              <a:solidFill>
                <a:srgbClr val="673417"/>
              </a:solidFill>
            </a:rPr>
            <a:t> творчі </a:t>
          </a:r>
          <a:r>
            <a:rPr lang="uk-UA" sz="2000" b="1" kern="1200" dirty="0" err="1" smtClean="0">
              <a:solidFill>
                <a:srgbClr val="673417"/>
              </a:solidFill>
            </a:rPr>
            <a:t>знахідки”</a:t>
          </a:r>
          <a:endParaRPr lang="ru-RU" sz="2000" b="1" kern="1200" dirty="0">
            <a:solidFill>
              <a:srgbClr val="673417"/>
            </a:solidFill>
          </a:endParaRPr>
        </a:p>
      </dsp:txBody>
      <dsp:txXfrm>
        <a:off x="865406" y="1579055"/>
        <a:ext cx="2581238" cy="587621"/>
      </dsp:txXfrm>
    </dsp:sp>
    <dsp:sp modelId="{52DC55E5-0353-46B3-8129-053A3C9A722E}">
      <dsp:nvSpPr>
        <dsp:cNvPr id="0" name=""/>
        <dsp:cNvSpPr/>
      </dsp:nvSpPr>
      <dsp:spPr>
        <a:xfrm>
          <a:off x="519898" y="624495"/>
          <a:ext cx="327225" cy="20286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28601"/>
              </a:lnTo>
              <a:lnTo>
                <a:pt x="327225" y="2028601"/>
              </a:lnTo>
            </a:path>
          </a:pathLst>
        </a:custGeom>
        <a:noFill/>
        <a:ln w="1905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279EFF-72F4-4E3A-B8C7-4C191BD81A47}">
      <dsp:nvSpPr>
        <dsp:cNvPr id="0" name=""/>
        <dsp:cNvSpPr/>
      </dsp:nvSpPr>
      <dsp:spPr>
        <a:xfrm>
          <a:off x="847124" y="2341004"/>
          <a:ext cx="2617802" cy="6241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solidFill>
                <a:srgbClr val="673417"/>
              </a:solidFill>
            </a:rPr>
            <a:t>“Я </a:t>
          </a:r>
          <a:r>
            <a:rPr lang="uk-UA" sz="2000" b="1" kern="1200" dirty="0" err="1" smtClean="0">
              <a:solidFill>
                <a:srgbClr val="673417"/>
              </a:solidFill>
            </a:rPr>
            <a:t>автор”</a:t>
          </a:r>
          <a:endParaRPr lang="ru-RU" sz="2000" b="1" kern="1200" dirty="0">
            <a:solidFill>
              <a:srgbClr val="673417"/>
            </a:solidFill>
          </a:endParaRPr>
        </a:p>
      </dsp:txBody>
      <dsp:txXfrm>
        <a:off x="865406" y="2359286"/>
        <a:ext cx="2581238" cy="587621"/>
      </dsp:txXfrm>
    </dsp:sp>
    <dsp:sp modelId="{1E1EDC79-6363-4ACB-BBEE-1F3CA59653CB}">
      <dsp:nvSpPr>
        <dsp:cNvPr id="0" name=""/>
        <dsp:cNvSpPr/>
      </dsp:nvSpPr>
      <dsp:spPr>
        <a:xfrm>
          <a:off x="519898" y="624495"/>
          <a:ext cx="327225" cy="28088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08833"/>
              </a:lnTo>
              <a:lnTo>
                <a:pt x="327225" y="2808833"/>
              </a:lnTo>
            </a:path>
          </a:pathLst>
        </a:custGeom>
        <a:noFill/>
        <a:ln w="1905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AAA69C-0FAE-47FE-9BF5-2E7701E7A154}">
      <dsp:nvSpPr>
        <dsp:cNvPr id="0" name=""/>
        <dsp:cNvSpPr/>
      </dsp:nvSpPr>
      <dsp:spPr>
        <a:xfrm>
          <a:off x="847124" y="3121236"/>
          <a:ext cx="2617802" cy="6241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err="1" smtClean="0">
              <a:solidFill>
                <a:srgbClr val="673417"/>
              </a:solidFill>
            </a:rPr>
            <a:t>“Додаткова</a:t>
          </a:r>
          <a:r>
            <a:rPr lang="uk-UA" sz="2000" b="1" kern="1200" dirty="0" smtClean="0">
              <a:solidFill>
                <a:srgbClr val="673417"/>
              </a:solidFill>
            </a:rPr>
            <a:t> </a:t>
          </a:r>
          <a:r>
            <a:rPr lang="uk-UA" sz="2000" b="1" kern="1200" dirty="0" err="1" smtClean="0">
              <a:solidFill>
                <a:srgbClr val="673417"/>
              </a:solidFill>
            </a:rPr>
            <a:t>література”</a:t>
          </a:r>
          <a:endParaRPr lang="ru-RU" sz="2000" b="1" kern="1200" dirty="0">
            <a:solidFill>
              <a:srgbClr val="673417"/>
            </a:solidFill>
          </a:endParaRPr>
        </a:p>
      </dsp:txBody>
      <dsp:txXfrm>
        <a:off x="865406" y="3139518"/>
        <a:ext cx="2581238" cy="587621"/>
      </dsp:txXfrm>
    </dsp:sp>
    <dsp:sp modelId="{0C2946E0-D941-41D4-8F36-96E4493D55C6}">
      <dsp:nvSpPr>
        <dsp:cNvPr id="0" name=""/>
        <dsp:cNvSpPr/>
      </dsp:nvSpPr>
      <dsp:spPr>
        <a:xfrm>
          <a:off x="519898" y="624495"/>
          <a:ext cx="327225" cy="35890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89064"/>
              </a:lnTo>
              <a:lnTo>
                <a:pt x="327225" y="3589064"/>
              </a:lnTo>
            </a:path>
          </a:pathLst>
        </a:custGeom>
        <a:noFill/>
        <a:ln w="1905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0A120A-45BE-4238-8715-798C6E02A432}">
      <dsp:nvSpPr>
        <dsp:cNvPr id="0" name=""/>
        <dsp:cNvSpPr/>
      </dsp:nvSpPr>
      <dsp:spPr>
        <a:xfrm>
          <a:off x="847124" y="3901467"/>
          <a:ext cx="2617802" cy="6241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err="1" smtClean="0">
              <a:solidFill>
                <a:srgbClr val="673417"/>
              </a:solidFill>
            </a:rPr>
            <a:t>“Афоризми”</a:t>
          </a:r>
          <a:endParaRPr lang="ru-RU" sz="2000" b="1" kern="1200" dirty="0">
            <a:solidFill>
              <a:srgbClr val="673417"/>
            </a:solidFill>
          </a:endParaRPr>
        </a:p>
      </dsp:txBody>
      <dsp:txXfrm>
        <a:off x="865406" y="3919749"/>
        <a:ext cx="2581238" cy="58762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A30B66-013E-4101-9AB8-9B89076FFF80}">
      <dsp:nvSpPr>
        <dsp:cNvPr id="0" name=""/>
        <dsp:cNvSpPr/>
      </dsp:nvSpPr>
      <dsp:spPr>
        <a:xfrm rot="16200000">
          <a:off x="-23219" y="26579"/>
          <a:ext cx="3286148" cy="3232988"/>
        </a:xfrm>
        <a:prstGeom prst="flowChartManualOperation">
          <a:avLst/>
        </a:prstGeom>
        <a:solidFill>
          <a:srgbClr val="B95C29"/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1600" bIns="0" numCol="1" spcCol="1270" anchor="t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Прийоми</a:t>
          </a:r>
          <a:endParaRPr lang="ru-RU" sz="3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600" b="1" i="0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«літературний крос»</a:t>
          </a:r>
          <a:endParaRPr lang="ru-RU" sz="1600" b="1" i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600" b="1" i="0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«літературна мозаїка»</a:t>
          </a:r>
          <a:endParaRPr lang="ru-RU" sz="1600" b="1" i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600" b="1" i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«переплутаного ланцюжка»</a:t>
          </a:r>
          <a:endParaRPr lang="ru-RU" sz="1600" b="1" i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600" b="1" i="0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«монолог»</a:t>
          </a:r>
          <a:endParaRPr lang="ru-RU" sz="1600" b="1" i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600" b="1" i="0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“передбачення”</a:t>
          </a:r>
          <a:endParaRPr lang="ru-RU" sz="1600" b="1" i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5400000">
        <a:off x="3361" y="657229"/>
        <a:ext cx="3232988" cy="1971688"/>
      </dsp:txXfrm>
    </dsp:sp>
    <dsp:sp modelId="{8C184E06-BD53-4FB2-86D7-3E9F70D68E80}">
      <dsp:nvSpPr>
        <dsp:cNvPr id="0" name=""/>
        <dsp:cNvSpPr/>
      </dsp:nvSpPr>
      <dsp:spPr>
        <a:xfrm rot="16200000">
          <a:off x="3404735" y="26579"/>
          <a:ext cx="3286148" cy="3232988"/>
        </a:xfrm>
        <a:prstGeom prst="flowChartManualOperation">
          <a:avLst/>
        </a:prstGeom>
        <a:solidFill>
          <a:srgbClr val="B95C29"/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Проблемні запитання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Чи впливає багатство на духовність людини?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У чому секрет успіху людини?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Що означає бути мужнім?</a:t>
          </a:r>
          <a:endParaRPr lang="ru-RU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5400000">
        <a:off x="3431315" y="657229"/>
        <a:ext cx="3232988" cy="197168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6D43D7-5963-45D1-B9BA-C58704AE74DC}">
      <dsp:nvSpPr>
        <dsp:cNvPr id="0" name=""/>
        <dsp:cNvSpPr/>
      </dsp:nvSpPr>
      <dsp:spPr>
        <a:xfrm>
          <a:off x="571988" y="2866"/>
          <a:ext cx="4922139" cy="1205872"/>
        </a:xfrm>
        <a:prstGeom prst="roundRect">
          <a:avLst>
            <a:gd name="adj" fmla="val 10000"/>
          </a:avLst>
        </a:prstGeom>
        <a:solidFill>
          <a:srgbClr val="B95C29"/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effectLst>
                <a:outerShdw blurRad="38100" dist="38100" dir="2700000" algn="tl">
                  <a:srgbClr val="000000"/>
                </a:outerShdw>
              </a:effectLst>
            </a:rPr>
            <a:t>Прийом «Альтернатива»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effectLst>
                <a:outerShdw blurRad="38100" dist="38100" dir="2700000" algn="tl">
                  <a:srgbClr val="000000"/>
                </a:outerShdw>
              </a:effectLst>
            </a:rPr>
            <a:t>У  боротьбі за життя вирішальним фактором є:</a:t>
          </a:r>
          <a:endParaRPr lang="ru-RU" sz="2400" kern="1200" dirty="0"/>
        </a:p>
      </dsp:txBody>
      <dsp:txXfrm>
        <a:off x="607307" y="38185"/>
        <a:ext cx="4851501" cy="1135234"/>
      </dsp:txXfrm>
    </dsp:sp>
    <dsp:sp modelId="{B6F4D4C8-0052-469A-89D1-BD9A333D8346}">
      <dsp:nvSpPr>
        <dsp:cNvPr id="0" name=""/>
        <dsp:cNvSpPr/>
      </dsp:nvSpPr>
      <dsp:spPr>
        <a:xfrm>
          <a:off x="1064202" y="1208738"/>
          <a:ext cx="492213" cy="4497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9747"/>
              </a:lnTo>
              <a:lnTo>
                <a:pt x="492213" y="449747"/>
              </a:lnTo>
            </a:path>
          </a:pathLst>
        </a:custGeom>
        <a:noFill/>
        <a:ln w="19050" cap="flat" cmpd="sng" algn="ctr">
          <a:solidFill>
            <a:schemeClr val="accent4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075A70-C308-478F-973C-6BFBA06ECBF8}">
      <dsp:nvSpPr>
        <dsp:cNvPr id="0" name=""/>
        <dsp:cNvSpPr/>
      </dsp:nvSpPr>
      <dsp:spPr>
        <a:xfrm>
          <a:off x="1556416" y="1321848"/>
          <a:ext cx="3967594" cy="6732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solidFill>
                <a:srgbClr val="000000"/>
              </a:solidFill>
              <a:effectLst>
                <a:outerShdw blurRad="38100" dist="38100" dir="2700000" algn="tl">
                  <a:srgbClr val="000000"/>
                </a:outerShdw>
              </a:effectLst>
            </a:rPr>
            <a:t>Матеріальні цінності.</a:t>
          </a:r>
        </a:p>
      </dsp:txBody>
      <dsp:txXfrm>
        <a:off x="1576136" y="1341568"/>
        <a:ext cx="3928154" cy="633836"/>
      </dsp:txXfrm>
    </dsp:sp>
    <dsp:sp modelId="{A156B9DD-8BDA-411C-BD82-7EFF494B53E0}">
      <dsp:nvSpPr>
        <dsp:cNvPr id="0" name=""/>
        <dsp:cNvSpPr/>
      </dsp:nvSpPr>
      <dsp:spPr>
        <a:xfrm>
          <a:off x="1064202" y="1208738"/>
          <a:ext cx="492213" cy="12361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36133"/>
              </a:lnTo>
              <a:lnTo>
                <a:pt x="492213" y="1236133"/>
              </a:lnTo>
            </a:path>
          </a:pathLst>
        </a:custGeom>
        <a:noFill/>
        <a:ln w="19050" cap="flat" cmpd="sng" algn="ctr">
          <a:solidFill>
            <a:schemeClr val="accent4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164C6A-8682-4718-81CB-A3331A527D03}">
      <dsp:nvSpPr>
        <dsp:cNvPr id="0" name=""/>
        <dsp:cNvSpPr/>
      </dsp:nvSpPr>
      <dsp:spPr>
        <a:xfrm>
          <a:off x="1556416" y="2108234"/>
          <a:ext cx="3967594" cy="6732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shade val="80000"/>
              <a:hueOff val="0"/>
              <a:satOff val="-14054"/>
              <a:lumOff val="924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solidFill>
                <a:srgbClr val="000000"/>
              </a:solidFill>
              <a:effectLst>
                <a:outerShdw blurRad="38100" dist="38100" dir="2700000" algn="tl">
                  <a:srgbClr val="000000"/>
                </a:outerShdw>
              </a:effectLst>
            </a:rPr>
            <a:t>Духовні якості людини.</a:t>
          </a:r>
        </a:p>
      </dsp:txBody>
      <dsp:txXfrm>
        <a:off x="1576136" y="2127954"/>
        <a:ext cx="3928154" cy="633836"/>
      </dsp:txXfrm>
    </dsp:sp>
    <dsp:sp modelId="{EF1F9EB3-729A-4C03-8ED1-2D65CF5F710C}">
      <dsp:nvSpPr>
        <dsp:cNvPr id="0" name=""/>
        <dsp:cNvSpPr/>
      </dsp:nvSpPr>
      <dsp:spPr>
        <a:xfrm>
          <a:off x="1064202" y="1208738"/>
          <a:ext cx="492213" cy="20225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22520"/>
              </a:lnTo>
              <a:lnTo>
                <a:pt x="492213" y="2022520"/>
              </a:lnTo>
            </a:path>
          </a:pathLst>
        </a:custGeom>
        <a:noFill/>
        <a:ln w="19050" cap="flat" cmpd="sng" algn="ctr">
          <a:solidFill>
            <a:schemeClr val="accent4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5071BB-D516-4FA0-8FB9-DA7CF4784664}">
      <dsp:nvSpPr>
        <dsp:cNvPr id="0" name=""/>
        <dsp:cNvSpPr/>
      </dsp:nvSpPr>
      <dsp:spPr>
        <a:xfrm>
          <a:off x="1556416" y="2894620"/>
          <a:ext cx="3967594" cy="6732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shade val="80000"/>
              <a:hueOff val="0"/>
              <a:satOff val="-28108"/>
              <a:lumOff val="1849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solidFill>
                <a:srgbClr val="000000"/>
              </a:solidFill>
              <a:effectLst>
                <a:outerShdw blurRad="38100" dist="38100" dir="2700000" algn="tl">
                  <a:srgbClr val="000000"/>
                </a:outerShdw>
              </a:effectLst>
            </a:rPr>
            <a:t>Сама особистість, у якої в найважчих обставинах переважають її духовні якості.</a:t>
          </a:r>
        </a:p>
      </dsp:txBody>
      <dsp:txXfrm>
        <a:off x="1576136" y="2914340"/>
        <a:ext cx="3928154" cy="633836"/>
      </dsp:txXfrm>
    </dsp:sp>
    <dsp:sp modelId="{069BCE60-A655-45EB-9D3E-7D7264BDCE67}">
      <dsp:nvSpPr>
        <dsp:cNvPr id="0" name=""/>
        <dsp:cNvSpPr/>
      </dsp:nvSpPr>
      <dsp:spPr>
        <a:xfrm>
          <a:off x="1064202" y="1208738"/>
          <a:ext cx="492213" cy="28089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08906"/>
              </a:lnTo>
              <a:lnTo>
                <a:pt x="492213" y="2808906"/>
              </a:lnTo>
            </a:path>
          </a:pathLst>
        </a:custGeom>
        <a:noFill/>
        <a:ln w="19050" cap="flat" cmpd="sng" algn="ctr">
          <a:solidFill>
            <a:schemeClr val="accent4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5E6B0F-08A9-41B4-94F2-523801A81FC4}">
      <dsp:nvSpPr>
        <dsp:cNvPr id="0" name=""/>
        <dsp:cNvSpPr/>
      </dsp:nvSpPr>
      <dsp:spPr>
        <a:xfrm>
          <a:off x="1556416" y="3681006"/>
          <a:ext cx="3967594" cy="6732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shade val="80000"/>
              <a:hueOff val="0"/>
              <a:satOff val="-42161"/>
              <a:lumOff val="2774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solidFill>
                <a:srgbClr val="000000"/>
              </a:solidFill>
              <a:effectLst>
                <a:outerShdw blurRad="38100" dist="38100" dir="2700000" algn="tl">
                  <a:srgbClr val="000000"/>
                </a:outerShdw>
              </a:effectLst>
            </a:rPr>
            <a:t>Почуття морального </a:t>
          </a:r>
          <a:r>
            <a:rPr lang="uk-UA" sz="1800" b="1" kern="1200" dirty="0" err="1" smtClean="0">
              <a:solidFill>
                <a:srgbClr val="000000"/>
              </a:solidFill>
              <a:effectLst>
                <a:outerShdw blurRad="38100" dist="38100" dir="2700000" algn="tl">
                  <a:srgbClr val="000000"/>
                </a:outerShdw>
              </a:effectLst>
            </a:rPr>
            <a:t>обов</a:t>
          </a:r>
          <a:r>
            <a:rPr lang="en-US" sz="1800" b="1" kern="1200" dirty="0" smtClean="0">
              <a:solidFill>
                <a:srgbClr val="000000"/>
              </a:solidFill>
              <a:effectLst>
                <a:outerShdw blurRad="38100" dist="38100" dir="2700000" algn="tl">
                  <a:srgbClr val="000000"/>
                </a:outerShdw>
              </a:effectLst>
            </a:rPr>
            <a:t>’</a:t>
          </a:r>
          <a:r>
            <a:rPr lang="uk-UA" sz="1800" b="1" kern="1200" dirty="0" err="1" smtClean="0">
              <a:solidFill>
                <a:srgbClr val="000000"/>
              </a:solidFill>
              <a:effectLst>
                <a:outerShdw blurRad="38100" dist="38100" dir="2700000" algn="tl">
                  <a:srgbClr val="000000"/>
                </a:outerShdw>
              </a:effectLst>
            </a:rPr>
            <a:t>язку</a:t>
          </a:r>
          <a:r>
            <a:rPr lang="uk-UA" sz="1800" b="1" kern="1200" dirty="0" smtClean="0">
              <a:solidFill>
                <a:srgbClr val="000000"/>
              </a:solidFill>
              <a:effectLst>
                <a:outerShdw blurRad="38100" dist="38100" dir="2700000" algn="tl">
                  <a:srgbClr val="000000"/>
                </a:outerShdw>
              </a:effectLst>
            </a:rPr>
            <a:t>.</a:t>
          </a:r>
        </a:p>
      </dsp:txBody>
      <dsp:txXfrm>
        <a:off x="1576136" y="3700726"/>
        <a:ext cx="3928154" cy="633836"/>
      </dsp:txXfrm>
    </dsp:sp>
    <dsp:sp modelId="{7C8D5FCA-09C4-43E2-B61C-B0AF34C68A08}">
      <dsp:nvSpPr>
        <dsp:cNvPr id="0" name=""/>
        <dsp:cNvSpPr/>
      </dsp:nvSpPr>
      <dsp:spPr>
        <a:xfrm>
          <a:off x="1064202" y="1208738"/>
          <a:ext cx="492213" cy="35952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95292"/>
              </a:lnTo>
              <a:lnTo>
                <a:pt x="492213" y="3595292"/>
              </a:lnTo>
            </a:path>
          </a:pathLst>
        </a:custGeom>
        <a:noFill/>
        <a:ln w="19050" cap="flat" cmpd="sng" algn="ctr">
          <a:solidFill>
            <a:schemeClr val="accent4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AA0558-E2CC-444B-9058-F829134D0B72}">
      <dsp:nvSpPr>
        <dsp:cNvPr id="0" name=""/>
        <dsp:cNvSpPr/>
      </dsp:nvSpPr>
      <dsp:spPr>
        <a:xfrm>
          <a:off x="1556416" y="4467392"/>
          <a:ext cx="3967594" cy="6732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shade val="80000"/>
              <a:hueOff val="0"/>
              <a:satOff val="-56215"/>
              <a:lumOff val="3699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solidFill>
                <a:srgbClr val="000000"/>
              </a:solidFill>
              <a:effectLst>
                <a:outerShdw blurRad="38100" dist="38100" dir="2700000" algn="tl">
                  <a:srgbClr val="000000"/>
                </a:outerShdw>
              </a:effectLst>
            </a:rPr>
            <a:t>Бажання розбагатіти.</a:t>
          </a:r>
          <a:endParaRPr lang="ru-RU" sz="1800" kern="1200" dirty="0">
            <a:solidFill>
              <a:srgbClr val="000000"/>
            </a:solidFill>
          </a:endParaRPr>
        </a:p>
      </dsp:txBody>
      <dsp:txXfrm>
        <a:off x="1576136" y="4487112"/>
        <a:ext cx="3928154" cy="63383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CD847A-253D-4DE3-B1E9-26EF5D0743AE}">
      <dsp:nvSpPr>
        <dsp:cNvPr id="0" name=""/>
        <dsp:cNvSpPr/>
      </dsp:nvSpPr>
      <dsp:spPr>
        <a:xfrm>
          <a:off x="-100058" y="0"/>
          <a:ext cx="3911609" cy="3911609"/>
        </a:xfrm>
        <a:prstGeom prst="pie">
          <a:avLst>
            <a:gd name="adj1" fmla="val 5400000"/>
            <a:gd name="adj2" fmla="val 16200000"/>
          </a:avLst>
        </a:prstGeom>
        <a:solidFill>
          <a:srgbClr val="B95C29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5B1802-9ACF-4297-A5BB-B828F92A265B}">
      <dsp:nvSpPr>
        <dsp:cNvPr id="0" name=""/>
        <dsp:cNvSpPr/>
      </dsp:nvSpPr>
      <dsp:spPr>
        <a:xfrm>
          <a:off x="1917828" y="0"/>
          <a:ext cx="5511795" cy="391160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b="1" kern="1200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Стратегія «</a:t>
          </a:r>
          <a:r>
            <a:rPr lang="uk-UA" sz="1900" b="1" kern="1200" dirty="0" err="1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Джигсоу</a:t>
          </a:r>
          <a:r>
            <a:rPr lang="uk-UA" sz="1900" b="1" kern="1200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», прийоми «увійди в образ», «поетична палітра», «театр на столі», «мистецькі асоціації»,  «дерево рішень»</a:t>
          </a:r>
          <a:endParaRPr lang="ru-RU" sz="1900" kern="1200" dirty="0">
            <a:solidFill>
              <a:srgbClr val="0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917828" y="0"/>
        <a:ext cx="5511795" cy="1173485"/>
      </dsp:txXfrm>
    </dsp:sp>
    <dsp:sp modelId="{9CA96EC1-A9D1-48A3-9A8E-93062EA4617B}">
      <dsp:nvSpPr>
        <dsp:cNvPr id="0" name=""/>
        <dsp:cNvSpPr/>
      </dsp:nvSpPr>
      <dsp:spPr>
        <a:xfrm>
          <a:off x="684532" y="1173485"/>
          <a:ext cx="2542543" cy="2542543"/>
        </a:xfrm>
        <a:prstGeom prst="pie">
          <a:avLst>
            <a:gd name="adj1" fmla="val 5400000"/>
            <a:gd name="adj2" fmla="val 16200000"/>
          </a:avLst>
        </a:prstGeom>
        <a:solidFill>
          <a:srgbClr val="E4A684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E796DC-8352-4637-85DA-CBCE5B2D26F3}">
      <dsp:nvSpPr>
        <dsp:cNvPr id="0" name=""/>
        <dsp:cNvSpPr/>
      </dsp:nvSpPr>
      <dsp:spPr>
        <a:xfrm>
          <a:off x="1955804" y="1173485"/>
          <a:ext cx="5511795" cy="254254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shade val="80000"/>
              <a:hueOff val="0"/>
              <a:satOff val="-28108"/>
              <a:lumOff val="1849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b="1" kern="1200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Евристична бесіда, прийом «павутинка дискусії» («Чому пошматували Джоконду?»)</a:t>
          </a:r>
          <a:endParaRPr lang="ru-RU" sz="1900" kern="1200" dirty="0">
            <a:solidFill>
              <a:srgbClr val="0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955804" y="1173485"/>
        <a:ext cx="5511795" cy="1173481"/>
      </dsp:txXfrm>
    </dsp:sp>
    <dsp:sp modelId="{4738EDAC-DB15-402E-8822-384CBADC9CCB}">
      <dsp:nvSpPr>
        <dsp:cNvPr id="0" name=""/>
        <dsp:cNvSpPr/>
      </dsp:nvSpPr>
      <dsp:spPr>
        <a:xfrm>
          <a:off x="1369063" y="2346966"/>
          <a:ext cx="1173481" cy="1173481"/>
        </a:xfrm>
        <a:prstGeom prst="pie">
          <a:avLst>
            <a:gd name="adj1" fmla="val 5400000"/>
            <a:gd name="adj2" fmla="val 16200000"/>
          </a:avLst>
        </a:prstGeom>
        <a:solidFill>
          <a:srgbClr val="673417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72F3E9-8055-413D-9DBF-5A1C14C036EC}">
      <dsp:nvSpPr>
        <dsp:cNvPr id="0" name=""/>
        <dsp:cNvSpPr/>
      </dsp:nvSpPr>
      <dsp:spPr>
        <a:xfrm>
          <a:off x="1955804" y="2346966"/>
          <a:ext cx="5511795" cy="117348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shade val="80000"/>
              <a:hueOff val="0"/>
              <a:satOff val="-56215"/>
              <a:lumOff val="3699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b="1" kern="1200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Складання схем, таблиць, діаграм, буклетів</a:t>
          </a:r>
          <a:endParaRPr lang="ru-RU" sz="1900" kern="1200" dirty="0">
            <a:solidFill>
              <a:srgbClr val="0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955804" y="2346966"/>
        <a:ext cx="5511795" cy="117348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1331EF-F329-47B0-B253-87DA876FF340}">
      <dsp:nvSpPr>
        <dsp:cNvPr id="0" name=""/>
        <dsp:cNvSpPr/>
      </dsp:nvSpPr>
      <dsp:spPr>
        <a:xfrm>
          <a:off x="0" y="1183205"/>
          <a:ext cx="7467600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1D3E7B-D912-4A7C-915F-398F82FB36B3}">
      <dsp:nvSpPr>
        <dsp:cNvPr id="0" name=""/>
        <dsp:cNvSpPr/>
      </dsp:nvSpPr>
      <dsp:spPr>
        <a:xfrm>
          <a:off x="373015" y="146854"/>
          <a:ext cx="6404785" cy="1228231"/>
        </a:xfrm>
        <a:prstGeom prst="roundRect">
          <a:avLst/>
        </a:prstGeom>
        <a:solidFill>
          <a:srgbClr val="673417"/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7580" tIns="0" rIns="197580" bIns="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u="none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створення есе у формі вільного твору із завданням написати, що учні дізналися з нової теми, поставити одне запитання, на яке вони не отримали відповіді</a:t>
          </a:r>
          <a:endParaRPr lang="ru-RU" sz="1800" b="1" u="none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32972" y="206811"/>
        <a:ext cx="6284871" cy="1108317"/>
      </dsp:txXfrm>
    </dsp:sp>
    <dsp:sp modelId="{114DDB70-A1F5-4A55-BDFC-D1D0FC208C06}">
      <dsp:nvSpPr>
        <dsp:cNvPr id="0" name=""/>
        <dsp:cNvSpPr/>
      </dsp:nvSpPr>
      <dsp:spPr>
        <a:xfrm>
          <a:off x="0" y="2617357"/>
          <a:ext cx="7467600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shade val="80000"/>
              <a:hueOff val="0"/>
              <a:satOff val="-28108"/>
              <a:lumOff val="1849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2A9DDB-A53B-4A0F-BC09-9A7B85CFC72B}">
      <dsp:nvSpPr>
        <dsp:cNvPr id="0" name=""/>
        <dsp:cNvSpPr/>
      </dsp:nvSpPr>
      <dsp:spPr>
        <a:xfrm>
          <a:off x="373015" y="1581005"/>
          <a:ext cx="6404785" cy="1228231"/>
        </a:xfrm>
        <a:prstGeom prst="roundRect">
          <a:avLst/>
        </a:prstGeom>
        <a:solidFill>
          <a:srgbClr val="B95C29"/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7580" tIns="0" rIns="197580" bIns="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u="none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прийом «З чим я йду»</a:t>
          </a:r>
          <a:endParaRPr lang="ru-RU" sz="1800" b="1" u="none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32972" y="1640962"/>
        <a:ext cx="6284871" cy="1108317"/>
      </dsp:txXfrm>
    </dsp:sp>
    <dsp:sp modelId="{1C7819B0-B2A8-4AB1-B7FB-F1DE1E4E680C}">
      <dsp:nvSpPr>
        <dsp:cNvPr id="0" name=""/>
        <dsp:cNvSpPr/>
      </dsp:nvSpPr>
      <dsp:spPr>
        <a:xfrm>
          <a:off x="0" y="4051508"/>
          <a:ext cx="7467600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shade val="80000"/>
              <a:hueOff val="0"/>
              <a:satOff val="-56215"/>
              <a:lumOff val="3699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A4C224-8E91-443A-AE25-5ADB38C47CEA}">
      <dsp:nvSpPr>
        <dsp:cNvPr id="0" name=""/>
        <dsp:cNvSpPr/>
      </dsp:nvSpPr>
      <dsp:spPr>
        <a:xfrm>
          <a:off x="373015" y="3015157"/>
          <a:ext cx="6404785" cy="1228231"/>
        </a:xfrm>
        <a:prstGeom prst="roundRect">
          <a:avLst/>
        </a:prstGeom>
        <a:solidFill>
          <a:srgbClr val="D98455"/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7580" tIns="0" rIns="197580" bIns="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u="none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-спіч</a:t>
          </a:r>
          <a:r>
            <a:rPr lang="uk-UA" sz="1800" b="1" u="none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на задану тему (до1-2 </a:t>
          </a:r>
          <a:r>
            <a:rPr lang="uk-UA" sz="1800" b="1" u="none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хв</a:t>
          </a:r>
          <a:r>
            <a:rPr lang="uk-UA" sz="1800" b="1" u="none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). (Наприклад, «Чи досяг </a:t>
          </a:r>
          <a:r>
            <a:rPr lang="uk-UA" sz="1800" b="1" u="none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Берман</a:t>
          </a:r>
          <a:r>
            <a:rPr lang="uk-UA" sz="1800" b="1" u="none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успіху у мистецтві?»)  </a:t>
          </a:r>
          <a:endParaRPr lang="ru-RU" sz="1800" b="1" u="none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32972" y="3075114"/>
        <a:ext cx="6284871" cy="11083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0.08713</cdr:x>
      <cdr:y>0.30386</cdr:y>
    </cdr:from>
    <cdr:to>
      <cdr:x>0.3136</cdr:x>
      <cdr:y>1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301171" y="1290927"/>
          <a:ext cx="782767" cy="2957545"/>
        </a:xfrm>
        <a:prstGeom xmlns:a="http://schemas.openxmlformats.org/drawingml/2006/main" prst="rect">
          <a:avLst/>
        </a:prstGeom>
      </cdr:spPr>
    </cdr:pic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3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Полилиния 4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0959B3-026F-4454-B66B-722AF890FEAD}" type="datetimeFigureOut">
              <a:rPr lang="ru-RU"/>
              <a:pPr>
                <a:defRPr/>
              </a:pPr>
              <a:t>07.02.2016</a:t>
            </a:fld>
            <a:endParaRPr lang="ru-RU"/>
          </a:p>
        </p:txBody>
      </p:sp>
      <p:sp>
        <p:nvSpPr>
          <p:cNvPr id="7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72559-FD6D-44A8-B58C-F37955F747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00C018-FC8A-4B29-9148-EC5245AB705B}" type="datetimeFigureOut">
              <a:rPr lang="ru-RU"/>
              <a:pPr>
                <a:defRPr/>
              </a:pPr>
              <a:t>07.02.2016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91BB75-8A19-4877-A239-88B79D84BF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86C099-F894-44FC-B8CC-61CDF72A6AC0}" type="datetimeFigureOut">
              <a:rPr lang="ru-RU"/>
              <a:pPr>
                <a:defRPr/>
              </a:pPr>
              <a:t>07.02.2016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47D41B-F08F-4244-8C9D-E04238B88A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3098E9-C5E6-48F6-8CF8-B8E90E473CCA}" type="datetimeFigureOut">
              <a:rPr lang="ru-RU"/>
              <a:pPr>
                <a:defRPr/>
              </a:pPr>
              <a:t>07.02.2016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332F2C-537B-4A03-858C-C8C8AA9808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3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Полилиния 4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0EBC61-CF83-42DF-BA2F-594DC8DA7B75}" type="datetimeFigureOut">
              <a:rPr lang="ru-RU"/>
              <a:pPr>
                <a:defRPr/>
              </a:pPr>
              <a:t>07.02.2016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93A937-7EED-4FF8-89AA-ACFABABFB5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266F27-512F-4F37-B765-AA095A966744}" type="datetimeFigureOut">
              <a:rPr lang="ru-RU"/>
              <a:pPr>
                <a:defRPr/>
              </a:pPr>
              <a:t>07.02.2016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0B2555-CD3E-4AAC-BCD1-59CE7516F6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9A45B7-ABFF-4EC6-A4EF-588DC1EC150B}" type="datetimeFigureOut">
              <a:rPr lang="ru-RU"/>
              <a:pPr>
                <a:defRPr/>
              </a:pPr>
              <a:t>07.02.2016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D26C8B-0A3E-4E79-8EBB-7BEB48109A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/>
          <a:lstStyle>
            <a:lvl1pPr algn="l">
              <a:defRPr sz="46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936A4-2D8F-492F-9EC9-0F7033EE5A0F}" type="datetimeFigureOut">
              <a:rPr lang="ru-RU"/>
              <a:pPr>
                <a:defRPr/>
              </a:pPr>
              <a:t>07.02.2016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751601-EA43-4757-BD97-1D5D3D22C8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B1828A-0B9E-4E39-82CC-B8C9EBB742B3}" type="datetimeFigureOut">
              <a:rPr lang="ru-RU"/>
              <a:pPr>
                <a:defRPr/>
              </a:pPr>
              <a:t>07.02.2016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62D887-BE76-418A-81A6-95B2946E3C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0E5FBA-F01C-495F-8F63-B1F523D81B04}" type="datetimeFigureOut">
              <a:rPr lang="ru-RU"/>
              <a:pPr>
                <a:defRPr/>
              </a:pPr>
              <a:t>07.02.2016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575" y="6421438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D613F4-F479-40EA-8673-220433CE47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08E0C3-CECC-41D6-8FA2-D7F85DF36B27}" type="datetimeFigureOut">
              <a:rPr lang="ru-RU"/>
              <a:pPr>
                <a:defRPr/>
              </a:pPr>
              <a:t>07.02.2016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176651-742F-4BCA-BC0E-919CDB9024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78000"/>
                <a:satMod val="220000"/>
                <a:alpha val="19000"/>
              </a:schemeClr>
            </a:gs>
            <a:gs pos="100000">
              <a:schemeClr val="bg2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1438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EFC839F-194E-4289-9054-94C82A02B90F}" type="datetimeFigureOut">
              <a:rPr lang="ru-RU"/>
              <a:pPr>
                <a:defRPr/>
              </a:pPr>
              <a:t>07.02.2016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1438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1438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DA95230-4392-41A2-9AA6-F515B472DF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89" r:id="rId1"/>
    <p:sldLayoutId id="2147483881" r:id="rId2"/>
    <p:sldLayoutId id="2147483890" r:id="rId3"/>
    <p:sldLayoutId id="2147483882" r:id="rId4"/>
    <p:sldLayoutId id="2147483883" r:id="rId5"/>
    <p:sldLayoutId id="2147483884" r:id="rId6"/>
    <p:sldLayoutId id="2147483885" r:id="rId7"/>
    <p:sldLayoutId id="2147483891" r:id="rId8"/>
    <p:sldLayoutId id="2147483886" r:id="rId9"/>
    <p:sldLayoutId id="2147483887" r:id="rId10"/>
    <p:sldLayoutId id="2147483888" r:id="rId11"/>
  </p:sldLayoutIdLst>
  <p:transition>
    <p:wheel spokes="8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9pPr>
    </p:titleStyle>
    <p:bodyStyle>
      <a:lvl1pPr marL="419100" indent="-3825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1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555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Arial" charset="0"/>
        <a:buChar char="○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36538" algn="l" rtl="0" eaLnBrk="0" fontAlgn="base" hangingPunct="0">
        <a:spcBef>
          <a:spcPct val="20000"/>
        </a:spcBef>
        <a:spcAft>
          <a:spcPct val="0"/>
        </a:spcAft>
        <a:buClr>
          <a:srgbClr val="A04DA3"/>
        </a:buClr>
        <a:buSzPct val="9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89075" indent="-182563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SzPct val="100000"/>
        <a:buFont typeface="Arial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9.jpeg"/><Relationship Id="rId7" Type="http://schemas.openxmlformats.org/officeDocument/2006/relationships/diagramColors" Target="../diagrams/colors5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5.xml"/><Relationship Id="rId11" Type="http://schemas.openxmlformats.org/officeDocument/2006/relationships/image" Target="../media/image12.jpeg"/><Relationship Id="rId5" Type="http://schemas.openxmlformats.org/officeDocument/2006/relationships/diagramLayout" Target="../diagrams/layout5.xml"/><Relationship Id="rId10" Type="http://schemas.openxmlformats.org/officeDocument/2006/relationships/image" Target="../media/image11.jpeg"/><Relationship Id="rId4" Type="http://schemas.openxmlformats.org/officeDocument/2006/relationships/diagramData" Target="../diagrams/data5.xml"/><Relationship Id="rId9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7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9.jpeg"/><Relationship Id="rId7" Type="http://schemas.openxmlformats.org/officeDocument/2006/relationships/diagramColors" Target="../diagrams/colors8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image" Target="../media/image9.jpeg"/><Relationship Id="rId7" Type="http://schemas.openxmlformats.org/officeDocument/2006/relationships/diagramColors" Target="../diagrams/colors9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2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9.jpeg"/><Relationship Id="rId5" Type="http://schemas.openxmlformats.org/officeDocument/2006/relationships/image" Target="../media/image18.tiff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9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diagramLayout" Target="../diagrams/layout4.xml"/><Relationship Id="rId7" Type="http://schemas.openxmlformats.org/officeDocument/2006/relationships/image" Target="../media/image4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 descr="C:\Documents and Settings\Иятта\Рабочий стол\ЭТО СРОЧНО\Новая папка\755ad610193c.png"/>
          <p:cNvPicPr>
            <a:picLocks noChangeAspect="1" noChangeArrowheads="1"/>
          </p:cNvPicPr>
          <p:nvPr/>
        </p:nvPicPr>
        <p:blipFill>
          <a:blip r:embed="rId2">
            <a:lum bright="-2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813" y="3000375"/>
            <a:ext cx="3786187" cy="415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857356" y="4429132"/>
            <a:ext cx="4857750" cy="1692771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i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 </a:t>
            </a:r>
            <a:r>
              <a:rPr lang="uk-UA" sz="2000" b="1" i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досвіду роботи </a:t>
            </a:r>
            <a:endParaRPr lang="en-US" sz="2000" b="1" i="1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i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учителя </a:t>
            </a:r>
            <a:r>
              <a:rPr lang="uk-UA" sz="2000" b="1" i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зарубіжної </a:t>
            </a:r>
            <a:r>
              <a:rPr lang="uk-UA" sz="2000" b="1" i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літератури             </a:t>
            </a:r>
            <a:r>
              <a:rPr lang="uk-UA" sz="2000" b="1" i="1" dirty="0" err="1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Завадівської</a:t>
            </a:r>
            <a:r>
              <a:rPr lang="uk-UA" sz="2000" b="1" i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загальноосвітньої                      школи І –ІІ ступенів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i="1" dirty="0" err="1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Тутко</a:t>
            </a:r>
            <a:r>
              <a:rPr lang="uk-UA" sz="2000" b="1" i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Наталії  Іванівни </a:t>
            </a:r>
            <a:endParaRPr lang="ru-RU" sz="2000" i="1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Заголовок 3"/>
          <p:cNvSpPr txBox="1">
            <a:spLocks/>
          </p:cNvSpPr>
          <p:nvPr/>
        </p:nvSpPr>
        <p:spPr bwMode="auto">
          <a:xfrm>
            <a:off x="357158" y="1412776"/>
            <a:ext cx="6572296" cy="2448272"/>
          </a:xfrm>
          <a:prstGeom prst="rect">
            <a:avLst/>
          </a:prstGeom>
          <a:solidFill>
            <a:srgbClr val="B95C29"/>
          </a:solidFill>
          <a:ln w="31750" cap="flat" cmpd="sng" algn="ctr">
            <a:solidFill>
              <a:schemeClr val="lt1"/>
            </a:solidFill>
            <a:prstDash val="solid"/>
            <a:miter lim="800000"/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uk-UA" sz="3200" b="1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Створення «Ситуації успіху» </a:t>
            </a:r>
            <a:br>
              <a:rPr lang="uk-UA" sz="3200" b="1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uk-UA" sz="3200" b="1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   як запоруки формування</a:t>
            </a:r>
            <a:br>
              <a:rPr lang="uk-UA" sz="3200" b="1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uk-UA" sz="3200" b="1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духовно-ціннісних </a:t>
            </a:r>
            <a:r>
              <a:rPr lang="uk-UA" sz="3200" b="1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орієнтацій на </a:t>
            </a:r>
            <a:r>
              <a:rPr lang="uk-UA" sz="3200" b="1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уроках </a:t>
            </a:r>
          </a:p>
          <a:p>
            <a:pPr algn="ctr" eaLnBrk="0" hangingPunct="0"/>
            <a:r>
              <a:rPr lang="uk-UA" sz="3200" b="1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зарубіжної  літератури</a:t>
            </a:r>
            <a:endParaRPr kumimoji="0" lang="ru-RU" sz="4000" b="1" i="0" u="none" strike="noStrike" kern="1200" cap="all" spc="0" normalizeH="0" baseline="0" noProof="0" dirty="0">
              <a:ln w="5000" cmpd="sng">
                <a:solidFill>
                  <a:schemeClr val="accent1">
                    <a:tint val="80000"/>
                    <a:shade val="99000"/>
                    <a:satMod val="50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Иятта\Рабочий стол\ЭТО СРОЧНО\Новая папка\чернильница.gif"/>
          <p:cNvPicPr>
            <a:picLocks noChangeAspect="1" noChangeArrowheads="1"/>
          </p:cNvPicPr>
          <p:nvPr/>
        </p:nvPicPr>
        <p:blipFill>
          <a:blip r:embed="rId2">
            <a:lum brigh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313" y="2714625"/>
            <a:ext cx="1619250" cy="319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C:\Documents and Settings\Иятта\Рабочий стол\ЭТО СРОЧНО\Новая папка\DSC07710-conv-ok-sq-s-web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190" y="3786190"/>
            <a:ext cx="3071810" cy="307181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15" name="Заголовок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Содержимое 1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Заголовок 3"/>
          <p:cNvSpPr txBox="1">
            <a:spLocks/>
          </p:cNvSpPr>
          <p:nvPr/>
        </p:nvSpPr>
        <p:spPr bwMode="auto">
          <a:xfrm>
            <a:off x="285720" y="214290"/>
            <a:ext cx="7572428" cy="857256"/>
          </a:xfrm>
          <a:prstGeom prst="rect">
            <a:avLst/>
          </a:prstGeom>
          <a:solidFill>
            <a:srgbClr val="B95C29"/>
          </a:solidFill>
          <a:ln w="31750" cap="flat" cmpd="sng" algn="ctr">
            <a:solidFill>
              <a:schemeClr val="lt1"/>
            </a:solidFill>
            <a:prstDash val="solid"/>
            <a:miter lim="800000"/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hangingPunct="0"/>
            <a:r>
              <a:rPr kumimoji="0" lang="uk-UA" sz="4000" b="1" i="0" u="none" strike="noStrike" kern="1200" cap="none" spc="0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“Папки</a:t>
            </a:r>
            <a:r>
              <a:rPr kumimoji="0" lang="uk-UA" sz="4000" b="1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uk-UA" sz="4000" b="1" i="0" u="none" strike="noStrike" kern="1200" cap="none" spc="0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успіху”</a:t>
            </a:r>
            <a:endParaRPr kumimoji="0" lang="uk-UA" sz="4000" b="1" i="0" u="none" strike="noStrike" kern="1200" cap="none" spc="0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8" name="Содержимое 17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627023533"/>
              </p:ext>
            </p:extLst>
          </p:nvPr>
        </p:nvGraphicFramePr>
        <p:xfrm>
          <a:off x="0" y="1571612"/>
          <a:ext cx="3657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9" name="Picture 4" descr="D:\Мої фото\DCIM\100OLYMP\P9070280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68" y="1357298"/>
            <a:ext cx="2357437" cy="25828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" name="Picture 5" descr="D:\Мої фото\DCIM\100OLYMP\P9070283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074" y="1500174"/>
            <a:ext cx="2571768" cy="19288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" name="Picture 6" descr="D:\Мої фото\DCIM\100OLYMP\P9070286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44" y="4214818"/>
            <a:ext cx="2752725" cy="20637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 descr="C:\Documents and Settings\Иятта\Рабочий стол\ЭТО СРОЧНО\Новая папка\755ad610193c.png"/>
          <p:cNvPicPr>
            <a:picLocks noChangeAspect="1" noChangeArrowheads="1"/>
          </p:cNvPicPr>
          <p:nvPr/>
        </p:nvPicPr>
        <p:blipFill>
          <a:blip r:embed="rId2">
            <a:lum bright="-2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813" y="3000375"/>
            <a:ext cx="3786187" cy="415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 txBox="1">
            <a:spLocks/>
          </p:cNvSpPr>
          <p:nvPr/>
        </p:nvSpPr>
        <p:spPr bwMode="auto">
          <a:xfrm>
            <a:off x="285720" y="285728"/>
            <a:ext cx="7572428" cy="857256"/>
          </a:xfrm>
          <a:prstGeom prst="rect">
            <a:avLst/>
          </a:prstGeom>
          <a:solidFill>
            <a:srgbClr val="B95C29"/>
          </a:solidFill>
          <a:ln w="31750" cap="flat" cmpd="sng" algn="ctr">
            <a:solidFill>
              <a:schemeClr val="lt1"/>
            </a:solidFill>
            <a:prstDash val="solid"/>
            <a:miter lim="800000"/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hangingPunct="0"/>
            <a:r>
              <a:rPr kumimoji="0" lang="uk-UA" sz="2800" b="1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Формування успішної особистості </a:t>
            </a:r>
          </a:p>
          <a:p>
            <a:pPr lvl="0" algn="ctr" eaLnBrk="0" hangingPunct="0"/>
            <a:r>
              <a:rPr kumimoji="0" lang="uk-UA" sz="2800" b="1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на різних етапах навчання</a:t>
            </a:r>
            <a:endParaRPr kumimoji="0" lang="uk-UA" sz="2800" b="1" i="0" u="none" strike="noStrike" kern="1200" cap="none" spc="0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1500166" y="1571612"/>
            <a:ext cx="4757742" cy="528960"/>
          </a:xfrm>
        </p:spPr>
        <p:txBody>
          <a:bodyPr/>
          <a:lstStyle/>
          <a:p>
            <a:r>
              <a:rPr lang="uk-UA" dirty="0" smtClean="0"/>
              <a:t>Етап активізації навчальної діяльності</a:t>
            </a:r>
            <a:endParaRPr lang="ru-RU" dirty="0"/>
          </a:p>
        </p:txBody>
      </p:sp>
      <p:graphicFrame>
        <p:nvGraphicFramePr>
          <p:cNvPr id="14" name="Содержимое 1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925643712"/>
              </p:ext>
            </p:extLst>
          </p:nvPr>
        </p:nvGraphicFramePr>
        <p:xfrm>
          <a:off x="310005" y="2636912"/>
          <a:ext cx="6715172" cy="32861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6" name="Заголовок 3"/>
          <p:cNvSpPr txBox="1">
            <a:spLocks/>
          </p:cNvSpPr>
          <p:nvPr/>
        </p:nvSpPr>
        <p:spPr bwMode="auto">
          <a:xfrm>
            <a:off x="1428728" y="1428736"/>
            <a:ext cx="5286412" cy="857256"/>
          </a:xfrm>
          <a:prstGeom prst="rect">
            <a:avLst/>
          </a:prstGeom>
          <a:solidFill>
            <a:srgbClr val="E4A684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hangingPunct="0"/>
            <a:r>
              <a:rPr lang="uk-UA" sz="2800" b="1" dirty="0" smtClean="0">
                <a:solidFill>
                  <a:srgbClr val="673417"/>
                </a:solidFill>
              </a:rPr>
              <a:t>Етап активізації </a:t>
            </a:r>
          </a:p>
          <a:p>
            <a:pPr lvl="0" algn="ctr" eaLnBrk="0" hangingPunct="0"/>
            <a:r>
              <a:rPr lang="uk-UA" sz="2800" b="1" dirty="0" smtClean="0">
                <a:solidFill>
                  <a:srgbClr val="673417"/>
                </a:solidFill>
              </a:rPr>
              <a:t>навчальної діяльності</a:t>
            </a:r>
            <a:endParaRPr kumimoji="0" lang="uk-UA" sz="2800" b="1" i="0" u="none" strike="noStrike" kern="1200" cap="none" spc="0" normalizeH="0" baseline="0" dirty="0">
              <a:ln>
                <a:noFill/>
              </a:ln>
              <a:solidFill>
                <a:srgbClr val="67341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 descr="C:\Documents and Settings\Иятта\Рабочий стол\ЭТО СРОЧНО\Новая папка\свиток.gif"/>
          <p:cNvPicPr>
            <a:picLocks noChangeAspect="1" noChangeArrowheads="1"/>
          </p:cNvPicPr>
          <p:nvPr/>
        </p:nvPicPr>
        <p:blipFill>
          <a:blip r:embed="rId2">
            <a:lum bright="-3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75" y="3143250"/>
            <a:ext cx="3028950" cy="320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2" descr="C:\Documents and Settings\Иятта\Рабочий стол\ЭТО СРОЧНО\Новая папка\чернильница.gif"/>
          <p:cNvPicPr>
            <a:picLocks noChangeAspect="1" noChangeArrowheads="1"/>
          </p:cNvPicPr>
          <p:nvPr/>
        </p:nvPicPr>
        <p:blipFill>
          <a:blip r:embed="rId3">
            <a:lum brigh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25" y="3357563"/>
            <a:ext cx="1619250" cy="319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Заголовок 3"/>
          <p:cNvSpPr txBox="1">
            <a:spLocks/>
          </p:cNvSpPr>
          <p:nvPr/>
        </p:nvSpPr>
        <p:spPr bwMode="auto">
          <a:xfrm>
            <a:off x="285720" y="285728"/>
            <a:ext cx="7572428" cy="857256"/>
          </a:xfrm>
          <a:prstGeom prst="rect">
            <a:avLst/>
          </a:prstGeom>
          <a:solidFill>
            <a:srgbClr val="B95C29"/>
          </a:solidFill>
          <a:ln w="31750" cap="flat" cmpd="sng" algn="ctr">
            <a:solidFill>
              <a:schemeClr val="lt1"/>
            </a:solidFill>
            <a:prstDash val="solid"/>
            <a:miter lim="800000"/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hangingPunct="0"/>
            <a:r>
              <a:rPr kumimoji="0" lang="uk-UA" sz="2800" b="1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Моя педагогічна майстерня</a:t>
            </a:r>
            <a:endParaRPr kumimoji="0" lang="uk-UA" sz="2800" b="1" i="0" u="none" strike="noStrike" kern="1200" cap="none" spc="0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0" name="Схема 19"/>
          <p:cNvGraphicFramePr/>
          <p:nvPr>
            <p:extLst>
              <p:ext uri="{D42A27DB-BD31-4B8C-83A1-F6EECF244321}">
                <p14:modId xmlns:p14="http://schemas.microsoft.com/office/powerpoint/2010/main" val="1510257112"/>
              </p:ext>
            </p:extLst>
          </p:nvPr>
        </p:nvGraphicFramePr>
        <p:xfrm>
          <a:off x="428596" y="1142984"/>
          <a:ext cx="6096000" cy="5143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Иятта\Рабочий стол\ЭТО СРОЧНО\Новая папка\чернильница.gif"/>
          <p:cNvPicPr>
            <a:picLocks noChangeAspect="1" noChangeArrowheads="1"/>
          </p:cNvPicPr>
          <p:nvPr/>
        </p:nvPicPr>
        <p:blipFill>
          <a:blip r:embed="rId2">
            <a:lum bright="-4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188" y="2714625"/>
            <a:ext cx="1619250" cy="319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 descr="C:\Documents and Settings\Иятта\Рабочий стол\ЭТО СРОЧНО\Новая папка\DSC07710-conv-ok-sq-s-web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190" y="3786190"/>
            <a:ext cx="3071810" cy="307181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819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5" name="Заголовок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Заголовок 3"/>
          <p:cNvSpPr txBox="1">
            <a:spLocks/>
          </p:cNvSpPr>
          <p:nvPr/>
        </p:nvSpPr>
        <p:spPr bwMode="auto">
          <a:xfrm>
            <a:off x="285720" y="357166"/>
            <a:ext cx="7572428" cy="1643074"/>
          </a:xfrm>
          <a:prstGeom prst="rect">
            <a:avLst/>
          </a:prstGeom>
          <a:solidFill>
            <a:srgbClr val="B95C29"/>
          </a:solidFill>
          <a:ln w="31750" cap="flat" cmpd="sng" algn="ctr">
            <a:solidFill>
              <a:schemeClr val="lt1"/>
            </a:solidFill>
            <a:prstDash val="solid"/>
            <a:miter lim="800000"/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uk-UA" sz="2400" b="1" kern="10" dirty="0" smtClean="0">
                <a:ln w="9525">
                  <a:round/>
                  <a:headEnd/>
                  <a:tailEnd/>
                </a:ln>
                <a:solidFill>
                  <a:schemeClr val="tx1"/>
                </a:solidFill>
                <a:cs typeface="Times New Roman"/>
              </a:rPr>
              <a:t>Форми організації навчання, </a:t>
            </a:r>
          </a:p>
          <a:p>
            <a:pPr algn="ctr"/>
            <a:r>
              <a:rPr lang="uk-UA" sz="2400" b="1" kern="10" dirty="0" smtClean="0">
                <a:ln w="9525">
                  <a:round/>
                  <a:headEnd/>
                  <a:tailEnd/>
                </a:ln>
                <a:solidFill>
                  <a:schemeClr val="tx1"/>
                </a:solidFill>
                <a:cs typeface="Times New Roman"/>
              </a:rPr>
              <a:t>які використовую на уроці з метою осмислення істотних ознак виучуваного матеріалу</a:t>
            </a:r>
            <a:endParaRPr kumimoji="0" lang="uk-UA" sz="2800" b="1" i="0" u="none" strike="noStrike" kern="1200" cap="none" spc="0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7" name="Содержимое 16"/>
          <p:cNvGraphicFramePr>
            <a:graphicFrameLocks noGrp="1"/>
          </p:cNvGraphicFramePr>
          <p:nvPr>
            <p:ph idx="1"/>
          </p:nvPr>
        </p:nvGraphicFramePr>
        <p:xfrm>
          <a:off x="285720" y="2285992"/>
          <a:ext cx="7467600" cy="39116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Иятта\Рабочий стол\ЭТО СРОЧНО\Новая папка\чернильница.gif"/>
          <p:cNvPicPr>
            <a:picLocks noChangeAspect="1" noChangeArrowheads="1"/>
          </p:cNvPicPr>
          <p:nvPr/>
        </p:nvPicPr>
        <p:blipFill>
          <a:blip r:embed="rId2">
            <a:lum bright="-4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188" y="2714625"/>
            <a:ext cx="1619250" cy="319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 descr="C:\Documents and Settings\Иятта\Рабочий стол\ЭТО СРОЧНО\Новая папка\DSC07710-conv-ok-sq-s-web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190" y="3786190"/>
            <a:ext cx="3071810" cy="307181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819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5" name="Заголовок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Заголовок 3"/>
          <p:cNvSpPr txBox="1">
            <a:spLocks/>
          </p:cNvSpPr>
          <p:nvPr/>
        </p:nvSpPr>
        <p:spPr bwMode="auto">
          <a:xfrm>
            <a:off x="285720" y="357166"/>
            <a:ext cx="7572428" cy="1643074"/>
          </a:xfrm>
          <a:prstGeom prst="rect">
            <a:avLst/>
          </a:prstGeom>
          <a:solidFill>
            <a:srgbClr val="B95C29"/>
          </a:solidFill>
          <a:ln w="31750" cap="flat" cmpd="sng" algn="ctr">
            <a:solidFill>
              <a:schemeClr val="lt1"/>
            </a:solidFill>
            <a:prstDash val="solid"/>
            <a:miter lim="800000"/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uk-UA" sz="2400" b="1" kern="10" dirty="0" smtClean="0">
                <a:ln w="9525">
                  <a:round/>
                  <a:headEnd/>
                  <a:tailEnd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/>
              </a:rPr>
              <a:t>Форми організації навчання, </a:t>
            </a:r>
          </a:p>
          <a:p>
            <a:pPr algn="ctr"/>
            <a:r>
              <a:rPr lang="uk-UA" sz="2400" b="1" kern="10" dirty="0" smtClean="0">
                <a:ln w="9525">
                  <a:round/>
                  <a:headEnd/>
                  <a:tailEnd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/>
              </a:rPr>
              <a:t>які використовую на уроці з метою закріплення, узагальнення, корекції та контролю знань</a:t>
            </a:r>
            <a:endParaRPr kumimoji="0" lang="uk-UA" sz="2800" b="1" i="0" u="none" strike="noStrike" kern="1200" cap="none" spc="0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Arial" pitchFamily="34" charset="0"/>
            </a:endParaRPr>
          </a:p>
        </p:txBody>
      </p:sp>
      <p:graphicFrame>
        <p:nvGraphicFramePr>
          <p:cNvPr id="11" name="Содержимое 10"/>
          <p:cNvGraphicFramePr>
            <a:graphicFrameLocks noGrp="1"/>
          </p:cNvGraphicFramePr>
          <p:nvPr>
            <p:ph idx="1"/>
          </p:nvPr>
        </p:nvGraphicFramePr>
        <p:xfrm>
          <a:off x="285720" y="2000240"/>
          <a:ext cx="7467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 descr="C:\Documents and Settings\Иятта\Рабочий стол\ЭТО СРОЧНО\Новая папка\755ad610193c.png"/>
          <p:cNvPicPr>
            <a:picLocks noChangeAspect="1" noChangeArrowheads="1"/>
          </p:cNvPicPr>
          <p:nvPr/>
        </p:nvPicPr>
        <p:blipFill>
          <a:blip r:embed="rId2">
            <a:lum bright="-2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813" y="3000375"/>
            <a:ext cx="3786187" cy="415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3"/>
          <p:cNvSpPr txBox="1">
            <a:spLocks/>
          </p:cNvSpPr>
          <p:nvPr/>
        </p:nvSpPr>
        <p:spPr bwMode="auto">
          <a:xfrm>
            <a:off x="683568" y="548680"/>
            <a:ext cx="7416824" cy="1620680"/>
          </a:xfrm>
          <a:prstGeom prst="rect">
            <a:avLst/>
          </a:prstGeom>
          <a:solidFill>
            <a:srgbClr val="B95C29"/>
          </a:solidFill>
          <a:ln w="31750" cap="flat" cmpd="sng" algn="ctr">
            <a:solidFill>
              <a:schemeClr val="lt1"/>
            </a:solidFill>
            <a:prstDash val="solid"/>
            <a:miter lim="800000"/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uk-UA" sz="3600" dirty="0" smtClean="0"/>
              <a:t>Моя педагогічна майстерня</a:t>
            </a:r>
          </a:p>
          <a:p>
            <a:pPr algn="ctr"/>
            <a:r>
              <a:rPr lang="uk-UA" sz="3600" dirty="0" smtClean="0"/>
              <a:t>Прийом «творчий  практикум»</a:t>
            </a:r>
            <a:br>
              <a:rPr lang="uk-UA" sz="3600" dirty="0" smtClean="0"/>
            </a:br>
            <a:r>
              <a:rPr lang="uk-UA" sz="2400" dirty="0" smtClean="0"/>
              <a:t>(за поезією Ш. Петефі «Коли ти муж,- будь мужнім»)</a:t>
            </a:r>
            <a:endParaRPr kumimoji="0" lang="uk-UA" sz="2800" b="1" i="0" u="none" strike="noStrike" kern="1200" cap="none" spc="0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Заголовок 3"/>
          <p:cNvSpPr txBox="1">
            <a:spLocks/>
          </p:cNvSpPr>
          <p:nvPr/>
        </p:nvSpPr>
        <p:spPr bwMode="auto">
          <a:xfrm>
            <a:off x="285720" y="2285992"/>
            <a:ext cx="6000792" cy="421484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r>
              <a:rPr lang="uk-U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Справжня людина – </a:t>
            </a:r>
          </a:p>
          <a:p>
            <a:pPr>
              <a:buFont typeface="Wingdings" pitchFamily="2" charset="2"/>
              <a:buChar char="ü"/>
            </a:pPr>
            <a:r>
              <a:rPr lang="uk-UA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самостійно вирішує свої проблеми;</a:t>
            </a:r>
          </a:p>
          <a:p>
            <a:pPr>
              <a:buFont typeface="Wingdings" pitchFamily="2" charset="2"/>
              <a:buChar char="ü"/>
            </a:pPr>
            <a:r>
              <a:rPr lang="uk-UA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стійка у своїх переконаннях;</a:t>
            </a:r>
          </a:p>
          <a:p>
            <a:pPr>
              <a:buFont typeface="Wingdings" pitchFamily="2" charset="2"/>
              <a:buChar char="ü"/>
            </a:pPr>
            <a:r>
              <a:rPr lang="uk-UA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цінує друзів;</a:t>
            </a:r>
          </a:p>
          <a:p>
            <a:pPr>
              <a:buFont typeface="Wingdings" pitchFamily="2" charset="2"/>
              <a:buChar char="ü"/>
            </a:pPr>
            <a:r>
              <a:rPr lang="uk-UA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патріот рідного краю;</a:t>
            </a:r>
          </a:p>
          <a:p>
            <a:pPr>
              <a:buFont typeface="Wingdings" pitchFamily="2" charset="2"/>
              <a:buChar char="ü"/>
            </a:pPr>
            <a:r>
              <a:rPr lang="uk-UA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займає активну життєву позицію;</a:t>
            </a:r>
          </a:p>
          <a:p>
            <a:pPr>
              <a:buFont typeface="Wingdings" pitchFamily="2" charset="2"/>
              <a:buChar char="ü"/>
            </a:pPr>
            <a:r>
              <a:rPr lang="uk-UA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дотримує слова;</a:t>
            </a:r>
          </a:p>
          <a:p>
            <a:pPr>
              <a:buFont typeface="Wingdings" pitchFamily="2" charset="2"/>
              <a:buChar char="ü"/>
            </a:pPr>
            <a:r>
              <a:rPr lang="uk-UA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чесна, непохитна, витривала.</a:t>
            </a:r>
            <a:r>
              <a:rPr lang="uk-UA" sz="2800" dirty="0" smtClean="0"/>
              <a:t> </a:t>
            </a:r>
            <a:endParaRPr lang="ru-RU" sz="2800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 descr="C:\Documents and Settings\Иятта\Рабочий стол\ЭТО СРОЧНО\Новая папка\свиток.gif"/>
          <p:cNvPicPr>
            <a:picLocks noChangeAspect="1" noChangeArrowheads="1"/>
          </p:cNvPicPr>
          <p:nvPr/>
        </p:nvPicPr>
        <p:blipFill>
          <a:blip r:embed="rId2">
            <a:lum bright="-3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75" y="3143250"/>
            <a:ext cx="3028950" cy="320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2" descr="C:\Documents and Settings\Иятта\Рабочий стол\ЭТО СРОЧНО\Новая папка\чернильница.gif"/>
          <p:cNvPicPr>
            <a:picLocks noChangeAspect="1" noChangeArrowheads="1"/>
          </p:cNvPicPr>
          <p:nvPr/>
        </p:nvPicPr>
        <p:blipFill>
          <a:blip r:embed="rId3">
            <a:lum brigh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25" y="3357563"/>
            <a:ext cx="1619250" cy="319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Заголовок 3"/>
          <p:cNvSpPr txBox="1">
            <a:spLocks/>
          </p:cNvSpPr>
          <p:nvPr/>
        </p:nvSpPr>
        <p:spPr bwMode="auto">
          <a:xfrm>
            <a:off x="285720" y="357166"/>
            <a:ext cx="7572428" cy="1214446"/>
          </a:xfrm>
          <a:prstGeom prst="rect">
            <a:avLst/>
          </a:prstGeom>
          <a:solidFill>
            <a:srgbClr val="B95C29"/>
          </a:solidFill>
          <a:ln w="31750" cap="flat" cmpd="sng" algn="ctr">
            <a:solidFill>
              <a:schemeClr val="lt1"/>
            </a:solidFill>
            <a:prstDash val="solid"/>
            <a:miter lim="800000"/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kumimoji="0" lang="uk-UA" sz="2800" b="1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Учнівські проекти – важлива складова створення ситуації</a:t>
            </a:r>
            <a:r>
              <a:rPr kumimoji="0" lang="uk-UA" sz="2800" b="1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 успіху</a:t>
            </a:r>
            <a:endParaRPr kumimoji="0" lang="uk-UA" sz="2800" b="1" i="0" u="none" strike="noStrike" kern="1200" cap="none" spc="0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4" descr="C:\Users\Руслан\Pictures\клас.t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1785926"/>
            <a:ext cx="3066339" cy="221457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5" descr="C:\Users\Руслан\Pictures\Мольєр.t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682" y="1714488"/>
            <a:ext cx="3266414" cy="21431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6" descr="C:\Users\Руслан\Pictures\Біблія.t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298" y="4143380"/>
            <a:ext cx="3393305" cy="21431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Иятта\Рабочий стол\ЭТО СРОЧНО\Новая папка\чернильница.gif"/>
          <p:cNvPicPr>
            <a:picLocks noChangeAspect="1" noChangeArrowheads="1"/>
          </p:cNvPicPr>
          <p:nvPr/>
        </p:nvPicPr>
        <p:blipFill>
          <a:blip r:embed="rId2">
            <a:lum bright="-4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188" y="2714625"/>
            <a:ext cx="1619250" cy="319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 descr="C:\Documents and Settings\Иятта\Рабочий стол\ЭТО СРОЧНО\Новая папка\DSC07710-conv-ok-sq-s-web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190" y="3786190"/>
            <a:ext cx="3071810" cy="307181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819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214282" y="1714488"/>
            <a:ext cx="7467600" cy="3857652"/>
          </a:xfrm>
        </p:spPr>
        <p:txBody>
          <a:bodyPr/>
          <a:lstStyle/>
          <a:p>
            <a:pPr algn="just">
              <a:buFont typeface="Wingdings" pitchFamily="2" charset="2"/>
              <a:buChar char="§"/>
            </a:pPr>
            <a:r>
              <a:rPr lang="uk-UA" sz="2400" b="1" dirty="0" smtClean="0">
                <a:solidFill>
                  <a:srgbClr val="000000"/>
                </a:solidFill>
              </a:rPr>
              <a:t>сформувати умови для розвитку успішної </a:t>
            </a:r>
            <a:r>
              <a:rPr lang="uk-UA" sz="2400" b="1" dirty="0" err="1" smtClean="0">
                <a:solidFill>
                  <a:srgbClr val="000000"/>
                </a:solidFill>
              </a:rPr>
              <a:t>конкурентноспроможної</a:t>
            </a:r>
            <a:r>
              <a:rPr lang="uk-UA" sz="2400" b="1" dirty="0" smtClean="0">
                <a:solidFill>
                  <a:srgbClr val="000000"/>
                </a:solidFill>
              </a:rPr>
              <a:t> особистості з багатим духовним світом;</a:t>
            </a:r>
          </a:p>
          <a:p>
            <a:pPr algn="just">
              <a:buFont typeface="Wingdings" pitchFamily="2" charset="2"/>
              <a:buChar char="§"/>
            </a:pPr>
            <a:endParaRPr lang="uk-UA" sz="2400" b="1" dirty="0" smtClean="0">
              <a:solidFill>
                <a:srgbClr val="000000"/>
              </a:solidFill>
            </a:endParaRPr>
          </a:p>
          <a:p>
            <a:pPr algn="just">
              <a:buFont typeface="Wingdings" pitchFamily="2" charset="2"/>
              <a:buChar char="§"/>
            </a:pPr>
            <a:r>
              <a:rPr lang="uk-UA" sz="2400" b="1" dirty="0" smtClean="0">
                <a:solidFill>
                  <a:srgbClr val="000000"/>
                </a:solidFill>
              </a:rPr>
              <a:t>реалізувати власне «я», досягти впевненості і надійності;</a:t>
            </a:r>
          </a:p>
          <a:p>
            <a:pPr algn="just">
              <a:buFont typeface="Wingdings" pitchFamily="2" charset="2"/>
              <a:buChar char="§"/>
            </a:pPr>
            <a:endParaRPr lang="uk-UA" sz="2400" b="1" dirty="0" smtClean="0">
              <a:solidFill>
                <a:srgbClr val="000000"/>
              </a:solidFill>
            </a:endParaRPr>
          </a:p>
          <a:p>
            <a:pPr algn="just">
              <a:buFont typeface="Wingdings" pitchFamily="2" charset="2"/>
              <a:buChar char="§"/>
            </a:pPr>
            <a:r>
              <a:rPr lang="uk-UA" sz="2400" b="1" dirty="0" smtClean="0">
                <a:solidFill>
                  <a:srgbClr val="000000"/>
                </a:solidFill>
              </a:rPr>
              <a:t>формувати </a:t>
            </a:r>
            <a:r>
              <a:rPr lang="uk-UA" sz="2400" b="1" dirty="0" err="1" smtClean="0">
                <a:solidFill>
                  <a:srgbClr val="000000"/>
                </a:solidFill>
              </a:rPr>
              <a:t>духовно–ціннісні</a:t>
            </a:r>
            <a:r>
              <a:rPr lang="uk-UA" sz="2400" b="1" dirty="0" smtClean="0">
                <a:solidFill>
                  <a:srgbClr val="000000"/>
                </a:solidFill>
              </a:rPr>
              <a:t> </a:t>
            </a:r>
          </a:p>
          <a:p>
            <a:pPr algn="just">
              <a:buNone/>
            </a:pPr>
            <a:r>
              <a:rPr lang="uk-UA" sz="2400" b="1" dirty="0" smtClean="0">
                <a:solidFill>
                  <a:srgbClr val="000000"/>
                </a:solidFill>
              </a:rPr>
              <a:t>     орієнтири учнів.</a:t>
            </a:r>
          </a:p>
          <a:p>
            <a:endParaRPr lang="ru-RU" dirty="0"/>
          </a:p>
        </p:txBody>
      </p:sp>
      <p:sp>
        <p:nvSpPr>
          <p:cNvPr id="6" name="Заголовок 3"/>
          <p:cNvSpPr txBox="1">
            <a:spLocks/>
          </p:cNvSpPr>
          <p:nvPr/>
        </p:nvSpPr>
        <p:spPr bwMode="auto">
          <a:xfrm>
            <a:off x="285720" y="357166"/>
            <a:ext cx="7572428" cy="1214446"/>
          </a:xfrm>
          <a:prstGeom prst="rect">
            <a:avLst/>
          </a:prstGeom>
          <a:solidFill>
            <a:srgbClr val="B95C29"/>
          </a:solidFill>
          <a:ln w="31750" cap="flat" cmpd="sng" algn="ctr">
            <a:solidFill>
              <a:schemeClr val="lt1"/>
            </a:solidFill>
            <a:prstDash val="solid"/>
            <a:miter lim="800000"/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kumimoji="0" lang="uk-UA" sz="2800" b="1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Використання технології створення ситуації успіху дозволяє:</a:t>
            </a:r>
            <a:endParaRPr kumimoji="0" lang="uk-UA" sz="2800" b="1" i="0" u="none" strike="noStrike" kern="1200" cap="none" spc="0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 descr="C:\Documents and Settings\Иятта\Рабочий стол\ЭТО СРОЧНО\Новая папка\755ad610193c.png"/>
          <p:cNvPicPr>
            <a:picLocks noChangeAspect="1" noChangeArrowheads="1"/>
          </p:cNvPicPr>
          <p:nvPr/>
        </p:nvPicPr>
        <p:blipFill>
          <a:blip r:embed="rId2">
            <a:lum bright="-2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813" y="3000375"/>
            <a:ext cx="3786187" cy="415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683568" y="1268760"/>
            <a:ext cx="8003232" cy="576064"/>
          </a:xfrm>
        </p:spPr>
        <p:txBody>
          <a:bodyPr/>
          <a:lstStyle/>
          <a:p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             </a:t>
            </a:r>
            <a:r>
              <a:rPr lang="ru-RU" dirty="0" smtClean="0"/>
              <a:t>     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5698976" cy="838200"/>
          </a:xfrm>
        </p:spPr>
        <p:txBody>
          <a:bodyPr/>
          <a:lstStyle/>
          <a:p>
            <a:r>
              <a:rPr lang="uk-UA" sz="1400" dirty="0" smtClean="0"/>
              <a:t>            2011-2011 2012-2013</a:t>
            </a:r>
          </a:p>
          <a:p>
            <a:r>
              <a:rPr lang="uk-UA" sz="2000" dirty="0"/>
              <a:t> </a:t>
            </a:r>
            <a:r>
              <a:rPr lang="uk-UA" sz="2000" dirty="0" smtClean="0"/>
              <a:t>          6 клас                        7 </a:t>
            </a:r>
            <a:r>
              <a:rPr lang="uk-UA" sz="2000" dirty="0" err="1" smtClean="0"/>
              <a:t>клас</a:t>
            </a:r>
            <a:endParaRPr lang="ru-RU" sz="2000" dirty="0"/>
          </a:p>
        </p:txBody>
      </p:sp>
      <p:graphicFrame>
        <p:nvGraphicFramePr>
          <p:cNvPr id="13" name="Объект 12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2426066864"/>
              </p:ext>
            </p:extLst>
          </p:nvPr>
        </p:nvGraphicFramePr>
        <p:xfrm>
          <a:off x="310389" y="1124744"/>
          <a:ext cx="3456384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Объект 13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514506823"/>
              </p:ext>
            </p:extLst>
          </p:nvPr>
        </p:nvGraphicFramePr>
        <p:xfrm>
          <a:off x="3488543" y="1412776"/>
          <a:ext cx="5127777" cy="3941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Заголовок 3"/>
          <p:cNvSpPr txBox="1">
            <a:spLocks/>
          </p:cNvSpPr>
          <p:nvPr/>
        </p:nvSpPr>
        <p:spPr bwMode="auto">
          <a:xfrm>
            <a:off x="332849" y="260648"/>
            <a:ext cx="8286808" cy="720080"/>
          </a:xfrm>
          <a:prstGeom prst="rect">
            <a:avLst/>
          </a:prstGeom>
          <a:solidFill>
            <a:srgbClr val="B95C29"/>
          </a:solidFill>
          <a:ln w="31750" cap="flat" cmpd="sng" algn="ctr">
            <a:solidFill>
              <a:schemeClr val="lt1"/>
            </a:solidFill>
            <a:prstDash val="solid"/>
            <a:miter lim="800000"/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uk-U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Динаміка зростання успішності</a:t>
            </a:r>
            <a:endParaRPr kumimoji="0" lang="uk-UA" sz="4000" b="1" i="0" u="none" strike="noStrike" kern="1200" cap="none" spc="0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Текст 25"/>
          <p:cNvSpPr>
            <a:spLocks noGrp="1"/>
          </p:cNvSpPr>
          <p:nvPr>
            <p:ph type="body" sz="half" idx="3"/>
          </p:nvPr>
        </p:nvSpPr>
        <p:spPr>
          <a:xfrm>
            <a:off x="2915817" y="5486400"/>
            <a:ext cx="5770984" cy="838200"/>
          </a:xfrm>
        </p:spPr>
        <p:txBody>
          <a:bodyPr/>
          <a:lstStyle/>
          <a:p>
            <a:r>
              <a:rPr lang="uk-UA" sz="1400" dirty="0" smtClean="0"/>
              <a:t>               2010-2011   2011-2012  2014- 1213</a:t>
            </a:r>
            <a:endParaRPr lang="ru-RU" sz="1400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Иятта\Рабочий стол\ЭТО СРОЧНО\Новая папка\чернильница.gif"/>
          <p:cNvPicPr>
            <a:picLocks noChangeAspect="1" noChangeArrowheads="1"/>
          </p:cNvPicPr>
          <p:nvPr/>
        </p:nvPicPr>
        <p:blipFill>
          <a:blip r:embed="rId2">
            <a:lum bright="-4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2567417"/>
            <a:ext cx="1814166" cy="3338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 descr="C:\Documents and Settings\Иятта\Рабочий стол\ЭТО СРОЧНО\Новая папка\DSC07710-conv-ok-sq-s-web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190" y="3786190"/>
            <a:ext cx="3071810" cy="307181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819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15" name="Picture 3" descr="D:\Мої фото\Ніч перед Різдвом\P319474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68842"/>
            <a:ext cx="2356690" cy="249857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Прямоугольник 4"/>
          <p:cNvSpPr/>
          <p:nvPr/>
        </p:nvSpPr>
        <p:spPr>
          <a:xfrm>
            <a:off x="2843808" y="2662299"/>
            <a:ext cx="4392488" cy="112389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/>
              <a:t>Позакласна робота </a:t>
            </a:r>
            <a:endParaRPr lang="uk-UA" sz="2800" dirty="0" smtClean="0"/>
          </a:p>
          <a:p>
            <a:pPr algn="ctr"/>
            <a:r>
              <a:rPr lang="uk-UA" sz="2800" dirty="0" smtClean="0"/>
              <a:t>із зарубіжної</a:t>
            </a:r>
            <a:r>
              <a:rPr lang="uk-UA" sz="2800" dirty="0" smtClean="0"/>
              <a:t> </a:t>
            </a:r>
            <a:r>
              <a:rPr lang="uk-UA" sz="2800" dirty="0" smtClean="0"/>
              <a:t>літератури</a:t>
            </a:r>
            <a:endParaRPr lang="ru-RU" sz="280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457200" y="1988840"/>
            <a:ext cx="5734980" cy="4680520"/>
          </a:xfrm>
        </p:spPr>
        <p:txBody>
          <a:bodyPr/>
          <a:lstStyle/>
          <a:p>
            <a:r>
              <a:rPr lang="uk-UA" dirty="0" smtClean="0">
                <a:solidFill>
                  <a:schemeClr val="bg1"/>
                </a:solidFill>
              </a:rPr>
              <a:t>Предметні</a:t>
            </a:r>
            <a:br>
              <a:rPr lang="uk-UA" dirty="0" smtClean="0">
                <a:solidFill>
                  <a:schemeClr val="bg1"/>
                </a:solidFill>
              </a:rPr>
            </a:br>
            <a:r>
              <a:rPr lang="uk-UA" dirty="0" smtClean="0">
                <a:solidFill>
                  <a:schemeClr val="bg1"/>
                </a:solidFill>
              </a:rPr>
              <a:t>     тижні 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>   </a:t>
            </a:r>
            <a:r>
              <a:rPr lang="uk-UA" dirty="0" smtClean="0">
                <a:solidFill>
                  <a:schemeClr val="bg1"/>
                </a:solidFill>
              </a:rPr>
              <a:t>Гурткова  робота                      </a:t>
            </a:r>
            <a:r>
              <a:rPr lang="uk-UA" dirty="0" err="1" smtClean="0">
                <a:solidFill>
                  <a:schemeClr val="bg1"/>
                </a:solidFill>
              </a:rPr>
              <a:t>Робота</a:t>
            </a:r>
            <a:r>
              <a:rPr lang="uk-UA" dirty="0" smtClean="0">
                <a:solidFill>
                  <a:schemeClr val="bg1"/>
                </a:solidFill>
              </a:rPr>
              <a:t> з обдарованими </a:t>
            </a:r>
            <a:br>
              <a:rPr lang="uk-UA" dirty="0" smtClean="0">
                <a:solidFill>
                  <a:schemeClr val="bg1"/>
                </a:solidFill>
              </a:rPr>
            </a:br>
            <a:r>
              <a:rPr lang="uk-UA" dirty="0">
                <a:solidFill>
                  <a:schemeClr val="bg1"/>
                </a:solidFill>
              </a:rPr>
              <a:t> </a:t>
            </a:r>
            <a:r>
              <a:rPr lang="uk-UA" dirty="0" smtClean="0">
                <a:solidFill>
                  <a:schemeClr val="bg1"/>
                </a:solidFill>
              </a:rPr>
              <a:t>                                                                 дітьми                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323529" y="3517455"/>
            <a:ext cx="2520280" cy="2575842"/>
          </a:xfrm>
          <a:prstGeom prst="ellipse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1" name="Текст 20"/>
          <p:cNvSpPr>
            <a:spLocks noGrp="1"/>
          </p:cNvSpPr>
          <p:nvPr>
            <p:ph type="body" idx="2"/>
          </p:nvPr>
        </p:nvSpPr>
        <p:spPr>
          <a:xfrm>
            <a:off x="4932040" y="2060850"/>
            <a:ext cx="2676055" cy="506568"/>
          </a:xfrm>
        </p:spPr>
        <p:txBody>
          <a:bodyPr/>
          <a:lstStyle/>
          <a:p>
            <a:r>
              <a:rPr lang="uk-UA" sz="2000" dirty="0" smtClean="0"/>
              <a:t>  </a:t>
            </a:r>
            <a:r>
              <a:rPr lang="uk-UA" sz="2000" dirty="0" smtClean="0">
                <a:solidFill>
                  <a:schemeClr val="bg1"/>
                </a:solidFill>
              </a:rPr>
              <a:t>Тематичні вечори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1027" name="Picture 3" descr="D:\Мої фото\DCIM\100OLYMP\P2270308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18" t="24242" r="32048" b="10476"/>
          <a:stretch/>
        </p:blipFill>
        <p:spPr bwMode="auto">
          <a:xfrm>
            <a:off x="3563888" y="3809926"/>
            <a:ext cx="2592288" cy="2379113"/>
          </a:xfrm>
          <a:prstGeom prst="ellipse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D:\Мої фото\Ніч перед Різдвом\P319476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978" y="68842"/>
            <a:ext cx="2944040" cy="220803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Содержимое 10" descr="P2280322.JPG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57290" y="4143380"/>
            <a:ext cx="2857520" cy="233113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146" name="Picture 3" descr="C:\Documents and Settings\Иятта\Рабочий стол\ЭТО СРОЧНО\Новая папка\свиток.gif"/>
          <p:cNvPicPr>
            <a:picLocks noChangeAspect="1" noChangeArrowheads="1"/>
          </p:cNvPicPr>
          <p:nvPr/>
        </p:nvPicPr>
        <p:blipFill>
          <a:blip r:embed="rId3">
            <a:lum bright="-3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75" y="3143250"/>
            <a:ext cx="3028950" cy="320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2" descr="C:\Documents and Settings\Иятта\Рабочий стол\ЭТО СРОЧНО\Новая папка\чернильница.gif"/>
          <p:cNvPicPr>
            <a:picLocks noChangeAspect="1" noChangeArrowheads="1"/>
          </p:cNvPicPr>
          <p:nvPr/>
        </p:nvPicPr>
        <p:blipFill>
          <a:blip r:embed="rId4">
            <a:lum brigh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25" y="3357563"/>
            <a:ext cx="1619250" cy="319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0" y="428604"/>
            <a:ext cx="6043594" cy="3725866"/>
          </a:xfrm>
        </p:spPr>
        <p:txBody>
          <a:bodyPr/>
          <a:lstStyle/>
          <a:p>
            <a:pPr eaLnBrk="1" hangingPunct="1">
              <a:defRPr/>
            </a:pPr>
            <a:r>
              <a:rPr lang="uk-UA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uk-UA" sz="1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Пролунав дзвінок… Це був дзвінок прощання зі школою.  У цей момент вона, кароока дівчинка, зрозуміла, що </a:t>
            </a:r>
            <a:r>
              <a:rPr lang="uk-UA" sz="1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1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зможе жити без дзвінкоголосої дітвори і гамірної школи.</a:t>
            </a:r>
            <a:br>
              <a:rPr lang="uk-UA" sz="1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1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sz="1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1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Промайнули роки. Мрія здійснилася. Вона повернулася у стіни рідної школи, але вже вчителькою. Несміло ступала на поріг, кожного дня, торуючи стежину до школи, хвилювалася, чи зуміє зачарувати дітей словом, запалити промінчик добра, світла у душах маленьких учнів – пташенят? Адже тендітні серденька такі вразливі.</a:t>
            </a:r>
            <a:br>
              <a:rPr lang="uk-UA" sz="1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1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sz="1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1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І сьогодні вона працює в школі. Формує духовний світ дитини, допомагає їй зростати в умовах успіху, відчути радість від подолання труднощів, дбає про те, щоб зі школи виходили не байдужі неуки, а люди, які зможуть виражати свої натури творчо, зуміють обрати життєву дорогу, освячену ідеалами людяності, розуму.</a:t>
            </a:r>
            <a:endParaRPr lang="ru-RU" sz="14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Содержимое 7" descr="сканирование0015.jpg"/>
          <p:cNvPicPr>
            <a:picLocks noGrp="1" noChangeAspect="1"/>
          </p:cNvPicPr>
          <p:nvPr>
            <p:ph sz="half" idx="1"/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34" b="3512"/>
          <a:stretch/>
        </p:blipFill>
        <p:spPr>
          <a:xfrm>
            <a:off x="6143636" y="357166"/>
            <a:ext cx="2359096" cy="255228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3" descr="D:\Мої фото\P9010269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99592" y="4005064"/>
            <a:ext cx="3458744" cy="2682117"/>
          </a:xfrm>
          <a:prstGeom prst="round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" name="Picture 3" descr="D:\Мої фото\P9010269.JPG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899592" y="4049093"/>
            <a:ext cx="3458744" cy="2594058"/>
          </a:xfrm>
          <a:prstGeom prst="round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 descr="C:\Documents and Settings\Иятта\Рабочий стол\ЭТО СРОЧНО\Новая папка\755ad610193c.png"/>
          <p:cNvPicPr>
            <a:picLocks noChangeAspect="1" noChangeArrowheads="1"/>
          </p:cNvPicPr>
          <p:nvPr/>
        </p:nvPicPr>
        <p:blipFill>
          <a:blip r:embed="rId2">
            <a:lum bright="-2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813" y="3000375"/>
            <a:ext cx="3786187" cy="415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Текст 9"/>
          <p:cNvSpPr>
            <a:spLocks noGrp="1"/>
          </p:cNvSpPr>
          <p:nvPr>
            <p:ph type="body" sz="half" idx="3"/>
          </p:nvPr>
        </p:nvSpPr>
        <p:spPr>
          <a:xfrm>
            <a:off x="285720" y="5572140"/>
            <a:ext cx="4071934" cy="857232"/>
          </a:xfrm>
        </p:spPr>
        <p:txBody>
          <a:bodyPr/>
          <a:lstStyle/>
          <a:p>
            <a:r>
              <a:rPr lang="uk-UA" dirty="0" err="1" smtClean="0">
                <a:solidFill>
                  <a:srgbClr val="673417"/>
                </a:solidFill>
              </a:rPr>
              <a:t>“Вчимося</a:t>
            </a:r>
            <a:r>
              <a:rPr lang="uk-UA" dirty="0" smtClean="0">
                <a:solidFill>
                  <a:srgbClr val="673417"/>
                </a:solidFill>
              </a:rPr>
              <a:t> не для школи, </a:t>
            </a:r>
          </a:p>
          <a:p>
            <a:r>
              <a:rPr lang="uk-UA" dirty="0" smtClean="0">
                <a:solidFill>
                  <a:srgbClr val="673417"/>
                </a:solidFill>
              </a:rPr>
              <a:t>а для </a:t>
            </a:r>
            <a:r>
              <a:rPr lang="uk-UA" dirty="0" err="1" smtClean="0">
                <a:solidFill>
                  <a:srgbClr val="673417"/>
                </a:solidFill>
              </a:rPr>
              <a:t>життя”</a:t>
            </a:r>
            <a:endParaRPr lang="ru-RU" dirty="0">
              <a:solidFill>
                <a:srgbClr val="673417"/>
              </a:solidFill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4"/>
          </p:nvPr>
        </p:nvSpPr>
        <p:spPr>
          <a:xfrm>
            <a:off x="3786182" y="1857364"/>
            <a:ext cx="4041775" cy="3941763"/>
          </a:xfrm>
        </p:spPr>
        <p:txBody>
          <a:bodyPr/>
          <a:lstStyle/>
          <a:p>
            <a:pPr marL="0" indent="36513" algn="just">
              <a:buNone/>
            </a:pPr>
            <a:r>
              <a:rPr lang="uk-UA" b="1" dirty="0" smtClean="0">
                <a:solidFill>
                  <a:srgbClr val="6734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«Якщо ви маєте вогонь знання, дайте іншим запалити від нього свої  світильники» </a:t>
            </a:r>
          </a:p>
          <a:p>
            <a:pPr algn="r">
              <a:buNone/>
            </a:pPr>
            <a:r>
              <a:rPr lang="uk-UA" b="1" dirty="0" smtClean="0">
                <a:solidFill>
                  <a:srgbClr val="6734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Томас </a:t>
            </a:r>
            <a:r>
              <a:rPr lang="uk-UA" b="1" dirty="0" err="1" smtClean="0">
                <a:solidFill>
                  <a:srgbClr val="6734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Фуллер</a:t>
            </a:r>
            <a:r>
              <a:rPr lang="uk-UA" b="1" dirty="0" smtClean="0">
                <a:solidFill>
                  <a:srgbClr val="6734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endParaRPr lang="ru-RU" dirty="0"/>
          </a:p>
        </p:txBody>
      </p:sp>
      <p:pic>
        <p:nvPicPr>
          <p:cNvPr id="12" name="Picture 5" descr="E:\4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5786" y="1285860"/>
            <a:ext cx="2428892" cy="350629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/>
        </p:spPr>
      </p:pic>
      <p:sp>
        <p:nvSpPr>
          <p:cNvPr id="13" name="Заголовок 3"/>
          <p:cNvSpPr txBox="1">
            <a:spLocks/>
          </p:cNvSpPr>
          <p:nvPr/>
        </p:nvSpPr>
        <p:spPr bwMode="auto">
          <a:xfrm>
            <a:off x="642910" y="285728"/>
            <a:ext cx="6572296" cy="857256"/>
          </a:xfrm>
          <a:prstGeom prst="rect">
            <a:avLst/>
          </a:prstGeom>
          <a:solidFill>
            <a:srgbClr val="B95C29"/>
          </a:solidFill>
          <a:ln w="31750" cap="flat" cmpd="sng" algn="ctr">
            <a:solidFill>
              <a:schemeClr val="lt1"/>
            </a:solidFill>
            <a:prstDash val="solid"/>
            <a:miter lim="800000"/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ru-RU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Моє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педагогічне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кредо</a:t>
            </a:r>
            <a:endParaRPr kumimoji="0" lang="ru-RU" sz="4000" b="1" i="0" u="none" strike="noStrike" kern="1200" cap="all" spc="0" normalizeH="0" baseline="0" noProof="0" dirty="0">
              <a:ln w="5000" cmpd="sng">
                <a:solidFill>
                  <a:schemeClr val="accent1">
                    <a:tint val="80000"/>
                    <a:shade val="99000"/>
                    <a:satMod val="50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4" name="Заголовок 3"/>
          <p:cNvSpPr txBox="1">
            <a:spLocks/>
          </p:cNvSpPr>
          <p:nvPr/>
        </p:nvSpPr>
        <p:spPr bwMode="auto">
          <a:xfrm>
            <a:off x="2428860" y="4929198"/>
            <a:ext cx="3500462" cy="642942"/>
          </a:xfrm>
          <a:prstGeom prst="rect">
            <a:avLst/>
          </a:prstGeom>
          <a:solidFill>
            <a:srgbClr val="B95C29"/>
          </a:solidFill>
          <a:ln w="31750" cap="flat" cmpd="sng" algn="ctr">
            <a:solidFill>
              <a:schemeClr val="lt1"/>
            </a:solidFill>
            <a:prstDash val="solid"/>
            <a:miter lim="800000"/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/>
          <a:p>
            <a: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Девіз навчання: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Иятта\Рабочий стол\ЭТО СРОЧНО\Новая папка\чернильница.gif"/>
          <p:cNvPicPr>
            <a:picLocks noChangeAspect="1" noChangeArrowheads="1"/>
          </p:cNvPicPr>
          <p:nvPr/>
        </p:nvPicPr>
        <p:blipFill>
          <a:blip r:embed="rId2">
            <a:lum brigh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313" y="2714625"/>
            <a:ext cx="1619250" cy="319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C:\Documents and Settings\Иятта\Рабочий стол\ЭТО СРОЧНО\Новая папка\DSC07710-conv-ok-sq-s-web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190" y="3786190"/>
            <a:ext cx="3071810" cy="307181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57158" y="642918"/>
            <a:ext cx="6572296" cy="1143000"/>
          </a:xfrm>
          <a:solidFill>
            <a:srgbClr val="B95C29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uk-U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Актуальність проблеми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285720" y="2214554"/>
            <a:ext cx="6357982" cy="3357586"/>
          </a:xfrm>
        </p:spPr>
        <p:txBody>
          <a:bodyPr/>
          <a:lstStyle/>
          <a:p>
            <a:pPr marL="92075" indent="0" algn="just">
              <a:buNone/>
            </a:pPr>
            <a:r>
              <a:rPr lang="uk-UA" sz="2000" b="1" dirty="0" smtClean="0">
                <a:solidFill>
                  <a:srgbClr val="000000"/>
                </a:solidFill>
              </a:rPr>
              <a:t>	Життя доводить, що у складних умовах, які постійно змінюються, приймає рішення, вміє працювати в колективі, стає успішною та людина, яка зі шкільної лави вміє працювати, адже лідери формуються насамперед клопіткою працею у школі. Прагну допомогти учням сформувати засади того, як стати успішним у житті, але поряд із цим не загубити у собі здатності любити, співчувати, шанувати, цінувати, розуміти себе і навколишній світ.</a:t>
            </a:r>
            <a:endParaRPr lang="ru-RU" sz="20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Иятта\Рабочий стол\ЭТО СРОЧНО\Новая папка\чернильница.gif"/>
          <p:cNvPicPr>
            <a:picLocks noChangeAspect="1" noChangeArrowheads="1"/>
          </p:cNvPicPr>
          <p:nvPr/>
        </p:nvPicPr>
        <p:blipFill>
          <a:blip r:embed="rId2">
            <a:lum brigh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313" y="2714625"/>
            <a:ext cx="1619250" cy="319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C:\Documents and Settings\Иятта\Рабочий стол\ЭТО СРОЧНО\Новая папка\DSC07710-conv-ok-sq-s-web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190" y="3786190"/>
            <a:ext cx="3071810" cy="307181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</p:pic>
      <p:graphicFrame>
        <p:nvGraphicFramePr>
          <p:cNvPr id="4" name="Содержимое 4"/>
          <p:cNvGraphicFramePr>
            <a:graphicFrameLocks/>
          </p:cNvGraphicFramePr>
          <p:nvPr/>
        </p:nvGraphicFramePr>
        <p:xfrm>
          <a:off x="214282" y="285728"/>
          <a:ext cx="6429420" cy="59293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 descr="C:\Documents and Settings\Иятта\Рабочий стол\ЭТО СРОЧНО\Новая папка\свиток.gif"/>
          <p:cNvPicPr>
            <a:picLocks noChangeAspect="1" noChangeArrowheads="1"/>
          </p:cNvPicPr>
          <p:nvPr/>
        </p:nvPicPr>
        <p:blipFill>
          <a:blip r:embed="rId2">
            <a:lum bright="-3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75" y="3143250"/>
            <a:ext cx="3028950" cy="320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2" descr="C:\Documents and Settings\Иятта\Рабочий стол\ЭТО СРОЧНО\Новая папка\чернильница.gif"/>
          <p:cNvPicPr>
            <a:picLocks noChangeAspect="1" noChangeArrowheads="1"/>
          </p:cNvPicPr>
          <p:nvPr/>
        </p:nvPicPr>
        <p:blipFill>
          <a:blip r:embed="rId3">
            <a:lum brigh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25" y="3357563"/>
            <a:ext cx="1619250" cy="319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Содержимое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5647242"/>
              </p:ext>
            </p:extLst>
          </p:nvPr>
        </p:nvGraphicFramePr>
        <p:xfrm>
          <a:off x="0" y="1600200"/>
          <a:ext cx="7710518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Заголовок 3"/>
          <p:cNvSpPr txBox="1">
            <a:spLocks/>
          </p:cNvSpPr>
          <p:nvPr/>
        </p:nvSpPr>
        <p:spPr bwMode="auto">
          <a:xfrm>
            <a:off x="500034" y="285728"/>
            <a:ext cx="6929486" cy="1143000"/>
          </a:xfrm>
          <a:prstGeom prst="rect">
            <a:avLst/>
          </a:prstGeom>
          <a:solidFill>
            <a:srgbClr val="B95C29"/>
          </a:solidFill>
          <a:ln w="31750" cap="flat" cmpd="sng" algn="ctr">
            <a:solidFill>
              <a:schemeClr val="lt1"/>
            </a:solidFill>
            <a:prstDash val="solid"/>
            <a:miter lim="800000"/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hangingPunct="0"/>
            <a:r>
              <a:rPr lang="uk-UA" sz="2800" b="1" kern="10" dirty="0" smtClean="0">
                <a:ln w="9525">
                  <a:round/>
                  <a:headEnd/>
                  <a:tailEnd/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Педагогічні технології, </a:t>
            </a:r>
          </a:p>
          <a:p>
            <a:pPr lvl="0" algn="ctr" eaLnBrk="0" hangingPunct="0"/>
            <a:r>
              <a:rPr lang="uk-UA" sz="2800" b="1" kern="10" dirty="0" smtClean="0">
                <a:ln w="9525">
                  <a:round/>
                  <a:headEnd/>
                  <a:tailEnd/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які використовую у практиці роботи:</a:t>
            </a:r>
            <a:endParaRPr kumimoji="0" lang="uk-UA" sz="2800" b="1" i="0" u="none" strike="noStrike" kern="1200" cap="none" spc="0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 descr="C:\Documents and Settings\Иятта\Рабочий стол\ЭТО СРОЧНО\Новая папка\755ad610193c.png"/>
          <p:cNvPicPr>
            <a:picLocks noChangeAspect="1" noChangeArrowheads="1"/>
          </p:cNvPicPr>
          <p:nvPr/>
        </p:nvPicPr>
        <p:blipFill>
          <a:blip r:embed="rId2">
            <a:lum bright="-2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813" y="3000375"/>
            <a:ext cx="3786187" cy="415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Содержимое 9"/>
          <p:cNvGraphicFramePr>
            <a:graphicFrameLocks noGrp="1"/>
          </p:cNvGraphicFramePr>
          <p:nvPr>
            <p:ph idx="1"/>
          </p:nvPr>
        </p:nvGraphicFramePr>
        <p:xfrm>
          <a:off x="214282" y="1600200"/>
          <a:ext cx="7929618" cy="48291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Заголовок 3"/>
          <p:cNvSpPr txBox="1">
            <a:spLocks/>
          </p:cNvSpPr>
          <p:nvPr/>
        </p:nvSpPr>
        <p:spPr bwMode="auto">
          <a:xfrm>
            <a:off x="357158" y="285728"/>
            <a:ext cx="7572428" cy="1143000"/>
          </a:xfrm>
          <a:prstGeom prst="rect">
            <a:avLst/>
          </a:prstGeom>
          <a:solidFill>
            <a:srgbClr val="B95C29"/>
          </a:solidFill>
          <a:ln w="31750" cap="flat" cmpd="sng" algn="ctr">
            <a:solidFill>
              <a:schemeClr val="lt1"/>
            </a:solidFill>
            <a:prstDash val="solid"/>
            <a:miter lim="800000"/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 eaLnBrk="0" hangingPunct="0"/>
            <a:r>
              <a:rPr lang="uk-UA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Ситуація успіху </a:t>
            </a:r>
            <a:r>
              <a:rPr lang="uk-UA" b="1" dirty="0" smtClean="0">
                <a:latin typeface="+mn-lt"/>
              </a:rPr>
              <a:t>– це </a:t>
            </a:r>
            <a:r>
              <a:rPr lang="uk-UA" b="1" dirty="0" err="1" smtClean="0">
                <a:latin typeface="+mn-lt"/>
              </a:rPr>
              <a:t>суб</a:t>
            </a:r>
            <a:r>
              <a:rPr lang="en-US" b="1" dirty="0" smtClean="0">
                <a:latin typeface="+mn-lt"/>
              </a:rPr>
              <a:t>’</a:t>
            </a:r>
            <a:r>
              <a:rPr lang="uk-UA" b="1" dirty="0" err="1" smtClean="0">
                <a:latin typeface="+mn-lt"/>
              </a:rPr>
              <a:t>єктивний</a:t>
            </a:r>
            <a:r>
              <a:rPr lang="uk-UA" b="1" dirty="0" smtClean="0">
                <a:latin typeface="+mn-lt"/>
              </a:rPr>
              <a:t> психологічний стан, для якого характерне задоволення дитиною наслідком своєї фізичної або моральної напруги під час виконання якоїсь справи.</a:t>
            </a:r>
            <a:endParaRPr kumimoji="0" lang="uk-UA" b="1" i="0" u="none" strike="noStrike" kern="1200" cap="none" spc="0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Содержимое 10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8358214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170" name="Picture 2" descr="C:\Documents and Settings\Иятта\Рабочий стол\ЭТО СРОЧНО\Новая папка\чернильница.gif"/>
          <p:cNvPicPr>
            <a:picLocks noChangeAspect="1" noChangeArrowheads="1"/>
          </p:cNvPicPr>
          <p:nvPr/>
        </p:nvPicPr>
        <p:blipFill>
          <a:blip r:embed="rId7">
            <a:lum brigh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313" y="2714625"/>
            <a:ext cx="1619250" cy="319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C:\Documents and Settings\Иятта\Рабочий стол\ЭТО СРОЧНО\Новая папка\DSC07710-conv-ok-sq-s-web.jp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190" y="3786190"/>
            <a:ext cx="3071810" cy="307181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12" name="Овал 11"/>
          <p:cNvSpPr/>
          <p:nvPr/>
        </p:nvSpPr>
        <p:spPr>
          <a:xfrm>
            <a:off x="1928794" y="3643314"/>
            <a:ext cx="357190" cy="35719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4143372" y="2500306"/>
            <a:ext cx="428628" cy="42862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6429388" y="1714488"/>
            <a:ext cx="571504" cy="57150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428596" y="5072074"/>
            <a:ext cx="214314" cy="21431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642910" y="5214950"/>
            <a:ext cx="2428892" cy="35719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uk-UA" b="1" dirty="0" smtClean="0">
                <a:solidFill>
                  <a:srgbClr val="000000"/>
                </a:solidFill>
              </a:rPr>
              <a:t>Цілеспрямованість</a:t>
            </a:r>
            <a:endParaRPr lang="ru-RU" b="1" dirty="0" smtClean="0">
              <a:solidFill>
                <a:srgbClr val="00000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214414" y="4643446"/>
            <a:ext cx="2428892" cy="35719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uk-UA" b="1" dirty="0" smtClean="0">
                <a:solidFill>
                  <a:srgbClr val="000000"/>
                </a:solidFill>
              </a:rPr>
              <a:t>Упевненість</a:t>
            </a:r>
            <a:endParaRPr lang="ru-RU" b="1" dirty="0" smtClean="0">
              <a:solidFill>
                <a:srgbClr val="00000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071670" y="4000504"/>
            <a:ext cx="2428892" cy="35719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uk-UA" b="1" dirty="0" smtClean="0">
                <a:solidFill>
                  <a:srgbClr val="000000"/>
                </a:solidFill>
              </a:rPr>
              <a:t>Наполегливість</a:t>
            </a:r>
            <a:endParaRPr lang="ru-RU" b="1" dirty="0" smtClean="0">
              <a:solidFill>
                <a:srgbClr val="00000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071802" y="3429000"/>
            <a:ext cx="2428892" cy="35719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uk-UA" b="1" dirty="0" smtClean="0">
                <a:solidFill>
                  <a:srgbClr val="000000"/>
                </a:solidFill>
              </a:rPr>
              <a:t>Працелюбність</a:t>
            </a:r>
            <a:endParaRPr lang="ru-RU" b="1" dirty="0" smtClean="0">
              <a:solidFill>
                <a:srgbClr val="00000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214810" y="3000372"/>
            <a:ext cx="2428892" cy="35719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uk-UA" b="1" dirty="0" smtClean="0">
                <a:solidFill>
                  <a:srgbClr val="000000"/>
                </a:solidFill>
              </a:rPr>
              <a:t>Знання</a:t>
            </a:r>
            <a:endParaRPr lang="ru-RU" b="1" dirty="0" smtClean="0">
              <a:solidFill>
                <a:srgbClr val="00000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643570" y="2571744"/>
            <a:ext cx="2428892" cy="35719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uk-UA" b="1" dirty="0" smtClean="0">
                <a:solidFill>
                  <a:srgbClr val="000000"/>
                </a:solidFill>
              </a:rPr>
              <a:t>Талант</a:t>
            </a:r>
            <a:endParaRPr lang="ru-RU" b="1" dirty="0" smtClean="0">
              <a:solidFill>
                <a:srgbClr val="000000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929454" y="2071678"/>
            <a:ext cx="2428892" cy="35719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uk-UA" b="1" dirty="0" smtClean="0">
                <a:solidFill>
                  <a:srgbClr val="000000"/>
                </a:solidFill>
              </a:rPr>
              <a:t>Позитивні емоції</a:t>
            </a:r>
            <a:endParaRPr lang="ru-RU" b="1" dirty="0" smtClean="0">
              <a:solidFill>
                <a:srgbClr val="000000"/>
              </a:solidFill>
            </a:endParaRPr>
          </a:p>
        </p:txBody>
      </p:sp>
      <p:sp>
        <p:nvSpPr>
          <p:cNvPr id="24" name="Заголовок 3"/>
          <p:cNvSpPr txBox="1">
            <a:spLocks/>
          </p:cNvSpPr>
          <p:nvPr/>
        </p:nvSpPr>
        <p:spPr bwMode="auto">
          <a:xfrm>
            <a:off x="285720" y="214290"/>
            <a:ext cx="7572428" cy="857256"/>
          </a:xfrm>
          <a:prstGeom prst="rect">
            <a:avLst/>
          </a:prstGeom>
          <a:solidFill>
            <a:srgbClr val="B95C29"/>
          </a:solidFill>
          <a:ln w="31750" cap="flat" cmpd="sng" algn="ctr">
            <a:solidFill>
              <a:schemeClr val="lt1"/>
            </a:solidFill>
            <a:prstDash val="solid"/>
            <a:miter lim="800000"/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hangingPunct="0"/>
            <a:r>
              <a:rPr lang="uk-UA" b="1" dirty="0" smtClean="0"/>
              <a:t>Стежина до успіху повинна складатися з таких компонентів:</a:t>
            </a:r>
            <a:endParaRPr kumimoji="0" lang="uk-UA" b="1" i="0" u="none" strike="noStrike" kern="1200" cap="none" spc="0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Заголовок 3"/>
          <p:cNvSpPr txBox="1">
            <a:spLocks/>
          </p:cNvSpPr>
          <p:nvPr/>
        </p:nvSpPr>
        <p:spPr bwMode="auto">
          <a:xfrm>
            <a:off x="142844" y="1214422"/>
            <a:ext cx="4000528" cy="1143008"/>
          </a:xfrm>
          <a:prstGeom prst="rect">
            <a:avLst/>
          </a:prstGeom>
          <a:solidFill>
            <a:srgbClr val="D98455"/>
          </a:solidFill>
          <a:ln w="31750" cap="flat" cmpd="sng" algn="ctr">
            <a:solidFill>
              <a:schemeClr val="lt1"/>
            </a:solidFill>
            <a:prstDash val="solid"/>
            <a:miter lim="800000"/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 eaLnBrk="0" hangingPunct="0"/>
            <a:r>
              <a:rPr lang="uk-UA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Успіх у навчанні – це, образно кажучи,</a:t>
            </a:r>
          </a:p>
          <a:p>
            <a:pPr lvl="0" eaLnBrk="0" hangingPunct="0"/>
            <a:r>
              <a:rPr lang="uk-UA" sz="1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</a:t>
            </a:r>
            <a:r>
              <a:rPr kumimoji="0" lang="uk-UA" sz="1200" b="1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тежина, що веде до того куточка</a:t>
            </a:r>
            <a:r>
              <a:rPr kumimoji="0" lang="uk-UA" sz="1200" b="1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  </a:t>
            </a:r>
            <a:r>
              <a:rPr kumimoji="0" lang="uk-UA" sz="1200" b="1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дитячого серця, </a:t>
            </a:r>
          </a:p>
          <a:p>
            <a:pPr lvl="0" eaLnBrk="0" hangingPunct="0"/>
            <a:r>
              <a:rPr kumimoji="0" lang="uk-UA" sz="1200" b="1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в якому горить вогник бажання бути</a:t>
            </a:r>
          </a:p>
          <a:p>
            <a:pPr lvl="0" eaLnBrk="0" hangingPunct="0"/>
            <a:r>
              <a:rPr lang="uk-UA" sz="1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</a:t>
            </a:r>
            <a:r>
              <a:rPr lang="uk-UA" sz="1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арним, і треба берегти цю стежину й цей вогник.</a:t>
            </a:r>
          </a:p>
          <a:p>
            <a:pPr lvl="0" algn="r" eaLnBrk="0" hangingPunct="0"/>
            <a:r>
              <a:rPr kumimoji="0" lang="uk-UA" sz="1200" b="1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В. Сухомлинський</a:t>
            </a:r>
            <a:endParaRPr kumimoji="0" lang="uk-UA" sz="1200" b="1" i="0" u="none" strike="noStrike" kern="1200" cap="none" spc="0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 descr="C:\Documents and Settings\Иятта\Рабочий стол\ЭТО СРОЧНО\Новая папка\свиток.gif"/>
          <p:cNvPicPr>
            <a:picLocks noChangeAspect="1" noChangeArrowheads="1"/>
          </p:cNvPicPr>
          <p:nvPr/>
        </p:nvPicPr>
        <p:blipFill>
          <a:blip r:embed="rId2">
            <a:lum bright="-3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75" y="3143250"/>
            <a:ext cx="3028950" cy="320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2" descr="C:\Documents and Settings\Иятта\Рабочий стол\ЭТО СРОЧНО\Новая папка\чернильница.gif"/>
          <p:cNvPicPr>
            <a:picLocks noChangeAspect="1" noChangeArrowheads="1"/>
          </p:cNvPicPr>
          <p:nvPr/>
        </p:nvPicPr>
        <p:blipFill>
          <a:blip r:embed="rId3">
            <a:lum brigh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25" y="3357563"/>
            <a:ext cx="1619250" cy="319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Заголовок 3"/>
          <p:cNvSpPr txBox="1">
            <a:spLocks/>
          </p:cNvSpPr>
          <p:nvPr/>
        </p:nvSpPr>
        <p:spPr bwMode="auto">
          <a:xfrm>
            <a:off x="285720" y="214290"/>
            <a:ext cx="7572428" cy="857256"/>
          </a:xfrm>
          <a:prstGeom prst="rect">
            <a:avLst/>
          </a:prstGeom>
          <a:solidFill>
            <a:srgbClr val="B95C29"/>
          </a:solidFill>
          <a:ln w="31750" cap="flat" cmpd="sng" algn="ctr">
            <a:solidFill>
              <a:schemeClr val="lt1"/>
            </a:solidFill>
            <a:prstDash val="solid"/>
            <a:miter lim="800000"/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hangingPunct="0"/>
            <a:r>
              <a:rPr lang="uk-UA" sz="2400" b="1" dirty="0" smtClean="0"/>
              <a:t>Сходинки зростання успіху учня </a:t>
            </a:r>
          </a:p>
          <a:p>
            <a:pPr lvl="0" algn="ctr" eaLnBrk="0" hangingPunct="0"/>
            <a:r>
              <a:rPr lang="uk-UA" sz="2400" b="1" dirty="0" smtClean="0"/>
              <a:t>в навчальній діяльності</a:t>
            </a:r>
            <a:endParaRPr kumimoji="0" lang="uk-UA" sz="2400" b="1" i="0" u="none" strike="noStrike" kern="1200" cap="none" spc="0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71406" y="5786454"/>
            <a:ext cx="4572032" cy="785818"/>
          </a:xfrm>
          <a:prstGeom prst="roundRect">
            <a:avLst/>
          </a:prstGeom>
          <a:solidFill>
            <a:srgbClr val="B95C29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uk-UA" b="1" dirty="0" smtClean="0"/>
              <a:t>1. Похвала учителя</a:t>
            </a:r>
            <a:endParaRPr lang="ru-RU" b="1" dirty="0"/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1000100" y="4714884"/>
            <a:ext cx="4572032" cy="785818"/>
          </a:xfrm>
          <a:prstGeom prst="roundRect">
            <a:avLst/>
          </a:prstGeom>
          <a:solidFill>
            <a:srgbClr val="D98455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Заряд оптимізму, віра у свої сили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1785918" y="3643314"/>
            <a:ext cx="4572032" cy="785818"/>
          </a:xfrm>
          <a:prstGeom prst="roundRect">
            <a:avLst/>
          </a:prstGeom>
          <a:solidFill>
            <a:srgbClr val="B95C29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Радість від подолання труднощів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2571736" y="2571744"/>
            <a:ext cx="4572032" cy="785818"/>
          </a:xfrm>
          <a:prstGeom prst="roundRect">
            <a:avLst/>
          </a:prstGeom>
          <a:solidFill>
            <a:srgbClr val="D98455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Перспектива розвитку особистості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3500430" y="1500174"/>
            <a:ext cx="4572032" cy="785818"/>
          </a:xfrm>
          <a:prstGeom prst="roundRect">
            <a:avLst/>
          </a:prstGeom>
          <a:solidFill>
            <a:srgbClr val="B95C29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ru-RU" dirty="0" smtClean="0"/>
          </a:p>
          <a:p>
            <a:pPr lvl="0"/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Реалізація особистісних якостей</a:t>
            </a: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Другая 21">
      <a:dk1>
        <a:srgbClr val="934B21"/>
      </a:dk1>
      <a:lt1>
        <a:sysClr val="window" lastClr="FFFFFF"/>
      </a:lt1>
      <a:dk2>
        <a:srgbClr val="FFE599"/>
      </a:dk2>
      <a:lt2>
        <a:srgbClr val="FFF3AB"/>
      </a:lt2>
      <a:accent1>
        <a:srgbClr val="53548A"/>
      </a:accent1>
      <a:accent2>
        <a:srgbClr val="438086"/>
      </a:accent2>
      <a:accent3>
        <a:srgbClr val="A04DA3"/>
      </a:accent3>
      <a:accent4>
        <a:srgbClr val="C00000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1098</TotalTime>
  <Words>683</Words>
  <Application>Microsoft Office PowerPoint</Application>
  <PresentationFormat>Экран (4:3)</PresentationFormat>
  <Paragraphs>126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Тема1</vt:lpstr>
      <vt:lpstr>Презентация PowerPoint</vt:lpstr>
      <vt:lpstr> Пролунав дзвінок… Це був дзвінок прощання зі школою.  У цей момент вона, кароока дівчинка, зрозуміла, що  не зможе жити без дзвінкоголосої дітвори і гамірної школи.   Промайнули роки. Мрія здійснилася. Вона повернулася у стіни рідної школи, але вже вчителькою. Несміло ступала на поріг, кожного дня, торуючи стежину до школи, хвилювалася, чи зуміє зачарувати дітей словом, запалити промінчик добра, світла у душах маленьких учнів – пташенят? Адже тендітні серденька такі вразливі.   І сьогодні вона працює в школі. Формує духовний світ дитини, допомагає їй зростати в умовах успіху, відчути радість від подолання труднощів, дбає про те, щоб зі школи виходили не байдужі неуки, а люди, які зможуть виражати свої натури творчо, зуміють обрати життєву дорогу, освячену ідеалами людяності, розуму.</vt:lpstr>
      <vt:lpstr>Презентация PowerPoint</vt:lpstr>
      <vt:lpstr>Актуальність проблеми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Етап активізації навчальної діяльності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        </vt:lpstr>
      <vt:lpstr>Предметні      тижні                  Гурткова  робота                      Робота з обдарованими                                                                    дітьми                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Iyatta</dc:creator>
  <cp:lastModifiedBy>Руслан</cp:lastModifiedBy>
  <cp:revision>117</cp:revision>
  <dcterms:created xsi:type="dcterms:W3CDTF">2012-08-17T15:16:29Z</dcterms:created>
  <dcterms:modified xsi:type="dcterms:W3CDTF">2016-02-07T17:59:33Z</dcterms:modified>
</cp:coreProperties>
</file>