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7EBC96-FA21-4242-9D3B-9D1F73D1286B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187FD-D8EA-4FC1-A61E-C5595A18187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57466"/>
          </a:xfrm>
        </p:spPr>
        <p:txBody>
          <a:bodyPr/>
          <a:lstStyle/>
          <a:p>
            <a:pPr algn="ctr"/>
            <a:r>
              <a:rPr lang="en-US" dirty="0" err="1" smtClean="0"/>
              <a:t>Reisen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Länder</a:t>
            </a:r>
            <a:r>
              <a:rPr lang="en-US" dirty="0" smtClean="0"/>
              <a:t> und </a:t>
            </a:r>
            <a:r>
              <a:rPr lang="en-US" dirty="0" err="1" smtClean="0"/>
              <a:t>Leute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bisschen</a:t>
            </a:r>
            <a:r>
              <a:rPr lang="en-US" dirty="0" smtClean="0"/>
              <a:t> </a:t>
            </a:r>
            <a:r>
              <a:rPr lang="en-US" dirty="0" err="1" smtClean="0"/>
              <a:t>Geografie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China</a:t>
            </a:r>
          </a:p>
          <a:p>
            <a:pPr>
              <a:buNone/>
            </a:pPr>
            <a:r>
              <a:rPr lang="en-US" dirty="0" err="1" smtClean="0"/>
              <a:t>Indien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Portugal</a:t>
            </a:r>
          </a:p>
          <a:p>
            <a:pPr>
              <a:buNone/>
            </a:pPr>
            <a:r>
              <a:rPr lang="en-US" dirty="0" err="1" smtClean="0"/>
              <a:t>Schweden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Italien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Die USA</a:t>
            </a:r>
          </a:p>
          <a:p>
            <a:pPr>
              <a:buNone/>
            </a:pPr>
            <a:r>
              <a:rPr lang="en-US" dirty="0" err="1" smtClean="0"/>
              <a:t>Gro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Britanien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Brasilien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Argentinien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Őgypten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428868"/>
            <a:ext cx="42576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Das Land (die Ukraine, Deutschland, die </a:t>
            </a:r>
            <a:r>
              <a:rPr lang="en-US" dirty="0" err="1" smtClean="0"/>
              <a:t>Niederlande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Kontinent</a:t>
            </a:r>
            <a:r>
              <a:rPr lang="en-US" dirty="0" smtClean="0"/>
              <a:t> (</a:t>
            </a:r>
            <a:r>
              <a:rPr lang="en-US" dirty="0" err="1" smtClean="0"/>
              <a:t>Europa</a:t>
            </a:r>
            <a:r>
              <a:rPr lang="en-US" dirty="0" smtClean="0"/>
              <a:t>, </a:t>
            </a:r>
            <a:r>
              <a:rPr lang="en-US" dirty="0" err="1" smtClean="0"/>
              <a:t>Asien</a:t>
            </a:r>
            <a:r>
              <a:rPr lang="en-US" dirty="0" smtClean="0"/>
              <a:t>, </a:t>
            </a:r>
            <a:r>
              <a:rPr lang="en-US" dirty="0" err="1" smtClean="0"/>
              <a:t>Australien</a:t>
            </a:r>
            <a:r>
              <a:rPr lang="en-US" dirty="0" smtClean="0"/>
              <a:t>,                          </a:t>
            </a:r>
            <a:r>
              <a:rPr lang="en-US" dirty="0" err="1" smtClean="0"/>
              <a:t>Nordamerika</a:t>
            </a:r>
            <a:r>
              <a:rPr lang="en-US" dirty="0" smtClean="0"/>
              <a:t>, </a:t>
            </a:r>
            <a:r>
              <a:rPr lang="en-US" dirty="0" err="1" smtClean="0"/>
              <a:t>Südamerika</a:t>
            </a:r>
            <a:r>
              <a:rPr lang="en-US" dirty="0" smtClean="0"/>
              <a:t>, </a:t>
            </a:r>
            <a:r>
              <a:rPr lang="en-US" dirty="0" err="1" smtClean="0"/>
              <a:t>Afrika</a:t>
            </a:r>
            <a:r>
              <a:rPr lang="en-US" dirty="0" smtClean="0"/>
              <a:t>, </a:t>
            </a:r>
            <a:r>
              <a:rPr lang="en-US" dirty="0" err="1" smtClean="0"/>
              <a:t>Antarktika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Westen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Osten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Norden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Süden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Karte</a:t>
            </a:r>
            <a:r>
              <a:rPr lang="en-US" dirty="0" smtClean="0"/>
              <a:t> von </a:t>
            </a:r>
            <a:r>
              <a:rPr lang="en-US" dirty="0" err="1" smtClean="0"/>
              <a:t>Europa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…………….?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el-GR" dirty="0" smtClean="0"/>
              <a:t>β</a:t>
            </a:r>
            <a:r>
              <a:rPr lang="en-US" dirty="0" smtClean="0"/>
              <a:t>t die </a:t>
            </a:r>
            <a:r>
              <a:rPr lang="en-US" dirty="0" err="1" smtClean="0"/>
              <a:t>Hauptstadt</a:t>
            </a:r>
            <a:r>
              <a:rPr lang="en-US" dirty="0" smtClean="0"/>
              <a:t> von…………….?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el-GR" dirty="0" smtClean="0"/>
              <a:t>β</a:t>
            </a:r>
            <a:r>
              <a:rPr lang="en-US" dirty="0" smtClean="0"/>
              <a:t>en die </a:t>
            </a:r>
            <a:r>
              <a:rPr lang="en-US" dirty="0" err="1" smtClean="0"/>
              <a:t>Nachbarländer</a:t>
            </a:r>
            <a:r>
              <a:rPr lang="en-US" dirty="0" smtClean="0"/>
              <a:t>  von…………….?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Länder</a:t>
            </a:r>
            <a:r>
              <a:rPr lang="en-US" dirty="0" smtClean="0"/>
              <a:t> </a:t>
            </a:r>
            <a:r>
              <a:rPr lang="en-US" dirty="0" err="1" smtClean="0"/>
              <a:t>liegen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Westen</a:t>
            </a:r>
            <a:r>
              <a:rPr lang="en-US" dirty="0" smtClean="0"/>
              <a:t> von </a:t>
            </a:r>
            <a:r>
              <a:rPr lang="en-US" dirty="0" err="1" smtClean="0"/>
              <a:t>Europa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Europäische</a:t>
            </a:r>
            <a:r>
              <a:rPr lang="en-US" dirty="0" smtClean="0"/>
              <a:t> </a:t>
            </a:r>
            <a:r>
              <a:rPr lang="en-US" dirty="0" err="1" smtClean="0"/>
              <a:t>Länder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Deutschland </a:t>
            </a:r>
            <a:r>
              <a:rPr lang="en-US" dirty="0" err="1" smtClean="0"/>
              <a:t>leben</a:t>
            </a:r>
            <a:r>
              <a:rPr lang="en-US" dirty="0" smtClean="0"/>
              <a:t> die </a:t>
            </a:r>
            <a:r>
              <a:rPr lang="en-US" dirty="0" err="1" smtClean="0"/>
              <a:t>Deutschen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sprechen</a:t>
            </a:r>
            <a:r>
              <a:rPr lang="en-US" dirty="0" smtClean="0"/>
              <a:t> Deutsch.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Ukraine </a:t>
            </a:r>
            <a:r>
              <a:rPr lang="en-US" dirty="0" err="1" smtClean="0"/>
              <a:t>leben</a:t>
            </a:r>
            <a:r>
              <a:rPr lang="en-US" dirty="0" smtClean="0"/>
              <a:t> die </a:t>
            </a:r>
            <a:r>
              <a:rPr lang="en-US" dirty="0" err="1" smtClean="0"/>
              <a:t>Ukrainer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sprechen</a:t>
            </a:r>
            <a:r>
              <a:rPr lang="en-US" dirty="0" smtClean="0"/>
              <a:t> </a:t>
            </a:r>
            <a:r>
              <a:rPr lang="en-US" dirty="0" err="1" smtClean="0"/>
              <a:t>Ukrainisch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 die </a:t>
            </a:r>
            <a:r>
              <a:rPr lang="en-US" dirty="0" err="1" smtClean="0"/>
              <a:t>Leute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1962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857364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857496"/>
            <a:ext cx="1323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0050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Samuel Smith,45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England, </a:t>
            </a:r>
            <a:r>
              <a:rPr lang="en-US" sz="2400" dirty="0" err="1" smtClean="0"/>
              <a:t>Ingenieur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Verheiratet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Frau Ingrid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Kinder – Sarah,7, Peter,6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Welche</a:t>
            </a:r>
            <a:r>
              <a:rPr lang="en-US" sz="2400" dirty="0" smtClean="0"/>
              <a:t> </a:t>
            </a:r>
            <a:r>
              <a:rPr lang="en-US" sz="2400" dirty="0" err="1" smtClean="0"/>
              <a:t>Länder</a:t>
            </a:r>
            <a:r>
              <a:rPr lang="en-US" sz="2400" dirty="0" smtClean="0"/>
              <a:t> </a:t>
            </a:r>
            <a:r>
              <a:rPr lang="en-US" sz="2400" dirty="0" err="1" smtClean="0"/>
              <a:t>besuchte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Portugal, </a:t>
            </a:r>
            <a:r>
              <a:rPr lang="en-US" sz="2400" dirty="0" err="1" smtClean="0"/>
              <a:t>Frankreich</a:t>
            </a:r>
            <a:r>
              <a:rPr lang="en-US" sz="2400" dirty="0" smtClean="0"/>
              <a:t>, </a:t>
            </a:r>
            <a:r>
              <a:rPr lang="en-US" sz="2400" dirty="0" err="1" smtClean="0"/>
              <a:t>Kanada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Sprache</a:t>
            </a:r>
            <a:r>
              <a:rPr lang="en-US" sz="2400" dirty="0" smtClean="0"/>
              <a:t>: </a:t>
            </a:r>
            <a:r>
              <a:rPr lang="en-US" sz="2400" dirty="0" err="1" smtClean="0"/>
              <a:t>Englisch</a:t>
            </a:r>
            <a:r>
              <a:rPr lang="en-US" sz="2400" dirty="0" smtClean="0"/>
              <a:t>, </a:t>
            </a:r>
            <a:r>
              <a:rPr lang="en-US" sz="2400" dirty="0" err="1" smtClean="0"/>
              <a:t>Französisch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3643338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Christa </a:t>
            </a:r>
            <a:r>
              <a:rPr lang="en-US" dirty="0" err="1" smtClean="0"/>
              <a:t>Wöller</a:t>
            </a:r>
            <a:r>
              <a:rPr lang="en-US" dirty="0" smtClean="0"/>
              <a:t>, 32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Ősterreich</a:t>
            </a:r>
            <a:r>
              <a:rPr lang="en-US" sz="2400" dirty="0" smtClean="0"/>
              <a:t>, </a:t>
            </a:r>
            <a:r>
              <a:rPr lang="en-US" sz="2400" dirty="0" err="1" smtClean="0"/>
              <a:t>Lehrerin</a:t>
            </a:r>
            <a:endParaRPr lang="en-US" sz="2400" dirty="0" smtClean="0"/>
          </a:p>
          <a:p>
            <a:r>
              <a:rPr lang="en-US" sz="2400" dirty="0" err="1" smtClean="0"/>
              <a:t>Verheiratet</a:t>
            </a:r>
            <a:r>
              <a:rPr lang="en-US" sz="2400" dirty="0" smtClean="0"/>
              <a:t>, Mann Olaf</a:t>
            </a:r>
          </a:p>
          <a:p>
            <a:r>
              <a:rPr lang="en-US" sz="2400" dirty="0" err="1" smtClean="0"/>
              <a:t>Tochter</a:t>
            </a:r>
            <a:r>
              <a:rPr lang="en-US" sz="2400" dirty="0" smtClean="0"/>
              <a:t> – Elli,2</a:t>
            </a:r>
          </a:p>
          <a:p>
            <a:r>
              <a:rPr lang="en-US" sz="2400" dirty="0" smtClean="0"/>
              <a:t>Deutschland, </a:t>
            </a:r>
            <a:r>
              <a:rPr lang="en-US" sz="2400" dirty="0" err="1" smtClean="0"/>
              <a:t>Italien</a:t>
            </a:r>
            <a:r>
              <a:rPr lang="en-US" sz="2400" dirty="0" smtClean="0"/>
              <a:t>, </a:t>
            </a:r>
            <a:r>
              <a:rPr lang="en-US" sz="2400" dirty="0" err="1" smtClean="0"/>
              <a:t>Spanien</a:t>
            </a:r>
            <a:endParaRPr lang="en-US" sz="2400" dirty="0" smtClean="0"/>
          </a:p>
          <a:p>
            <a:r>
              <a:rPr lang="en-US" sz="2400" dirty="0" err="1" smtClean="0"/>
              <a:t>Sprachen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Deutsch, </a:t>
            </a:r>
            <a:r>
              <a:rPr lang="en-US" sz="2400" dirty="0" err="1" smtClean="0"/>
              <a:t>Spanisch</a:t>
            </a:r>
            <a:r>
              <a:rPr lang="en-US" sz="2400" dirty="0" smtClean="0"/>
              <a:t>, </a:t>
            </a:r>
            <a:r>
              <a:rPr lang="en-US" sz="2400" dirty="0" err="1" smtClean="0"/>
              <a:t>Italienisch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1714488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Dumont, 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Frankreich</a:t>
            </a:r>
            <a:r>
              <a:rPr lang="en-US" sz="2800" dirty="0" smtClean="0"/>
              <a:t>, Student</a:t>
            </a:r>
          </a:p>
          <a:p>
            <a:r>
              <a:rPr lang="en-US" sz="2800" dirty="0" err="1" smtClean="0"/>
              <a:t>Ledig</a:t>
            </a:r>
            <a:endParaRPr lang="en-US" sz="2800" dirty="0" smtClean="0"/>
          </a:p>
          <a:p>
            <a:r>
              <a:rPr lang="en-US" sz="2800" dirty="0" smtClean="0"/>
              <a:t>Portugal, </a:t>
            </a:r>
            <a:r>
              <a:rPr lang="en-US" sz="2800" dirty="0" err="1" smtClean="0"/>
              <a:t>Spanien</a:t>
            </a:r>
            <a:r>
              <a:rPr lang="en-US" sz="2800" dirty="0" smtClean="0"/>
              <a:t>, die </a:t>
            </a:r>
            <a:r>
              <a:rPr lang="en-US" sz="2800" dirty="0" err="1" smtClean="0"/>
              <a:t>Türkei</a:t>
            </a:r>
            <a:r>
              <a:rPr lang="en-US" sz="2800" dirty="0" smtClean="0"/>
              <a:t>, </a:t>
            </a:r>
            <a:r>
              <a:rPr lang="en-US" sz="2800" dirty="0" err="1" smtClean="0"/>
              <a:t>Indien</a:t>
            </a:r>
            <a:endParaRPr lang="en-US" sz="2800" dirty="0" smtClean="0"/>
          </a:p>
          <a:p>
            <a:r>
              <a:rPr lang="en-US" sz="2800" dirty="0" err="1" smtClean="0"/>
              <a:t>Französisch</a:t>
            </a:r>
            <a:r>
              <a:rPr lang="en-US" sz="2800" dirty="0" smtClean="0"/>
              <a:t>, </a:t>
            </a:r>
            <a:r>
              <a:rPr lang="en-US" sz="2800" dirty="0" err="1" smtClean="0"/>
              <a:t>Englisch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1928802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Kateryna</a:t>
            </a:r>
            <a:r>
              <a:rPr lang="en-US" dirty="0" smtClean="0"/>
              <a:t> </a:t>
            </a:r>
            <a:r>
              <a:rPr lang="en-US" dirty="0" err="1" smtClean="0"/>
              <a:t>Iwanenko</a:t>
            </a:r>
            <a:r>
              <a:rPr lang="en-US" dirty="0" smtClean="0"/>
              <a:t>, 25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Die Ukraine, </a:t>
            </a:r>
            <a:r>
              <a:rPr lang="en-US" sz="2400" dirty="0" err="1" smtClean="0"/>
              <a:t>Bibliothekarin</a:t>
            </a:r>
            <a:endParaRPr lang="en-US" sz="2400" dirty="0" smtClean="0"/>
          </a:p>
          <a:p>
            <a:r>
              <a:rPr lang="en-US" sz="2400" dirty="0" err="1" smtClean="0"/>
              <a:t>Verheiratet</a:t>
            </a:r>
            <a:r>
              <a:rPr lang="en-US" sz="2400" dirty="0" smtClean="0"/>
              <a:t>, Mann </a:t>
            </a:r>
            <a:r>
              <a:rPr lang="en-US" sz="2400" dirty="0" err="1" smtClean="0"/>
              <a:t>Ihor</a:t>
            </a:r>
            <a:r>
              <a:rPr lang="en-US" sz="2400" dirty="0" smtClean="0"/>
              <a:t>, </a:t>
            </a:r>
            <a:r>
              <a:rPr lang="en-US" sz="2400" dirty="0" err="1" smtClean="0"/>
              <a:t>keine</a:t>
            </a:r>
            <a:r>
              <a:rPr lang="en-US" sz="2400" dirty="0" smtClean="0"/>
              <a:t> Kinder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Russland</a:t>
            </a:r>
            <a:r>
              <a:rPr lang="en-US" sz="2400" dirty="0" smtClean="0"/>
              <a:t>, </a:t>
            </a:r>
            <a:r>
              <a:rPr lang="en-US" sz="2400" dirty="0" err="1" smtClean="0"/>
              <a:t>Bulgarien</a:t>
            </a:r>
            <a:r>
              <a:rPr lang="en-US" sz="2400" dirty="0" smtClean="0"/>
              <a:t>, </a:t>
            </a:r>
            <a:r>
              <a:rPr lang="en-US" sz="2400" dirty="0" err="1" smtClean="0"/>
              <a:t>Polen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Ukrainisch</a:t>
            </a:r>
            <a:r>
              <a:rPr lang="en-US" sz="2400" dirty="0" smtClean="0"/>
              <a:t>, </a:t>
            </a:r>
            <a:r>
              <a:rPr lang="en-US" sz="2400" dirty="0" err="1" smtClean="0"/>
              <a:t>Englisch</a:t>
            </a:r>
            <a:r>
              <a:rPr lang="en-US" sz="2400" dirty="0" smtClean="0"/>
              <a:t>, </a:t>
            </a:r>
            <a:r>
              <a:rPr lang="en-US" sz="2400" dirty="0" err="1" smtClean="0"/>
              <a:t>Spanisch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292895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212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Reisen Länder und Leute</vt:lpstr>
      <vt:lpstr>Neue Wörter</vt:lpstr>
      <vt:lpstr>Die Karte von Europa</vt:lpstr>
      <vt:lpstr>Europäische Länder</vt:lpstr>
      <vt:lpstr>Woher kommen die Leute?</vt:lpstr>
      <vt:lpstr>Samuel Smith,45</vt:lpstr>
      <vt:lpstr>Christa Wöller, 32</vt:lpstr>
      <vt:lpstr>Richard Dumont, 24</vt:lpstr>
      <vt:lpstr>Kateryna Iwanenko, 25</vt:lpstr>
      <vt:lpstr>Ein bisschen Geografie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Reisen Länder und Leute</dc:title>
  <dc:creator>Admin</dc:creator>
  <cp:lastModifiedBy>Admin</cp:lastModifiedBy>
  <cp:revision>5</cp:revision>
  <dcterms:created xsi:type="dcterms:W3CDTF">2012-03-06T20:13:43Z</dcterms:created>
  <dcterms:modified xsi:type="dcterms:W3CDTF">2012-03-06T21:03:12Z</dcterms:modified>
</cp:coreProperties>
</file>