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sldIdLst>
    <p:sldId id="258"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94629" autoAdjust="0"/>
  </p:normalViewPr>
  <p:slideViewPr>
    <p:cSldViewPr>
      <p:cViewPr varScale="1">
        <p:scale>
          <a:sx n="111" d="100"/>
          <a:sy n="111" d="100"/>
        </p:scale>
        <p:origin x="-1614" y="-7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CD4C962-FE16-4A1D-87CA-BE38AD3A5B6D}" type="doc">
      <dgm:prSet loTypeId="urn:microsoft.com/office/officeart/2008/layout/RadialCluster" loCatId="cycle" qsTypeId="urn:microsoft.com/office/officeart/2005/8/quickstyle/simple1" qsCatId="simple" csTypeId="urn:microsoft.com/office/officeart/2005/8/colors/accent1_2" csCatId="accent1" phldr="1"/>
      <dgm:spPr/>
      <dgm:t>
        <a:bodyPr/>
        <a:lstStyle/>
        <a:p>
          <a:endParaRPr lang="ru-RU"/>
        </a:p>
      </dgm:t>
    </dgm:pt>
    <dgm:pt modelId="{8B386FA4-086B-4673-BA72-4905265FBDF3}">
      <dgm:prSet phldrT="[Текст]">
        <dgm:style>
          <a:lnRef idx="0">
            <a:schemeClr val="accent5"/>
          </a:lnRef>
          <a:fillRef idx="3">
            <a:schemeClr val="accent5"/>
          </a:fillRef>
          <a:effectRef idx="3">
            <a:schemeClr val="accent5"/>
          </a:effectRef>
          <a:fontRef idx="minor">
            <a:schemeClr val="lt1"/>
          </a:fontRef>
        </dgm:style>
      </dgm:prSet>
      <dgm:spPr/>
      <dgm:t>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uk-UA"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Отже вчитель образотворчого мистецтва повинен:</a:t>
          </a:r>
          <a:endParaRPr lang="ru-RU"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endParaRPr>
        </a:p>
      </dgm:t>
    </dgm:pt>
    <dgm:pt modelId="{98574FF4-2A99-46DF-9AA8-49E10968CC63}" type="parTrans" cxnId="{96FFC7FC-6358-4788-BA40-2EFB8060FC4D}">
      <dgm:prSet/>
      <dgm:spPr/>
      <dgm:t>
        <a:bodyPr/>
        <a:lstStyle/>
        <a:p>
          <a:endParaRPr lang="ru-RU"/>
        </a:p>
      </dgm:t>
    </dgm:pt>
    <dgm:pt modelId="{E43601D0-C5CB-49D0-87FC-E7F3A5EF66EB}" type="sibTrans" cxnId="{96FFC7FC-6358-4788-BA40-2EFB8060FC4D}">
      <dgm:prSet/>
      <dgm:spPr/>
      <dgm:t>
        <a:bodyPr/>
        <a:lstStyle/>
        <a:p>
          <a:endParaRPr lang="ru-RU"/>
        </a:p>
      </dgm:t>
    </dgm:pt>
    <dgm:pt modelId="{66AC50C2-5063-47CC-A578-34EC8FECA277}">
      <dgm:prSet phldrT="[Текст]">
        <dgm:style>
          <a:lnRef idx="0">
            <a:schemeClr val="accent4"/>
          </a:lnRef>
          <a:fillRef idx="3">
            <a:schemeClr val="accent4"/>
          </a:fillRef>
          <a:effectRef idx="3">
            <a:schemeClr val="accent4"/>
          </a:effectRef>
          <a:fontRef idx="minor">
            <a:schemeClr val="lt1"/>
          </a:fontRef>
        </dgm:style>
      </dgm:prSet>
      <dgm:spPr/>
      <dgm:t>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uk-UA"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Навчити сприймати і оцінювати художні твори</a:t>
          </a:r>
          <a:endParaRPr lang="ru-RU"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endParaRPr>
        </a:p>
      </dgm:t>
    </dgm:pt>
    <dgm:pt modelId="{D7EF784F-083F-4BEF-A399-86A2234A3D91}" type="parTrans" cxnId="{48154F67-B9A0-4B9F-A6D8-952043FA3A73}">
      <dgm:prSet/>
      <dgm:spPr/>
      <dgm:t>
        <a:bodyPr/>
        <a:lstStyle/>
        <a:p>
          <a:endParaRPr lang="ru-RU"/>
        </a:p>
      </dgm:t>
    </dgm:pt>
    <dgm:pt modelId="{C0F63785-C402-4510-97CA-F34A40FCDC75}" type="sibTrans" cxnId="{48154F67-B9A0-4B9F-A6D8-952043FA3A73}">
      <dgm:prSet/>
      <dgm:spPr/>
      <dgm:t>
        <a:bodyPr/>
        <a:lstStyle/>
        <a:p>
          <a:endParaRPr lang="ru-RU"/>
        </a:p>
      </dgm:t>
    </dgm:pt>
    <dgm:pt modelId="{F9EEC538-EA14-43E0-B9F2-922241C023F9}">
      <dgm:prSet phldrT="[Текст]" custT="1">
        <dgm:style>
          <a:lnRef idx="0">
            <a:schemeClr val="accent4"/>
          </a:lnRef>
          <a:fillRef idx="3">
            <a:schemeClr val="accent4"/>
          </a:fillRef>
          <a:effectRef idx="3">
            <a:schemeClr val="accent4"/>
          </a:effectRef>
          <a:fontRef idx="minor">
            <a:schemeClr val="lt1"/>
          </a:fontRef>
        </dgm:style>
      </dgm:prSet>
      <dgm:spPr/>
      <dgm:t>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uk-UA" sz="1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Дати учням систему художніх знань</a:t>
          </a:r>
          <a:endParaRPr lang="ru-RU" sz="1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endParaRPr>
        </a:p>
      </dgm:t>
    </dgm:pt>
    <dgm:pt modelId="{F44B9886-DB0E-4047-8F1F-1CFD442410B3}" type="parTrans" cxnId="{87869DAA-21AA-4D67-AD70-0B7625D2B56F}">
      <dgm:prSet/>
      <dgm:spPr/>
      <dgm:t>
        <a:bodyPr/>
        <a:lstStyle/>
        <a:p>
          <a:endParaRPr lang="ru-RU"/>
        </a:p>
      </dgm:t>
    </dgm:pt>
    <dgm:pt modelId="{40363FDB-C6C6-42F6-85ED-E980F803F634}" type="sibTrans" cxnId="{87869DAA-21AA-4D67-AD70-0B7625D2B56F}">
      <dgm:prSet/>
      <dgm:spPr/>
      <dgm:t>
        <a:bodyPr/>
        <a:lstStyle/>
        <a:p>
          <a:endParaRPr lang="ru-RU"/>
        </a:p>
      </dgm:t>
    </dgm:pt>
    <dgm:pt modelId="{B1C87AC3-C4C8-4D88-9266-4E4032BA7BEB}">
      <dgm:prSet phldrT="[Текст]" custT="1">
        <dgm:style>
          <a:lnRef idx="0">
            <a:schemeClr val="accent4"/>
          </a:lnRef>
          <a:fillRef idx="3">
            <a:schemeClr val="accent4"/>
          </a:fillRef>
          <a:effectRef idx="3">
            <a:schemeClr val="accent4"/>
          </a:effectRef>
          <a:fontRef idx="minor">
            <a:schemeClr val="lt1"/>
          </a:fontRef>
        </dgm:style>
      </dgm:prSet>
      <dgm:spPr/>
      <dgm:t>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uk-UA" sz="1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Розвинути художні здібності</a:t>
          </a:r>
          <a:endParaRPr lang="ru-RU" sz="1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endParaRPr>
        </a:p>
      </dgm:t>
    </dgm:pt>
    <dgm:pt modelId="{B8BB66FA-003D-41FA-9528-BAC3896F4ECC}" type="parTrans" cxnId="{C11AAED2-3E46-44F1-8582-7FD24B300151}">
      <dgm:prSet/>
      <dgm:spPr/>
      <dgm:t>
        <a:bodyPr/>
        <a:lstStyle/>
        <a:p>
          <a:endParaRPr lang="ru-RU"/>
        </a:p>
      </dgm:t>
    </dgm:pt>
    <dgm:pt modelId="{1ABB3B09-B25A-432A-9809-5A82C8C30BB9}" type="sibTrans" cxnId="{C11AAED2-3E46-44F1-8582-7FD24B300151}">
      <dgm:prSet/>
      <dgm:spPr/>
      <dgm:t>
        <a:bodyPr/>
        <a:lstStyle/>
        <a:p>
          <a:endParaRPr lang="ru-RU"/>
        </a:p>
      </dgm:t>
    </dgm:pt>
    <dgm:pt modelId="{58A3CC33-54A4-4660-8F86-34198DA482CC}">
      <dgm:prSet phldrT="[Текст]" custT="1">
        <dgm:style>
          <a:lnRef idx="0">
            <a:schemeClr val="accent4"/>
          </a:lnRef>
          <a:fillRef idx="3">
            <a:schemeClr val="accent4"/>
          </a:fillRef>
          <a:effectRef idx="3">
            <a:schemeClr val="accent4"/>
          </a:effectRef>
          <a:fontRef idx="minor">
            <a:schemeClr val="lt1"/>
          </a:fontRef>
        </dgm:style>
      </dgm:prSet>
      <dgm:spPr/>
      <dgm:t>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uk-UA" sz="1400" b="0"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Розвинути художні та </a:t>
          </a:r>
          <a:r>
            <a:rPr lang="uk-UA" sz="1400" b="0"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етнокраєзнавчі</a:t>
          </a:r>
          <a:r>
            <a:rPr lang="uk-UA" sz="1400" b="0"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інтереси</a:t>
          </a:r>
          <a:endParaRPr lang="ru-RU" sz="1400" b="0"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endParaRPr>
        </a:p>
      </dgm:t>
    </dgm:pt>
    <dgm:pt modelId="{ACB1ABCA-D47D-4713-81D9-88A8B6F77E26}" type="parTrans" cxnId="{AD44206F-0798-447F-90C4-DB81EC05C4D7}">
      <dgm:prSet/>
      <dgm:spPr/>
      <dgm:t>
        <a:bodyPr/>
        <a:lstStyle/>
        <a:p>
          <a:endParaRPr lang="ru-RU"/>
        </a:p>
      </dgm:t>
    </dgm:pt>
    <dgm:pt modelId="{8CFB798B-8F05-4C5C-9D82-DBAB74D071A1}" type="sibTrans" cxnId="{AD44206F-0798-447F-90C4-DB81EC05C4D7}">
      <dgm:prSet/>
      <dgm:spPr/>
      <dgm:t>
        <a:bodyPr/>
        <a:lstStyle/>
        <a:p>
          <a:endParaRPr lang="ru-RU"/>
        </a:p>
      </dgm:t>
    </dgm:pt>
    <dgm:pt modelId="{2B482E30-AD66-4B38-85C4-B52D1D4A48B2}">
      <dgm:prSet phldrT="[Текст]" custT="1">
        <dgm:style>
          <a:lnRef idx="0">
            <a:schemeClr val="accent4"/>
          </a:lnRef>
          <a:fillRef idx="3">
            <a:schemeClr val="accent4"/>
          </a:fillRef>
          <a:effectRef idx="3">
            <a:schemeClr val="accent4"/>
          </a:effectRef>
          <a:fontRef idx="minor">
            <a:schemeClr val="lt1"/>
          </a:fontRef>
        </dgm:style>
      </dgm:prSet>
      <dgm:spPr/>
      <dgm:t>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uk-UA" sz="1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Прищепити учню потребу в естетичному середовищі</a:t>
          </a:r>
          <a:endParaRPr lang="ru-RU" sz="1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endParaRPr>
        </a:p>
      </dgm:t>
    </dgm:pt>
    <dgm:pt modelId="{C4D87E02-FACC-49A7-98F7-AC562551E641}" type="parTrans" cxnId="{9228AC3D-3FA9-44C6-9259-A68C9CBD07DA}">
      <dgm:prSet/>
      <dgm:spPr/>
      <dgm:t>
        <a:bodyPr/>
        <a:lstStyle/>
        <a:p>
          <a:endParaRPr lang="ru-RU"/>
        </a:p>
      </dgm:t>
    </dgm:pt>
    <dgm:pt modelId="{B7156E5E-BD41-42C1-BE35-B02EA9DE194E}" type="sibTrans" cxnId="{9228AC3D-3FA9-44C6-9259-A68C9CBD07DA}">
      <dgm:prSet/>
      <dgm:spPr/>
      <dgm:t>
        <a:bodyPr/>
        <a:lstStyle/>
        <a:p>
          <a:endParaRPr lang="ru-RU"/>
        </a:p>
      </dgm:t>
    </dgm:pt>
    <dgm:pt modelId="{8CA270BD-6FCE-45C5-B934-4E0DBC683391}" type="pres">
      <dgm:prSet presAssocID="{2CD4C962-FE16-4A1D-87CA-BE38AD3A5B6D}" presName="Name0" presStyleCnt="0">
        <dgm:presLayoutVars>
          <dgm:chMax val="1"/>
          <dgm:chPref val="1"/>
          <dgm:dir/>
          <dgm:animOne val="branch"/>
          <dgm:animLvl val="lvl"/>
        </dgm:presLayoutVars>
      </dgm:prSet>
      <dgm:spPr/>
    </dgm:pt>
    <dgm:pt modelId="{731C060B-DB6B-4539-8E60-27190D113D75}" type="pres">
      <dgm:prSet presAssocID="{8B386FA4-086B-4673-BA72-4905265FBDF3}" presName="singleCycle" presStyleCnt="0"/>
      <dgm:spPr/>
    </dgm:pt>
    <dgm:pt modelId="{9D311AEB-78BF-45B5-8C12-2756514B3DA0}" type="pres">
      <dgm:prSet presAssocID="{8B386FA4-086B-4673-BA72-4905265FBDF3}" presName="singleCenter" presStyleLbl="node1" presStyleIdx="0" presStyleCnt="6" custScaleX="147287" custScaleY="127508" custLinFactNeighborX="1044" custLinFactNeighborY="-4154">
        <dgm:presLayoutVars>
          <dgm:chMax val="7"/>
          <dgm:chPref val="7"/>
        </dgm:presLayoutVars>
      </dgm:prSet>
      <dgm:spPr/>
      <dgm:t>
        <a:bodyPr/>
        <a:lstStyle/>
        <a:p>
          <a:endParaRPr lang="ru-RU"/>
        </a:p>
      </dgm:t>
    </dgm:pt>
    <dgm:pt modelId="{060EE1CC-753D-4C98-93B8-4AF7AE2D312D}" type="pres">
      <dgm:prSet presAssocID="{D7EF784F-083F-4BEF-A399-86A2234A3D91}" presName="Name56" presStyleLbl="parChTrans1D2" presStyleIdx="0" presStyleCnt="5"/>
      <dgm:spPr/>
    </dgm:pt>
    <dgm:pt modelId="{3175C40E-8E47-48DF-9AB1-5D5E1B9B4218}" type="pres">
      <dgm:prSet presAssocID="{66AC50C2-5063-47CC-A578-34EC8FECA277}" presName="text0" presStyleLbl="node1" presStyleIdx="1" presStyleCnt="6" custScaleX="150411">
        <dgm:presLayoutVars>
          <dgm:bulletEnabled val="1"/>
        </dgm:presLayoutVars>
      </dgm:prSet>
      <dgm:spPr/>
      <dgm:t>
        <a:bodyPr/>
        <a:lstStyle/>
        <a:p>
          <a:endParaRPr lang="ru-RU"/>
        </a:p>
      </dgm:t>
    </dgm:pt>
    <dgm:pt modelId="{B29D39E6-FBC5-4B7A-A4FE-E46115008D72}" type="pres">
      <dgm:prSet presAssocID="{F44B9886-DB0E-4047-8F1F-1CFD442410B3}" presName="Name56" presStyleLbl="parChTrans1D2" presStyleIdx="1" presStyleCnt="5"/>
      <dgm:spPr/>
    </dgm:pt>
    <dgm:pt modelId="{4E2FF62F-C2EE-4AF9-923E-F3181F0DB5D7}" type="pres">
      <dgm:prSet presAssocID="{F9EEC538-EA14-43E0-B9F2-922241C023F9}" presName="text0" presStyleLbl="node1" presStyleIdx="2" presStyleCnt="6" custScaleX="152228" custRadScaleRad="114496" custRadScaleInc="7920">
        <dgm:presLayoutVars>
          <dgm:bulletEnabled val="1"/>
        </dgm:presLayoutVars>
      </dgm:prSet>
      <dgm:spPr/>
      <dgm:t>
        <a:bodyPr/>
        <a:lstStyle/>
        <a:p>
          <a:endParaRPr lang="ru-RU"/>
        </a:p>
      </dgm:t>
    </dgm:pt>
    <dgm:pt modelId="{62243744-6277-469E-936B-5B49A50830B7}" type="pres">
      <dgm:prSet presAssocID="{B8BB66FA-003D-41FA-9528-BAC3896F4ECC}" presName="Name56" presStyleLbl="parChTrans1D2" presStyleIdx="2" presStyleCnt="5"/>
      <dgm:spPr/>
    </dgm:pt>
    <dgm:pt modelId="{F54BCFD1-4630-461F-97B8-EEC440A4196A}" type="pres">
      <dgm:prSet presAssocID="{B1C87AC3-C4C8-4D88-9266-4E4032BA7BEB}" presName="text0" presStyleLbl="node1" presStyleIdx="3" presStyleCnt="6" custScaleX="144943">
        <dgm:presLayoutVars>
          <dgm:bulletEnabled val="1"/>
        </dgm:presLayoutVars>
      </dgm:prSet>
      <dgm:spPr/>
      <dgm:t>
        <a:bodyPr/>
        <a:lstStyle/>
        <a:p>
          <a:endParaRPr lang="ru-RU"/>
        </a:p>
      </dgm:t>
    </dgm:pt>
    <dgm:pt modelId="{8F62F215-EA3A-4CE0-AC39-A8E235AB3EDC}" type="pres">
      <dgm:prSet presAssocID="{ACB1ABCA-D47D-4713-81D9-88A8B6F77E26}" presName="Name56" presStyleLbl="parChTrans1D2" presStyleIdx="3" presStyleCnt="5"/>
      <dgm:spPr/>
    </dgm:pt>
    <dgm:pt modelId="{9DFF43B3-9C31-4BAB-BA9B-9C530CDAED7E}" type="pres">
      <dgm:prSet presAssocID="{58A3CC33-54A4-4660-8F86-34198DA482CC}" presName="text0" presStyleLbl="node1" presStyleIdx="4" presStyleCnt="6" custScaleX="162199">
        <dgm:presLayoutVars>
          <dgm:bulletEnabled val="1"/>
        </dgm:presLayoutVars>
      </dgm:prSet>
      <dgm:spPr/>
      <dgm:t>
        <a:bodyPr/>
        <a:lstStyle/>
        <a:p>
          <a:endParaRPr lang="ru-RU"/>
        </a:p>
      </dgm:t>
    </dgm:pt>
    <dgm:pt modelId="{5D681D98-5C58-43C9-93C6-BE93D588980A}" type="pres">
      <dgm:prSet presAssocID="{C4D87E02-FACC-49A7-98F7-AC562551E641}" presName="Name56" presStyleLbl="parChTrans1D2" presStyleIdx="4" presStyleCnt="5"/>
      <dgm:spPr/>
    </dgm:pt>
    <dgm:pt modelId="{42F80BB6-0423-410B-818D-745362DDBD6C}" type="pres">
      <dgm:prSet presAssocID="{2B482E30-AD66-4B38-85C4-B52D1D4A48B2}" presName="text0" presStyleLbl="node1" presStyleIdx="5" presStyleCnt="6" custScaleX="157915" custRadScaleRad="108323" custRadScaleInc="-5459">
        <dgm:presLayoutVars>
          <dgm:bulletEnabled val="1"/>
        </dgm:presLayoutVars>
      </dgm:prSet>
      <dgm:spPr/>
      <dgm:t>
        <a:bodyPr/>
        <a:lstStyle/>
        <a:p>
          <a:endParaRPr lang="ru-RU"/>
        </a:p>
      </dgm:t>
    </dgm:pt>
  </dgm:ptLst>
  <dgm:cxnLst>
    <dgm:cxn modelId="{87869DAA-21AA-4D67-AD70-0B7625D2B56F}" srcId="{8B386FA4-086B-4673-BA72-4905265FBDF3}" destId="{F9EEC538-EA14-43E0-B9F2-922241C023F9}" srcOrd="1" destOrd="0" parTransId="{F44B9886-DB0E-4047-8F1F-1CFD442410B3}" sibTransId="{40363FDB-C6C6-42F6-85ED-E980F803F634}"/>
    <dgm:cxn modelId="{0247D750-1CD7-4789-BC27-67F277FFE102}" type="presOf" srcId="{F44B9886-DB0E-4047-8F1F-1CFD442410B3}" destId="{B29D39E6-FBC5-4B7A-A4FE-E46115008D72}" srcOrd="0" destOrd="0" presId="urn:microsoft.com/office/officeart/2008/layout/RadialCluster"/>
    <dgm:cxn modelId="{8FE0D4CF-2137-4235-A1A3-FBA2466293CA}" type="presOf" srcId="{2CD4C962-FE16-4A1D-87CA-BE38AD3A5B6D}" destId="{8CA270BD-6FCE-45C5-B934-4E0DBC683391}" srcOrd="0" destOrd="0" presId="urn:microsoft.com/office/officeart/2008/layout/RadialCluster"/>
    <dgm:cxn modelId="{2AA56107-C2E4-4C5A-AEDF-C34A8D31AC5C}" type="presOf" srcId="{2B482E30-AD66-4B38-85C4-B52D1D4A48B2}" destId="{42F80BB6-0423-410B-818D-745362DDBD6C}" srcOrd="0" destOrd="0" presId="urn:microsoft.com/office/officeart/2008/layout/RadialCluster"/>
    <dgm:cxn modelId="{6858C79D-065C-4F41-8E68-54351D692D8C}" type="presOf" srcId="{D7EF784F-083F-4BEF-A399-86A2234A3D91}" destId="{060EE1CC-753D-4C98-93B8-4AF7AE2D312D}" srcOrd="0" destOrd="0" presId="urn:microsoft.com/office/officeart/2008/layout/RadialCluster"/>
    <dgm:cxn modelId="{AD44206F-0798-447F-90C4-DB81EC05C4D7}" srcId="{8B386FA4-086B-4673-BA72-4905265FBDF3}" destId="{58A3CC33-54A4-4660-8F86-34198DA482CC}" srcOrd="3" destOrd="0" parTransId="{ACB1ABCA-D47D-4713-81D9-88A8B6F77E26}" sibTransId="{8CFB798B-8F05-4C5C-9D82-DBAB74D071A1}"/>
    <dgm:cxn modelId="{77AF3294-7DAD-4C26-A2FB-0C8F39A62F2C}" type="presOf" srcId="{8B386FA4-086B-4673-BA72-4905265FBDF3}" destId="{9D311AEB-78BF-45B5-8C12-2756514B3DA0}" srcOrd="0" destOrd="0" presId="urn:microsoft.com/office/officeart/2008/layout/RadialCluster"/>
    <dgm:cxn modelId="{48154F67-B9A0-4B9F-A6D8-952043FA3A73}" srcId="{8B386FA4-086B-4673-BA72-4905265FBDF3}" destId="{66AC50C2-5063-47CC-A578-34EC8FECA277}" srcOrd="0" destOrd="0" parTransId="{D7EF784F-083F-4BEF-A399-86A2234A3D91}" sibTransId="{C0F63785-C402-4510-97CA-F34A40FCDC75}"/>
    <dgm:cxn modelId="{C11AAED2-3E46-44F1-8582-7FD24B300151}" srcId="{8B386FA4-086B-4673-BA72-4905265FBDF3}" destId="{B1C87AC3-C4C8-4D88-9266-4E4032BA7BEB}" srcOrd="2" destOrd="0" parTransId="{B8BB66FA-003D-41FA-9528-BAC3896F4ECC}" sibTransId="{1ABB3B09-B25A-432A-9809-5A82C8C30BB9}"/>
    <dgm:cxn modelId="{A8C9480A-887F-4180-A6E7-3590171C049C}" type="presOf" srcId="{ACB1ABCA-D47D-4713-81D9-88A8B6F77E26}" destId="{8F62F215-EA3A-4CE0-AC39-A8E235AB3EDC}" srcOrd="0" destOrd="0" presId="urn:microsoft.com/office/officeart/2008/layout/RadialCluster"/>
    <dgm:cxn modelId="{588A57AB-E4CC-47CF-9AC0-3F8D914932AB}" type="presOf" srcId="{66AC50C2-5063-47CC-A578-34EC8FECA277}" destId="{3175C40E-8E47-48DF-9AB1-5D5E1B9B4218}" srcOrd="0" destOrd="0" presId="urn:microsoft.com/office/officeart/2008/layout/RadialCluster"/>
    <dgm:cxn modelId="{96FFC7FC-6358-4788-BA40-2EFB8060FC4D}" srcId="{2CD4C962-FE16-4A1D-87CA-BE38AD3A5B6D}" destId="{8B386FA4-086B-4673-BA72-4905265FBDF3}" srcOrd="0" destOrd="0" parTransId="{98574FF4-2A99-46DF-9AA8-49E10968CC63}" sibTransId="{E43601D0-C5CB-49D0-87FC-E7F3A5EF66EB}"/>
    <dgm:cxn modelId="{6A9F0216-19BE-414A-8E02-9897B604710D}" type="presOf" srcId="{C4D87E02-FACC-49A7-98F7-AC562551E641}" destId="{5D681D98-5C58-43C9-93C6-BE93D588980A}" srcOrd="0" destOrd="0" presId="urn:microsoft.com/office/officeart/2008/layout/RadialCluster"/>
    <dgm:cxn modelId="{7C18A62F-AD7A-4892-A68E-2850C4E23EA8}" type="presOf" srcId="{F9EEC538-EA14-43E0-B9F2-922241C023F9}" destId="{4E2FF62F-C2EE-4AF9-923E-F3181F0DB5D7}" srcOrd="0" destOrd="0" presId="urn:microsoft.com/office/officeart/2008/layout/RadialCluster"/>
    <dgm:cxn modelId="{D428D60C-5098-4EB1-906D-DCF6ACAEB139}" type="presOf" srcId="{58A3CC33-54A4-4660-8F86-34198DA482CC}" destId="{9DFF43B3-9C31-4BAB-BA9B-9C530CDAED7E}" srcOrd="0" destOrd="0" presId="urn:microsoft.com/office/officeart/2008/layout/RadialCluster"/>
    <dgm:cxn modelId="{14487A11-7F6D-46F9-AE8F-E04C16729D81}" type="presOf" srcId="{B1C87AC3-C4C8-4D88-9266-4E4032BA7BEB}" destId="{F54BCFD1-4630-461F-97B8-EEC440A4196A}" srcOrd="0" destOrd="0" presId="urn:microsoft.com/office/officeart/2008/layout/RadialCluster"/>
    <dgm:cxn modelId="{8F814ACD-5217-4A44-B227-89A7F73D2D06}" type="presOf" srcId="{B8BB66FA-003D-41FA-9528-BAC3896F4ECC}" destId="{62243744-6277-469E-936B-5B49A50830B7}" srcOrd="0" destOrd="0" presId="urn:microsoft.com/office/officeart/2008/layout/RadialCluster"/>
    <dgm:cxn modelId="{9228AC3D-3FA9-44C6-9259-A68C9CBD07DA}" srcId="{8B386FA4-086B-4673-BA72-4905265FBDF3}" destId="{2B482E30-AD66-4B38-85C4-B52D1D4A48B2}" srcOrd="4" destOrd="0" parTransId="{C4D87E02-FACC-49A7-98F7-AC562551E641}" sibTransId="{B7156E5E-BD41-42C1-BE35-B02EA9DE194E}"/>
    <dgm:cxn modelId="{8AA512A1-9439-4F00-9A8C-544CA54748AF}" type="presParOf" srcId="{8CA270BD-6FCE-45C5-B934-4E0DBC683391}" destId="{731C060B-DB6B-4539-8E60-27190D113D75}" srcOrd="0" destOrd="0" presId="urn:microsoft.com/office/officeart/2008/layout/RadialCluster"/>
    <dgm:cxn modelId="{B61DDFB5-A1A1-45AC-A85B-53CBD45B5E0C}" type="presParOf" srcId="{731C060B-DB6B-4539-8E60-27190D113D75}" destId="{9D311AEB-78BF-45B5-8C12-2756514B3DA0}" srcOrd="0" destOrd="0" presId="urn:microsoft.com/office/officeart/2008/layout/RadialCluster"/>
    <dgm:cxn modelId="{2D03D856-6B44-4FFD-935C-112727647390}" type="presParOf" srcId="{731C060B-DB6B-4539-8E60-27190D113D75}" destId="{060EE1CC-753D-4C98-93B8-4AF7AE2D312D}" srcOrd="1" destOrd="0" presId="urn:microsoft.com/office/officeart/2008/layout/RadialCluster"/>
    <dgm:cxn modelId="{1198AAF3-71D1-4E02-807F-A21F8E118848}" type="presParOf" srcId="{731C060B-DB6B-4539-8E60-27190D113D75}" destId="{3175C40E-8E47-48DF-9AB1-5D5E1B9B4218}" srcOrd="2" destOrd="0" presId="urn:microsoft.com/office/officeart/2008/layout/RadialCluster"/>
    <dgm:cxn modelId="{3D3426A5-8A23-49F2-9EA9-5755815B3E9A}" type="presParOf" srcId="{731C060B-DB6B-4539-8E60-27190D113D75}" destId="{B29D39E6-FBC5-4B7A-A4FE-E46115008D72}" srcOrd="3" destOrd="0" presId="urn:microsoft.com/office/officeart/2008/layout/RadialCluster"/>
    <dgm:cxn modelId="{01CE92E5-9664-46A8-9C6B-BAB5C5688114}" type="presParOf" srcId="{731C060B-DB6B-4539-8E60-27190D113D75}" destId="{4E2FF62F-C2EE-4AF9-923E-F3181F0DB5D7}" srcOrd="4" destOrd="0" presId="urn:microsoft.com/office/officeart/2008/layout/RadialCluster"/>
    <dgm:cxn modelId="{4F2C3F5F-40A8-4AAB-8852-8CA6A87BD9F6}" type="presParOf" srcId="{731C060B-DB6B-4539-8E60-27190D113D75}" destId="{62243744-6277-469E-936B-5B49A50830B7}" srcOrd="5" destOrd="0" presId="urn:microsoft.com/office/officeart/2008/layout/RadialCluster"/>
    <dgm:cxn modelId="{CB9F10A6-F827-4DFA-9FFA-750FEF49C356}" type="presParOf" srcId="{731C060B-DB6B-4539-8E60-27190D113D75}" destId="{F54BCFD1-4630-461F-97B8-EEC440A4196A}" srcOrd="6" destOrd="0" presId="urn:microsoft.com/office/officeart/2008/layout/RadialCluster"/>
    <dgm:cxn modelId="{FEDD0D6B-A6BD-404D-99A8-86E2EB1DFA62}" type="presParOf" srcId="{731C060B-DB6B-4539-8E60-27190D113D75}" destId="{8F62F215-EA3A-4CE0-AC39-A8E235AB3EDC}" srcOrd="7" destOrd="0" presId="urn:microsoft.com/office/officeart/2008/layout/RadialCluster"/>
    <dgm:cxn modelId="{30798867-A0A3-4B6E-AB5B-66AEA67F3B7E}" type="presParOf" srcId="{731C060B-DB6B-4539-8E60-27190D113D75}" destId="{9DFF43B3-9C31-4BAB-BA9B-9C530CDAED7E}" srcOrd="8" destOrd="0" presId="urn:microsoft.com/office/officeart/2008/layout/RadialCluster"/>
    <dgm:cxn modelId="{3FE2B1E4-CD8D-46F0-98B5-13BFD557F7DE}" type="presParOf" srcId="{731C060B-DB6B-4539-8E60-27190D113D75}" destId="{5D681D98-5C58-43C9-93C6-BE93D588980A}" srcOrd="9" destOrd="0" presId="urn:microsoft.com/office/officeart/2008/layout/RadialCluster"/>
    <dgm:cxn modelId="{9C471979-B0CE-4A3C-8363-71B50A41EE53}" type="presParOf" srcId="{731C060B-DB6B-4539-8E60-27190D113D75}" destId="{42F80BB6-0423-410B-818D-745362DDBD6C}" srcOrd="10" destOrd="0" presId="urn:microsoft.com/office/officeart/2008/layout/Radial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F3A9283-9138-41E5-B6C2-65948E10DA33}"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ru-RU"/>
        </a:p>
      </dgm:t>
    </dgm:pt>
    <dgm:pt modelId="{347C879C-9DB5-47DC-98EC-6E5E327660CF}">
      <dgm:prSet phldrT="[Текст]" custT="1">
        <dgm:style>
          <a:lnRef idx="0">
            <a:schemeClr val="accent5"/>
          </a:lnRef>
          <a:fillRef idx="3">
            <a:schemeClr val="accent5"/>
          </a:fillRef>
          <a:effectRef idx="3">
            <a:schemeClr val="accent5"/>
          </a:effectRef>
          <a:fontRef idx="minor">
            <a:schemeClr val="lt1"/>
          </a:fontRef>
        </dgm:style>
      </dgm:prSet>
      <dgm:spPr>
        <a:effectLst>
          <a:reflection blurRad="6350" stA="50000" endA="300" endPos="38500" dist="50800" dir="5400000" sy="-100000" algn="bl" rotWithShape="0"/>
        </a:effectLst>
        <a:scene3d>
          <a:camera prst="obliqueTopRight"/>
          <a:lightRig rig="flat" dir="tl">
            <a:rot lat="0" lon="0" rev="6360000"/>
          </a:lightRig>
        </a:scene3d>
        <a:sp3d contourW="19050" prstMaterial="flat">
          <a:bevelT w="63500" h="63500" prst="riblet"/>
          <a:contourClr>
            <a:schemeClr val="accent5">
              <a:shade val="25000"/>
              <a:satMod val="180000"/>
            </a:schemeClr>
          </a:contourClr>
        </a:sp3d>
      </dgm:spPr>
      <dgm:t>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uk-UA" sz="2000" b="1" cap="none" spc="50" dirty="0" smtClean="0">
              <a:ln w="11430"/>
              <a:solidFill>
                <a:schemeClr val="bg2">
                  <a:lumMod val="25000"/>
                </a:schemeClr>
              </a:solidFill>
              <a:effectLst>
                <a:outerShdw blurRad="76200" dist="50800" dir="5400000" algn="tl" rotWithShape="0">
                  <a:srgbClr val="000000">
                    <a:alpha val="65000"/>
                  </a:srgbClr>
                </a:outerShdw>
              </a:effectLst>
              <a:latin typeface="Arial Black" pitchFamily="34" charset="0"/>
            </a:rPr>
            <a:t>Звичайно, що опрацювати картину за поданим алгоритмом межах уроку складно тому аналіз картини проводжу використовуючи: </a:t>
          </a:r>
          <a:endParaRPr lang="ru-RU" sz="2000" b="1" cap="none" spc="50" dirty="0">
            <a:ln w="11430"/>
            <a:solidFill>
              <a:schemeClr val="bg2">
                <a:lumMod val="25000"/>
              </a:schemeClr>
            </a:solidFill>
            <a:effectLst>
              <a:outerShdw blurRad="76200" dist="50800" dir="5400000" algn="tl" rotWithShape="0">
                <a:srgbClr val="000000">
                  <a:alpha val="65000"/>
                </a:srgbClr>
              </a:outerShdw>
            </a:effectLst>
            <a:latin typeface="Arial Black" pitchFamily="34" charset="0"/>
          </a:endParaRPr>
        </a:p>
      </dgm:t>
    </dgm:pt>
    <dgm:pt modelId="{7877058C-AB48-4AC9-9EB0-A5E288619EF3}" type="parTrans" cxnId="{317FCE35-23D6-490B-A942-5243C0893F3E}">
      <dgm:prSet/>
      <dgm:spPr/>
      <dgm:t>
        <a:bodyPr/>
        <a:lstStyle/>
        <a:p>
          <a:endParaRPr lang="ru-RU"/>
        </a:p>
      </dgm:t>
    </dgm:pt>
    <dgm:pt modelId="{9560ED05-413A-4148-AD55-AA5BA998170C}" type="sibTrans" cxnId="{317FCE35-23D6-490B-A942-5243C0893F3E}">
      <dgm:prSet/>
      <dgm:spPr/>
      <dgm:t>
        <a:bodyPr/>
        <a:lstStyle/>
        <a:p>
          <a:endParaRPr lang="ru-RU"/>
        </a:p>
      </dgm:t>
    </dgm:pt>
    <dgm:pt modelId="{0C74517E-FFFE-4D51-831F-814CE900D908}">
      <dgm:prSet phldrT="[Текст]" custT="1">
        <dgm:style>
          <a:lnRef idx="1">
            <a:schemeClr val="accent3"/>
          </a:lnRef>
          <a:fillRef idx="2">
            <a:schemeClr val="accent3"/>
          </a:fillRef>
          <a:effectRef idx="1">
            <a:schemeClr val="accent3"/>
          </a:effectRef>
          <a:fontRef idx="minor">
            <a:schemeClr val="dk1"/>
          </a:fontRef>
        </dgm:style>
      </dgm:prSet>
      <dgm:spPr>
        <a:scene3d>
          <a:camera prst="perspectiveHeroicExtremeRightFacing"/>
          <a:lightRig rig="threePt" dir="t"/>
        </a:scene3d>
      </dgm:spPr>
      <dgm:t>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uk-UA" sz="18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Роботу учнів в парах, або малих групах</a:t>
          </a:r>
          <a:endParaRPr lang="ru-RU" sz="18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endParaRPr>
        </a:p>
      </dgm:t>
    </dgm:pt>
    <dgm:pt modelId="{632A7E64-EB35-49AB-8111-24502A3B55AD}" type="parTrans" cxnId="{44E79D5E-30F1-4121-A25C-807963B09F60}">
      <dgm:prSet/>
      <dgm:spPr/>
      <dgm:t>
        <a:bodyPr/>
        <a:lstStyle/>
        <a:p>
          <a:endParaRPr lang="ru-RU"/>
        </a:p>
      </dgm:t>
    </dgm:pt>
    <dgm:pt modelId="{7BAF0A69-5DE8-45AE-B21B-4A70D35BCA69}" type="sibTrans" cxnId="{44E79D5E-30F1-4121-A25C-807963B09F60}">
      <dgm:prSet/>
      <dgm:spPr/>
      <dgm:t>
        <a:bodyPr/>
        <a:lstStyle/>
        <a:p>
          <a:endParaRPr lang="ru-RU"/>
        </a:p>
      </dgm:t>
    </dgm:pt>
    <dgm:pt modelId="{AFB588FF-B8FD-4E50-9E9F-FC9326046A5F}">
      <dgm:prSet phldrT="[Текст]">
        <dgm:style>
          <a:lnRef idx="1">
            <a:schemeClr val="accent4"/>
          </a:lnRef>
          <a:fillRef idx="2">
            <a:schemeClr val="accent4"/>
          </a:fillRef>
          <a:effectRef idx="1">
            <a:schemeClr val="accent4"/>
          </a:effectRef>
          <a:fontRef idx="minor">
            <a:schemeClr val="dk1"/>
          </a:fontRef>
        </dgm:style>
      </dgm:prSet>
      <dgm:spPr/>
      <dgm:t>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uk-UA"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Картки аналізу,кросворди</a:t>
          </a:r>
          <a:endParaRPr lang="ru-RU"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endParaRPr>
        </a:p>
      </dgm:t>
    </dgm:pt>
    <dgm:pt modelId="{E40BE6C6-2C73-4BFD-964A-1844E3270361}" type="parTrans" cxnId="{B51D3CBD-17FC-4C32-B5FB-62EA052CED75}">
      <dgm:prSet/>
      <dgm:spPr/>
      <dgm:t>
        <a:bodyPr/>
        <a:lstStyle/>
        <a:p>
          <a:endParaRPr lang="ru-RU"/>
        </a:p>
      </dgm:t>
    </dgm:pt>
    <dgm:pt modelId="{705C6C70-D3DF-42ED-88F1-D296E864DADF}" type="sibTrans" cxnId="{B51D3CBD-17FC-4C32-B5FB-62EA052CED75}">
      <dgm:prSet/>
      <dgm:spPr/>
      <dgm:t>
        <a:bodyPr/>
        <a:lstStyle/>
        <a:p>
          <a:endParaRPr lang="ru-RU"/>
        </a:p>
      </dgm:t>
    </dgm:pt>
    <dgm:pt modelId="{9BF125DE-5DC2-4909-B7D8-A2B1178A0BAE}">
      <dgm:prSet phldrT="[Текст]">
        <dgm:style>
          <a:lnRef idx="1">
            <a:schemeClr val="accent6"/>
          </a:lnRef>
          <a:fillRef idx="2">
            <a:schemeClr val="accent6"/>
          </a:fillRef>
          <a:effectRef idx="1">
            <a:schemeClr val="accent6"/>
          </a:effectRef>
          <a:fontRef idx="minor">
            <a:schemeClr val="dk1"/>
          </a:fontRef>
        </dgm:style>
      </dgm:prSet>
      <dgm:spPr>
        <a:scene3d>
          <a:camera prst="perspectiveHeroicExtremeLeftFacing"/>
          <a:lightRig rig="threePt" dir="t"/>
        </a:scene3d>
      </dgm:spPr>
      <dgm:t>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uk-UA"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Презентації </a:t>
          </a:r>
          <a:r>
            <a:rPr lang="en-US"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Power Point</a:t>
          </a:r>
          <a:r>
            <a:rPr lang="uk-UA"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з дотриманням покрокового алгоритму аналізу твору</a:t>
          </a:r>
          <a:endParaRPr lang="ru-RU"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endParaRPr>
        </a:p>
      </dgm:t>
    </dgm:pt>
    <dgm:pt modelId="{DF129664-9746-45CB-9894-8FFAECABA8FD}" type="parTrans" cxnId="{4143AF8B-4616-4935-8095-67C95C28A6BC}">
      <dgm:prSet/>
      <dgm:spPr/>
      <dgm:t>
        <a:bodyPr/>
        <a:lstStyle/>
        <a:p>
          <a:endParaRPr lang="ru-RU"/>
        </a:p>
      </dgm:t>
    </dgm:pt>
    <dgm:pt modelId="{59BB267B-B737-43AC-8702-3C77DD98FD1B}" type="sibTrans" cxnId="{4143AF8B-4616-4935-8095-67C95C28A6BC}">
      <dgm:prSet/>
      <dgm:spPr/>
      <dgm:t>
        <a:bodyPr/>
        <a:lstStyle/>
        <a:p>
          <a:endParaRPr lang="ru-RU"/>
        </a:p>
      </dgm:t>
    </dgm:pt>
    <dgm:pt modelId="{BEEF0E91-7920-4288-B9A5-CCCDD010709F}">
      <dgm:prSet/>
      <dgm:spPr/>
    </dgm:pt>
    <dgm:pt modelId="{9B6EA4FA-9712-4398-9C5C-A2B9022E8A29}" type="parTrans" cxnId="{0C5AC326-7A40-4CEC-AE8C-AB721255C3B5}">
      <dgm:prSet/>
      <dgm:spPr/>
      <dgm:t>
        <a:bodyPr/>
        <a:lstStyle/>
        <a:p>
          <a:endParaRPr lang="ru-RU"/>
        </a:p>
      </dgm:t>
    </dgm:pt>
    <dgm:pt modelId="{6D885C87-DA5F-4A25-BE78-53D76C6927EC}" type="sibTrans" cxnId="{0C5AC326-7A40-4CEC-AE8C-AB721255C3B5}">
      <dgm:prSet/>
      <dgm:spPr/>
      <dgm:t>
        <a:bodyPr/>
        <a:lstStyle/>
        <a:p>
          <a:endParaRPr lang="ru-RU"/>
        </a:p>
      </dgm:t>
    </dgm:pt>
    <dgm:pt modelId="{92F2FDB1-1612-4B48-ACAE-FBF10D1E8C6D}" type="pres">
      <dgm:prSet presAssocID="{CF3A9283-9138-41E5-B6C2-65948E10DA33}" presName="composite" presStyleCnt="0">
        <dgm:presLayoutVars>
          <dgm:chMax val="1"/>
          <dgm:dir/>
          <dgm:resizeHandles val="exact"/>
        </dgm:presLayoutVars>
      </dgm:prSet>
      <dgm:spPr/>
    </dgm:pt>
    <dgm:pt modelId="{FADD8783-02F4-4405-893F-6CB23809A56A}" type="pres">
      <dgm:prSet presAssocID="{347C879C-9DB5-47DC-98EC-6E5E327660CF}" presName="roof" presStyleLbl="dkBgShp" presStyleIdx="0" presStyleCnt="2"/>
      <dgm:spPr/>
      <dgm:t>
        <a:bodyPr/>
        <a:lstStyle/>
        <a:p>
          <a:endParaRPr lang="ru-RU"/>
        </a:p>
      </dgm:t>
    </dgm:pt>
    <dgm:pt modelId="{DD44A604-7150-47ED-9224-5EB7570934C7}" type="pres">
      <dgm:prSet presAssocID="{347C879C-9DB5-47DC-98EC-6E5E327660CF}" presName="pillars" presStyleCnt="0"/>
      <dgm:spPr/>
    </dgm:pt>
    <dgm:pt modelId="{5BB62765-375D-49AF-A241-0FB55BB51E9C}" type="pres">
      <dgm:prSet presAssocID="{347C879C-9DB5-47DC-98EC-6E5E327660CF}" presName="pillar1" presStyleLbl="node1" presStyleIdx="0" presStyleCnt="3" custScaleY="68920" custLinFactNeighborX="-2766" custLinFactNeighborY="6582">
        <dgm:presLayoutVars>
          <dgm:bulletEnabled val="1"/>
        </dgm:presLayoutVars>
      </dgm:prSet>
      <dgm:spPr/>
      <dgm:t>
        <a:bodyPr/>
        <a:lstStyle/>
        <a:p>
          <a:endParaRPr lang="ru-RU"/>
        </a:p>
      </dgm:t>
    </dgm:pt>
    <dgm:pt modelId="{88B8050E-B266-4221-8ADA-22448CAAC5E5}" type="pres">
      <dgm:prSet presAssocID="{AFB588FF-B8FD-4E50-9E9F-FC9326046A5F}" presName="pillarX" presStyleLbl="node1" presStyleIdx="1" presStyleCnt="3" custScaleY="57973" custLinFactNeighborX="-623" custLinFactNeighborY="6582">
        <dgm:presLayoutVars>
          <dgm:bulletEnabled val="1"/>
        </dgm:presLayoutVars>
      </dgm:prSet>
      <dgm:spPr/>
      <dgm:t>
        <a:bodyPr/>
        <a:lstStyle/>
        <a:p>
          <a:endParaRPr lang="ru-RU"/>
        </a:p>
      </dgm:t>
    </dgm:pt>
    <dgm:pt modelId="{22EF0AFF-EC6F-4BA3-A110-3E5A17C1172B}" type="pres">
      <dgm:prSet presAssocID="{9BF125DE-5DC2-4909-B7D8-A2B1178A0BAE}" presName="pillarX" presStyleLbl="node1" presStyleIdx="2" presStyleCnt="3" custScaleY="67488" custLinFactNeighborX="-1099" custLinFactNeighborY="9104">
        <dgm:presLayoutVars>
          <dgm:bulletEnabled val="1"/>
        </dgm:presLayoutVars>
      </dgm:prSet>
      <dgm:spPr/>
      <dgm:t>
        <a:bodyPr/>
        <a:lstStyle/>
        <a:p>
          <a:endParaRPr lang="ru-RU"/>
        </a:p>
      </dgm:t>
    </dgm:pt>
    <dgm:pt modelId="{E677ACBB-7CE2-49C1-AB78-26DF0EFDE662}" type="pres">
      <dgm:prSet presAssocID="{347C879C-9DB5-47DC-98EC-6E5E327660CF}" presName="base" presStyleLbl="dkBgShp" presStyleIdx="1" presStyleCnt="2" custFlipVert="0" custLinFactNeighborY="83389">
        <dgm:style>
          <a:lnRef idx="2">
            <a:schemeClr val="accent1"/>
          </a:lnRef>
          <a:fillRef idx="1">
            <a:schemeClr val="lt1"/>
          </a:fillRef>
          <a:effectRef idx="0">
            <a:schemeClr val="accent1"/>
          </a:effectRef>
          <a:fontRef idx="minor">
            <a:schemeClr val="dk1"/>
          </a:fontRef>
        </dgm:style>
      </dgm:prSet>
      <dgm:spPr/>
    </dgm:pt>
  </dgm:ptLst>
  <dgm:cxnLst>
    <dgm:cxn modelId="{A7A288E7-B024-4252-8EA9-4354511384E9}" type="presOf" srcId="{347C879C-9DB5-47DC-98EC-6E5E327660CF}" destId="{FADD8783-02F4-4405-893F-6CB23809A56A}" srcOrd="0" destOrd="0" presId="urn:microsoft.com/office/officeart/2005/8/layout/hList3"/>
    <dgm:cxn modelId="{4359BE84-A798-4E94-856B-FF110E6AF27D}" type="presOf" srcId="{AFB588FF-B8FD-4E50-9E9F-FC9326046A5F}" destId="{88B8050E-B266-4221-8ADA-22448CAAC5E5}" srcOrd="0" destOrd="0" presId="urn:microsoft.com/office/officeart/2005/8/layout/hList3"/>
    <dgm:cxn modelId="{4143AF8B-4616-4935-8095-67C95C28A6BC}" srcId="{347C879C-9DB5-47DC-98EC-6E5E327660CF}" destId="{9BF125DE-5DC2-4909-B7D8-A2B1178A0BAE}" srcOrd="2" destOrd="0" parTransId="{DF129664-9746-45CB-9894-8FFAECABA8FD}" sibTransId="{59BB267B-B737-43AC-8702-3C77DD98FD1B}"/>
    <dgm:cxn modelId="{317FCE35-23D6-490B-A942-5243C0893F3E}" srcId="{CF3A9283-9138-41E5-B6C2-65948E10DA33}" destId="{347C879C-9DB5-47DC-98EC-6E5E327660CF}" srcOrd="0" destOrd="0" parTransId="{7877058C-AB48-4AC9-9EB0-A5E288619EF3}" sibTransId="{9560ED05-413A-4148-AD55-AA5BA998170C}"/>
    <dgm:cxn modelId="{D6BECF3B-AAFA-47FC-84F5-227AF81E5F95}" type="presOf" srcId="{CF3A9283-9138-41E5-B6C2-65948E10DA33}" destId="{92F2FDB1-1612-4B48-ACAE-FBF10D1E8C6D}" srcOrd="0" destOrd="0" presId="urn:microsoft.com/office/officeart/2005/8/layout/hList3"/>
    <dgm:cxn modelId="{B51D3CBD-17FC-4C32-B5FB-62EA052CED75}" srcId="{347C879C-9DB5-47DC-98EC-6E5E327660CF}" destId="{AFB588FF-B8FD-4E50-9E9F-FC9326046A5F}" srcOrd="1" destOrd="0" parTransId="{E40BE6C6-2C73-4BFD-964A-1844E3270361}" sibTransId="{705C6C70-D3DF-42ED-88F1-D296E864DADF}"/>
    <dgm:cxn modelId="{44E79D5E-30F1-4121-A25C-807963B09F60}" srcId="{347C879C-9DB5-47DC-98EC-6E5E327660CF}" destId="{0C74517E-FFFE-4D51-831F-814CE900D908}" srcOrd="0" destOrd="0" parTransId="{632A7E64-EB35-49AB-8111-24502A3B55AD}" sibTransId="{7BAF0A69-5DE8-45AE-B21B-4A70D35BCA69}"/>
    <dgm:cxn modelId="{DB3A43B7-A525-4E99-AF24-1F0B03C9B0EF}" type="presOf" srcId="{0C74517E-FFFE-4D51-831F-814CE900D908}" destId="{5BB62765-375D-49AF-A241-0FB55BB51E9C}" srcOrd="0" destOrd="0" presId="urn:microsoft.com/office/officeart/2005/8/layout/hList3"/>
    <dgm:cxn modelId="{D7136EB6-E73C-4DC3-8A2C-40A896E84314}" type="presOf" srcId="{9BF125DE-5DC2-4909-B7D8-A2B1178A0BAE}" destId="{22EF0AFF-EC6F-4BA3-A110-3E5A17C1172B}" srcOrd="0" destOrd="0" presId="urn:microsoft.com/office/officeart/2005/8/layout/hList3"/>
    <dgm:cxn modelId="{0C5AC326-7A40-4CEC-AE8C-AB721255C3B5}" srcId="{CF3A9283-9138-41E5-B6C2-65948E10DA33}" destId="{BEEF0E91-7920-4288-B9A5-CCCDD010709F}" srcOrd="1" destOrd="0" parTransId="{9B6EA4FA-9712-4398-9C5C-A2B9022E8A29}" sibTransId="{6D885C87-DA5F-4A25-BE78-53D76C6927EC}"/>
    <dgm:cxn modelId="{CC527591-39CC-411E-A462-F5F10DD983DF}" type="presParOf" srcId="{92F2FDB1-1612-4B48-ACAE-FBF10D1E8C6D}" destId="{FADD8783-02F4-4405-893F-6CB23809A56A}" srcOrd="0" destOrd="0" presId="urn:microsoft.com/office/officeart/2005/8/layout/hList3"/>
    <dgm:cxn modelId="{DCCB3D59-CB18-43BA-9043-D967B60BA177}" type="presParOf" srcId="{92F2FDB1-1612-4B48-ACAE-FBF10D1E8C6D}" destId="{DD44A604-7150-47ED-9224-5EB7570934C7}" srcOrd="1" destOrd="0" presId="urn:microsoft.com/office/officeart/2005/8/layout/hList3"/>
    <dgm:cxn modelId="{B14010D8-660A-4D9D-8448-B0076C710642}" type="presParOf" srcId="{DD44A604-7150-47ED-9224-5EB7570934C7}" destId="{5BB62765-375D-49AF-A241-0FB55BB51E9C}" srcOrd="0" destOrd="0" presId="urn:microsoft.com/office/officeart/2005/8/layout/hList3"/>
    <dgm:cxn modelId="{F0F14EE4-0FDF-4E4B-8DD9-3FC51ACB9DE4}" type="presParOf" srcId="{DD44A604-7150-47ED-9224-5EB7570934C7}" destId="{88B8050E-B266-4221-8ADA-22448CAAC5E5}" srcOrd="1" destOrd="0" presId="urn:microsoft.com/office/officeart/2005/8/layout/hList3"/>
    <dgm:cxn modelId="{933FFD30-BAE7-4329-9834-F9FD14D08119}" type="presParOf" srcId="{DD44A604-7150-47ED-9224-5EB7570934C7}" destId="{22EF0AFF-EC6F-4BA3-A110-3E5A17C1172B}" srcOrd="2" destOrd="0" presId="urn:microsoft.com/office/officeart/2005/8/layout/hList3"/>
    <dgm:cxn modelId="{E9CF6A5A-23AA-4C94-97A4-BDD15A1ACAC2}" type="presParOf" srcId="{92F2FDB1-1612-4B48-ACAE-FBF10D1E8C6D}" destId="{E677ACBB-7CE2-49C1-AB78-26DF0EFDE662}"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8CC43D2-09C5-4D8F-A10F-677A5D78276E}" type="doc">
      <dgm:prSet loTypeId="urn:microsoft.com/office/officeart/2008/layout/RadialCluster" loCatId="cycle" qsTypeId="urn:microsoft.com/office/officeart/2005/8/quickstyle/simple1" qsCatId="simple" csTypeId="urn:microsoft.com/office/officeart/2005/8/colors/accent1_2" csCatId="accent1" phldr="1"/>
      <dgm:spPr/>
      <dgm:t>
        <a:bodyPr/>
        <a:lstStyle/>
        <a:p>
          <a:endParaRPr lang="ru-RU"/>
        </a:p>
      </dgm:t>
    </dgm:pt>
    <dgm:pt modelId="{2EC65340-2201-43F1-93F9-49EF21CD4797}">
      <dgm:prSet phldrT="[Текст]">
        <dgm:style>
          <a:lnRef idx="1">
            <a:schemeClr val="accent5"/>
          </a:lnRef>
          <a:fillRef idx="2">
            <a:schemeClr val="accent5"/>
          </a:fillRef>
          <a:effectRef idx="1">
            <a:schemeClr val="accent5"/>
          </a:effectRef>
          <a:fontRef idx="minor">
            <a:schemeClr val="dk1"/>
          </a:fontRef>
        </dgm:style>
      </dgm:prSet>
      <dgm:spPr/>
      <dgm:t>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uk-UA"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Для </a:t>
          </a:r>
          <a:r>
            <a:rPr lang="uk-UA" b="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грутовного</a:t>
          </a:r>
          <a:r>
            <a:rPr lang="uk-UA"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оволодіння системою художніх знань учнями, проводжу:</a:t>
          </a:r>
          <a:endParaRPr lang="ru-RU"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dgm:t>
    </dgm:pt>
    <dgm:pt modelId="{233AEA9F-407F-42D0-B60E-DD37583690EF}" type="parTrans" cxnId="{2EBE2D75-FFD9-4E66-AC7C-AB57F0ED0AF6}">
      <dgm:prSet/>
      <dgm:spPr/>
      <dgm:t>
        <a:bodyPr/>
        <a:lstStyle/>
        <a:p>
          <a:endParaRPr lang="ru-RU"/>
        </a:p>
      </dgm:t>
    </dgm:pt>
    <dgm:pt modelId="{7B73B152-58D8-43B6-9374-E0A9DD2E2057}" type="sibTrans" cxnId="{2EBE2D75-FFD9-4E66-AC7C-AB57F0ED0AF6}">
      <dgm:prSet/>
      <dgm:spPr/>
      <dgm:t>
        <a:bodyPr/>
        <a:lstStyle/>
        <a:p>
          <a:endParaRPr lang="ru-RU"/>
        </a:p>
      </dgm:t>
    </dgm:pt>
    <dgm:pt modelId="{85646761-0C20-4DC7-B3F7-AEBD4BE34DE4}">
      <dgm:prSet phldrT="[Текст]" custT="1">
        <dgm:style>
          <a:lnRef idx="1">
            <a:schemeClr val="accent2"/>
          </a:lnRef>
          <a:fillRef idx="2">
            <a:schemeClr val="accent2"/>
          </a:fillRef>
          <a:effectRef idx="1">
            <a:schemeClr val="accent2"/>
          </a:effectRef>
          <a:fontRef idx="minor">
            <a:schemeClr val="dk1"/>
          </a:fontRef>
        </dgm:style>
      </dgm:prSet>
      <dgm:spPr/>
      <dgm:t>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uk-UA" sz="1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Ознайомлення з новим теоретичним матеріалом</a:t>
          </a:r>
          <a:endParaRPr lang="ru-RU" sz="1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endParaRPr>
        </a:p>
      </dgm:t>
    </dgm:pt>
    <dgm:pt modelId="{F54B4696-6DE9-4D9A-941E-41F5784DF17B}" type="parTrans" cxnId="{2F632D99-5D54-4D9C-B4D2-33C0E5A108DB}">
      <dgm:prSet/>
      <dgm:spPr/>
      <dgm:t>
        <a:bodyPr/>
        <a:lstStyle/>
        <a:p>
          <a:endParaRPr lang="ru-RU"/>
        </a:p>
      </dgm:t>
    </dgm:pt>
    <dgm:pt modelId="{6B90BB44-8640-4D5A-84D2-49FF51E0E243}" type="sibTrans" cxnId="{2F632D99-5D54-4D9C-B4D2-33C0E5A108DB}">
      <dgm:prSet/>
      <dgm:spPr/>
      <dgm:t>
        <a:bodyPr/>
        <a:lstStyle/>
        <a:p>
          <a:endParaRPr lang="ru-RU"/>
        </a:p>
      </dgm:t>
    </dgm:pt>
    <dgm:pt modelId="{260D9905-B821-41E8-A239-2F625046F6ED}">
      <dgm:prSet phldrT="[Текст]">
        <dgm:style>
          <a:lnRef idx="1">
            <a:schemeClr val="accent2"/>
          </a:lnRef>
          <a:fillRef idx="2">
            <a:schemeClr val="accent2"/>
          </a:fillRef>
          <a:effectRef idx="1">
            <a:schemeClr val="accent2"/>
          </a:effectRef>
          <a:fontRef idx="minor">
            <a:schemeClr val="dk1"/>
          </a:fontRef>
        </dgm:style>
      </dgm:prSet>
      <dgm:spPr/>
      <dgm:t>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uk-UA"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Закріплюю вивчене</a:t>
          </a:r>
          <a:endParaRPr lang="ru-RU"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endParaRPr>
        </a:p>
      </dgm:t>
    </dgm:pt>
    <dgm:pt modelId="{A41E2913-3280-47E0-83FD-6A0601D60F68}" type="parTrans" cxnId="{BB6008A9-540F-4CAB-9625-C9A77B142A52}">
      <dgm:prSet/>
      <dgm:spPr/>
      <dgm:t>
        <a:bodyPr/>
        <a:lstStyle/>
        <a:p>
          <a:endParaRPr lang="ru-RU"/>
        </a:p>
      </dgm:t>
    </dgm:pt>
    <dgm:pt modelId="{C005FB41-58CA-4FE5-BFFB-6BDA2DA37ED0}" type="sibTrans" cxnId="{BB6008A9-540F-4CAB-9625-C9A77B142A52}">
      <dgm:prSet/>
      <dgm:spPr/>
      <dgm:t>
        <a:bodyPr/>
        <a:lstStyle/>
        <a:p>
          <a:endParaRPr lang="ru-RU"/>
        </a:p>
      </dgm:t>
    </dgm:pt>
    <dgm:pt modelId="{01A4F58B-3EC2-427A-A140-3065C3C4AFDF}">
      <dgm:prSet phldrT="[Текст]" custT="1">
        <dgm:style>
          <a:lnRef idx="1">
            <a:schemeClr val="accent2"/>
          </a:lnRef>
          <a:fillRef idx="2">
            <a:schemeClr val="accent2"/>
          </a:fillRef>
          <a:effectRef idx="1">
            <a:schemeClr val="accent2"/>
          </a:effectRef>
          <a:fontRef idx="minor">
            <a:schemeClr val="dk1"/>
          </a:fontRef>
        </dgm:style>
      </dgm:prSet>
      <dgm:spPr/>
      <dgm:t>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uk-UA" sz="16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Допомагаю учням шукати шляхи впровадження здобутих знань в практичній діяльності</a:t>
          </a:r>
          <a:endParaRPr lang="ru-RU" sz="1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endParaRPr>
        </a:p>
      </dgm:t>
    </dgm:pt>
    <dgm:pt modelId="{B9232E02-6231-4AD3-9B0A-78399B672F3A}" type="parTrans" cxnId="{EDD3A127-EAED-4513-BD1E-9BBFEEDD648C}">
      <dgm:prSet/>
      <dgm:spPr/>
      <dgm:t>
        <a:bodyPr/>
        <a:lstStyle/>
        <a:p>
          <a:endParaRPr lang="ru-RU"/>
        </a:p>
      </dgm:t>
    </dgm:pt>
    <dgm:pt modelId="{D860A224-937D-4610-8B04-D5F7F7B6FEBE}" type="sibTrans" cxnId="{EDD3A127-EAED-4513-BD1E-9BBFEEDD648C}">
      <dgm:prSet/>
      <dgm:spPr/>
      <dgm:t>
        <a:bodyPr/>
        <a:lstStyle/>
        <a:p>
          <a:endParaRPr lang="ru-RU"/>
        </a:p>
      </dgm:t>
    </dgm:pt>
    <dgm:pt modelId="{773D15B8-2B30-4071-AC38-CABBD68ECD6F}" type="pres">
      <dgm:prSet presAssocID="{A8CC43D2-09C5-4D8F-A10F-677A5D78276E}" presName="Name0" presStyleCnt="0">
        <dgm:presLayoutVars>
          <dgm:chMax val="1"/>
          <dgm:chPref val="1"/>
          <dgm:dir/>
          <dgm:animOne val="branch"/>
          <dgm:animLvl val="lvl"/>
        </dgm:presLayoutVars>
      </dgm:prSet>
      <dgm:spPr/>
    </dgm:pt>
    <dgm:pt modelId="{0CF79904-2FF3-465C-B20E-BC1D5E8C4A74}" type="pres">
      <dgm:prSet presAssocID="{2EC65340-2201-43F1-93F9-49EF21CD4797}" presName="singleCycle" presStyleCnt="0"/>
      <dgm:spPr/>
    </dgm:pt>
    <dgm:pt modelId="{07B67162-423E-4EE1-84DA-8C7D018DDD3F}" type="pres">
      <dgm:prSet presAssocID="{2EC65340-2201-43F1-93F9-49EF21CD4797}" presName="singleCenter" presStyleLbl="node1" presStyleIdx="0" presStyleCnt="4" custScaleX="158626" custScaleY="144600" custLinFactNeighborX="33274" custLinFactNeighborY="5180">
        <dgm:presLayoutVars>
          <dgm:chMax val="7"/>
          <dgm:chPref val="7"/>
        </dgm:presLayoutVars>
      </dgm:prSet>
      <dgm:spPr/>
      <dgm:t>
        <a:bodyPr/>
        <a:lstStyle/>
        <a:p>
          <a:endParaRPr lang="ru-RU"/>
        </a:p>
      </dgm:t>
    </dgm:pt>
    <dgm:pt modelId="{EFC464DC-2236-4897-96BA-A9B66CAFF29C}" type="pres">
      <dgm:prSet presAssocID="{F54B4696-6DE9-4D9A-941E-41F5784DF17B}" presName="Name56" presStyleLbl="parChTrans1D2" presStyleIdx="0" presStyleCnt="3"/>
      <dgm:spPr/>
    </dgm:pt>
    <dgm:pt modelId="{E3BDB661-D023-4079-805C-4A16BBD5BF82}" type="pres">
      <dgm:prSet presAssocID="{85646761-0C20-4DC7-B3F7-AEBD4BE34DE4}" presName="text0" presStyleLbl="node1" presStyleIdx="1" presStyleCnt="4" custScaleX="153992" custScaleY="118918" custRadScaleRad="123159" custRadScaleInc="-87346">
        <dgm:presLayoutVars>
          <dgm:bulletEnabled val="1"/>
        </dgm:presLayoutVars>
      </dgm:prSet>
      <dgm:spPr/>
      <dgm:t>
        <a:bodyPr/>
        <a:lstStyle/>
        <a:p>
          <a:endParaRPr lang="ru-RU"/>
        </a:p>
      </dgm:t>
    </dgm:pt>
    <dgm:pt modelId="{765ADB37-C5E8-4CDB-A508-3EBAECFCEC44}" type="pres">
      <dgm:prSet presAssocID="{A41E2913-3280-47E0-83FD-6A0601D60F68}" presName="Name56" presStyleLbl="parChTrans1D2" presStyleIdx="1" presStyleCnt="3"/>
      <dgm:spPr/>
    </dgm:pt>
    <dgm:pt modelId="{9E95204A-8D15-4E59-B548-0DC1CE349F98}" type="pres">
      <dgm:prSet presAssocID="{260D9905-B821-41E8-A239-2F625046F6ED}" presName="text0" presStyleLbl="node1" presStyleIdx="2" presStyleCnt="4" custScaleX="124006" custScaleY="116531" custRadScaleRad="105650" custRadScaleInc="-149377">
        <dgm:presLayoutVars>
          <dgm:bulletEnabled val="1"/>
        </dgm:presLayoutVars>
      </dgm:prSet>
      <dgm:spPr/>
      <dgm:t>
        <a:bodyPr/>
        <a:lstStyle/>
        <a:p>
          <a:endParaRPr lang="ru-RU"/>
        </a:p>
      </dgm:t>
    </dgm:pt>
    <dgm:pt modelId="{CEC84668-CFF0-423F-A6B6-C1AE4C95DC96}" type="pres">
      <dgm:prSet presAssocID="{B9232E02-6231-4AD3-9B0A-78399B672F3A}" presName="Name56" presStyleLbl="parChTrans1D2" presStyleIdx="2" presStyleCnt="3"/>
      <dgm:spPr/>
    </dgm:pt>
    <dgm:pt modelId="{F5A6B9A9-38F1-450F-B385-BE902EFE485B}" type="pres">
      <dgm:prSet presAssocID="{01A4F58B-3EC2-427A-A140-3065C3C4AFDF}" presName="text0" presStyleLbl="node1" presStyleIdx="3" presStyleCnt="4" custScaleX="319376" custScaleY="116799" custRadScaleRad="84348" custRadScaleInc="17162">
        <dgm:presLayoutVars>
          <dgm:bulletEnabled val="1"/>
        </dgm:presLayoutVars>
      </dgm:prSet>
      <dgm:spPr/>
      <dgm:t>
        <a:bodyPr/>
        <a:lstStyle/>
        <a:p>
          <a:endParaRPr lang="ru-RU"/>
        </a:p>
      </dgm:t>
    </dgm:pt>
  </dgm:ptLst>
  <dgm:cxnLst>
    <dgm:cxn modelId="{2EBE2D75-FFD9-4E66-AC7C-AB57F0ED0AF6}" srcId="{A8CC43D2-09C5-4D8F-A10F-677A5D78276E}" destId="{2EC65340-2201-43F1-93F9-49EF21CD4797}" srcOrd="0" destOrd="0" parTransId="{233AEA9F-407F-42D0-B60E-DD37583690EF}" sibTransId="{7B73B152-58D8-43B6-9374-E0A9DD2E2057}"/>
    <dgm:cxn modelId="{2F632D99-5D54-4D9C-B4D2-33C0E5A108DB}" srcId="{2EC65340-2201-43F1-93F9-49EF21CD4797}" destId="{85646761-0C20-4DC7-B3F7-AEBD4BE34DE4}" srcOrd="0" destOrd="0" parTransId="{F54B4696-6DE9-4D9A-941E-41F5784DF17B}" sibTransId="{6B90BB44-8640-4D5A-84D2-49FF51E0E243}"/>
    <dgm:cxn modelId="{13E026FB-DB28-41AC-B5E2-96A13D8F8E13}" type="presOf" srcId="{2EC65340-2201-43F1-93F9-49EF21CD4797}" destId="{07B67162-423E-4EE1-84DA-8C7D018DDD3F}" srcOrd="0" destOrd="0" presId="urn:microsoft.com/office/officeart/2008/layout/RadialCluster"/>
    <dgm:cxn modelId="{EDD3A127-EAED-4513-BD1E-9BBFEEDD648C}" srcId="{2EC65340-2201-43F1-93F9-49EF21CD4797}" destId="{01A4F58B-3EC2-427A-A140-3065C3C4AFDF}" srcOrd="2" destOrd="0" parTransId="{B9232E02-6231-4AD3-9B0A-78399B672F3A}" sibTransId="{D860A224-937D-4610-8B04-D5F7F7B6FEBE}"/>
    <dgm:cxn modelId="{FC87EC3A-0F05-45E1-B8E9-E758670337EA}" type="presOf" srcId="{F54B4696-6DE9-4D9A-941E-41F5784DF17B}" destId="{EFC464DC-2236-4897-96BA-A9B66CAFF29C}" srcOrd="0" destOrd="0" presId="urn:microsoft.com/office/officeart/2008/layout/RadialCluster"/>
    <dgm:cxn modelId="{5E843BB2-8E67-42F0-9C78-E6EB9EC3F48B}" type="presOf" srcId="{260D9905-B821-41E8-A239-2F625046F6ED}" destId="{9E95204A-8D15-4E59-B548-0DC1CE349F98}" srcOrd="0" destOrd="0" presId="urn:microsoft.com/office/officeart/2008/layout/RadialCluster"/>
    <dgm:cxn modelId="{C4627407-B607-41B7-A4DD-E85B335443F6}" type="presOf" srcId="{A8CC43D2-09C5-4D8F-A10F-677A5D78276E}" destId="{773D15B8-2B30-4071-AC38-CABBD68ECD6F}" srcOrd="0" destOrd="0" presId="urn:microsoft.com/office/officeart/2008/layout/RadialCluster"/>
    <dgm:cxn modelId="{4B3E335D-C373-453D-9308-AD3898F40552}" type="presOf" srcId="{B9232E02-6231-4AD3-9B0A-78399B672F3A}" destId="{CEC84668-CFF0-423F-A6B6-C1AE4C95DC96}" srcOrd="0" destOrd="0" presId="urn:microsoft.com/office/officeart/2008/layout/RadialCluster"/>
    <dgm:cxn modelId="{BB6008A9-540F-4CAB-9625-C9A77B142A52}" srcId="{2EC65340-2201-43F1-93F9-49EF21CD4797}" destId="{260D9905-B821-41E8-A239-2F625046F6ED}" srcOrd="1" destOrd="0" parTransId="{A41E2913-3280-47E0-83FD-6A0601D60F68}" sibTransId="{C005FB41-58CA-4FE5-BFFB-6BDA2DA37ED0}"/>
    <dgm:cxn modelId="{B4CFA1B5-9869-4206-A7D4-4F503E1FD91D}" type="presOf" srcId="{85646761-0C20-4DC7-B3F7-AEBD4BE34DE4}" destId="{E3BDB661-D023-4079-805C-4A16BBD5BF82}" srcOrd="0" destOrd="0" presId="urn:microsoft.com/office/officeart/2008/layout/RadialCluster"/>
    <dgm:cxn modelId="{300A9FA1-0161-4724-8876-F175A28899AA}" type="presOf" srcId="{A41E2913-3280-47E0-83FD-6A0601D60F68}" destId="{765ADB37-C5E8-4CDB-A508-3EBAECFCEC44}" srcOrd="0" destOrd="0" presId="urn:microsoft.com/office/officeart/2008/layout/RadialCluster"/>
    <dgm:cxn modelId="{953E3CEC-DE49-4BD3-ABE5-5DCCA154BABD}" type="presOf" srcId="{01A4F58B-3EC2-427A-A140-3065C3C4AFDF}" destId="{F5A6B9A9-38F1-450F-B385-BE902EFE485B}" srcOrd="0" destOrd="0" presId="urn:microsoft.com/office/officeart/2008/layout/RadialCluster"/>
    <dgm:cxn modelId="{7AE2C9A9-3801-49BF-AED6-06A9EE736DEF}" type="presParOf" srcId="{773D15B8-2B30-4071-AC38-CABBD68ECD6F}" destId="{0CF79904-2FF3-465C-B20E-BC1D5E8C4A74}" srcOrd="0" destOrd="0" presId="urn:microsoft.com/office/officeart/2008/layout/RadialCluster"/>
    <dgm:cxn modelId="{C04C4386-1E97-48CC-9C4A-0AF62F020B3A}" type="presParOf" srcId="{0CF79904-2FF3-465C-B20E-BC1D5E8C4A74}" destId="{07B67162-423E-4EE1-84DA-8C7D018DDD3F}" srcOrd="0" destOrd="0" presId="urn:microsoft.com/office/officeart/2008/layout/RadialCluster"/>
    <dgm:cxn modelId="{ED9F0322-B3BF-423D-9613-7604579CD637}" type="presParOf" srcId="{0CF79904-2FF3-465C-B20E-BC1D5E8C4A74}" destId="{EFC464DC-2236-4897-96BA-A9B66CAFF29C}" srcOrd="1" destOrd="0" presId="urn:microsoft.com/office/officeart/2008/layout/RadialCluster"/>
    <dgm:cxn modelId="{160194A5-D60F-4380-A261-23369FE51D8F}" type="presParOf" srcId="{0CF79904-2FF3-465C-B20E-BC1D5E8C4A74}" destId="{E3BDB661-D023-4079-805C-4A16BBD5BF82}" srcOrd="2" destOrd="0" presId="urn:microsoft.com/office/officeart/2008/layout/RadialCluster"/>
    <dgm:cxn modelId="{92B00C9E-45F4-4C1D-B08C-21E8B46C511D}" type="presParOf" srcId="{0CF79904-2FF3-465C-B20E-BC1D5E8C4A74}" destId="{765ADB37-C5E8-4CDB-A508-3EBAECFCEC44}" srcOrd="3" destOrd="0" presId="urn:microsoft.com/office/officeart/2008/layout/RadialCluster"/>
    <dgm:cxn modelId="{66B6243C-7D10-423C-A235-319EE00D802A}" type="presParOf" srcId="{0CF79904-2FF3-465C-B20E-BC1D5E8C4A74}" destId="{9E95204A-8D15-4E59-B548-0DC1CE349F98}" srcOrd="4" destOrd="0" presId="urn:microsoft.com/office/officeart/2008/layout/RadialCluster"/>
    <dgm:cxn modelId="{F89AFB90-F297-49DF-8F8F-7564FF7332B5}" type="presParOf" srcId="{0CF79904-2FF3-465C-B20E-BC1D5E8C4A74}" destId="{CEC84668-CFF0-423F-A6B6-C1AE4C95DC96}" srcOrd="5" destOrd="0" presId="urn:microsoft.com/office/officeart/2008/layout/RadialCluster"/>
    <dgm:cxn modelId="{F9E26B22-8507-4750-988D-140338952706}" type="presParOf" srcId="{0CF79904-2FF3-465C-B20E-BC1D5E8C4A74}" destId="{F5A6B9A9-38F1-450F-B385-BE902EFE485B}" srcOrd="6" destOrd="0" presId="urn:microsoft.com/office/officeart/2008/layout/Radial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A211E84-8430-41EB-858E-5C85109CFCC3}" type="doc">
      <dgm:prSet loTypeId="urn:microsoft.com/office/officeart/2005/8/layout/chevron2" loCatId="process" qsTypeId="urn:microsoft.com/office/officeart/2005/8/quickstyle/3d3" qsCatId="3D" csTypeId="urn:microsoft.com/office/officeart/2005/8/colors/accent1_2" csCatId="accent1" phldr="1"/>
      <dgm:spPr/>
      <dgm:t>
        <a:bodyPr/>
        <a:lstStyle/>
        <a:p>
          <a:endParaRPr lang="ru-RU"/>
        </a:p>
      </dgm:t>
    </dgm:pt>
    <dgm:pt modelId="{951692C2-CA61-4625-BB60-2F9DCE6A50FE}">
      <dgm:prSet phldrT="[Текст]" phldr="1">
        <dgm:style>
          <a:lnRef idx="1">
            <a:schemeClr val="accent4"/>
          </a:lnRef>
          <a:fillRef idx="3">
            <a:schemeClr val="accent4"/>
          </a:fillRef>
          <a:effectRef idx="2">
            <a:schemeClr val="accent4"/>
          </a:effectRef>
          <a:fontRef idx="minor">
            <a:schemeClr val="lt1"/>
          </a:fontRef>
        </dgm:style>
      </dgm:prSet>
      <dgm:spPr/>
      <dgm:t>
        <a:bodyPr/>
        <a:lstStyle/>
        <a:p>
          <a:endParaRPr lang="ru-RU"/>
        </a:p>
      </dgm:t>
    </dgm:pt>
    <dgm:pt modelId="{B9E0E981-65E9-431D-9070-DED6C30036CA}" type="parTrans" cxnId="{9EA711A1-D0F6-41FC-8179-CDC42574D8B0}">
      <dgm:prSet/>
      <dgm:spPr/>
      <dgm:t>
        <a:bodyPr/>
        <a:lstStyle/>
        <a:p>
          <a:endParaRPr lang="ru-RU"/>
        </a:p>
      </dgm:t>
    </dgm:pt>
    <dgm:pt modelId="{0C3DA144-EC23-44B8-AB1B-271B4ABE1F5A}" type="sibTrans" cxnId="{9EA711A1-D0F6-41FC-8179-CDC42574D8B0}">
      <dgm:prSet/>
      <dgm:spPr/>
      <dgm:t>
        <a:bodyPr/>
        <a:lstStyle/>
        <a:p>
          <a:endParaRPr lang="ru-RU"/>
        </a:p>
      </dgm:t>
    </dgm:pt>
    <dgm:pt modelId="{4B015F82-FEAE-46EB-9855-8142C81C0A57}">
      <dgm:prSet phldrT="[Текст]"/>
      <dgm:spPr/>
      <dgm:t>
        <a:bodyPr/>
        <a:lstStyle/>
        <a:p>
          <a:r>
            <a:rPr lang="uk-UA"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t>Сприймання. </a:t>
          </a:r>
          <a:r>
            <a:rPr lang="uk-UA" i="1" dirty="0" err="1" smtClean="0"/>
            <a:t>Ознаймити</a:t>
          </a:r>
          <a:r>
            <a:rPr lang="uk-UA" i="1" dirty="0" smtClean="0"/>
            <a:t> учнів з видами та виражальними засобами образотворчого мистецтва.</a:t>
          </a:r>
          <a:endParaRPr lang="ru-RU" i="1" dirty="0"/>
        </a:p>
      </dgm:t>
    </dgm:pt>
    <dgm:pt modelId="{7F694789-16A4-4197-9844-AFF7180648EF}" type="parTrans" cxnId="{60541259-C2B9-4B62-B06C-297DAE5E4408}">
      <dgm:prSet/>
      <dgm:spPr/>
      <dgm:t>
        <a:bodyPr/>
        <a:lstStyle/>
        <a:p>
          <a:endParaRPr lang="ru-RU"/>
        </a:p>
      </dgm:t>
    </dgm:pt>
    <dgm:pt modelId="{D1730AA2-BCDD-468F-8068-4AA4A32219FF}" type="sibTrans" cxnId="{60541259-C2B9-4B62-B06C-297DAE5E4408}">
      <dgm:prSet/>
      <dgm:spPr/>
      <dgm:t>
        <a:bodyPr/>
        <a:lstStyle/>
        <a:p>
          <a:endParaRPr lang="ru-RU"/>
        </a:p>
      </dgm:t>
    </dgm:pt>
    <dgm:pt modelId="{9F3A3747-9B38-4466-B507-BD913164536D}">
      <dgm:prSet phldrT="[Текст]" phldr="1">
        <dgm:style>
          <a:lnRef idx="1">
            <a:schemeClr val="accent3"/>
          </a:lnRef>
          <a:fillRef idx="3">
            <a:schemeClr val="accent3"/>
          </a:fillRef>
          <a:effectRef idx="2">
            <a:schemeClr val="accent3"/>
          </a:effectRef>
          <a:fontRef idx="minor">
            <a:schemeClr val="lt1"/>
          </a:fontRef>
        </dgm:style>
      </dgm:prSet>
      <dgm:spPr/>
      <dgm:t>
        <a:bodyPr/>
        <a:lstStyle/>
        <a:p>
          <a:endParaRPr lang="ru-RU"/>
        </a:p>
      </dgm:t>
    </dgm:pt>
    <dgm:pt modelId="{4B38E6A5-7639-495B-B616-71EB250D3970}" type="parTrans" cxnId="{CEAD5516-4EDD-4638-96D6-26B4FBB2A47C}">
      <dgm:prSet/>
      <dgm:spPr/>
      <dgm:t>
        <a:bodyPr/>
        <a:lstStyle/>
        <a:p>
          <a:endParaRPr lang="ru-RU"/>
        </a:p>
      </dgm:t>
    </dgm:pt>
    <dgm:pt modelId="{25BB172F-98E5-4C2D-8A44-5712AA3568A6}" type="sibTrans" cxnId="{CEAD5516-4EDD-4638-96D6-26B4FBB2A47C}">
      <dgm:prSet/>
      <dgm:spPr/>
      <dgm:t>
        <a:bodyPr/>
        <a:lstStyle/>
        <a:p>
          <a:endParaRPr lang="ru-RU"/>
        </a:p>
      </dgm:t>
    </dgm:pt>
    <dgm:pt modelId="{E59A1CEF-B98E-482A-B001-B84ABDE8DD39}">
      <dgm:prSet phldrT="[Текст]"/>
      <dgm:spPr/>
      <dgm:t>
        <a:bodyPr/>
        <a:lstStyle/>
        <a:p>
          <a:r>
            <a:rPr lang="uk-UA"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t>Формування творчого задуму. </a:t>
          </a:r>
          <a:r>
            <a:rPr lang="uk-UA" i="1" dirty="0" smtClean="0"/>
            <a:t>Навчити законів композиції та побудови</a:t>
          </a:r>
          <a:endParaRPr lang="ru-RU" i="1" dirty="0"/>
        </a:p>
      </dgm:t>
    </dgm:pt>
    <dgm:pt modelId="{13FB8BAC-FA7B-4298-A99B-9DE7EFE80DE5}" type="parTrans" cxnId="{773A6C9A-A6DF-4B95-918C-B5084015684E}">
      <dgm:prSet/>
      <dgm:spPr/>
      <dgm:t>
        <a:bodyPr/>
        <a:lstStyle/>
        <a:p>
          <a:endParaRPr lang="ru-RU"/>
        </a:p>
      </dgm:t>
    </dgm:pt>
    <dgm:pt modelId="{13C8AB28-530F-4058-8769-ACDBAA23B8BE}" type="sibTrans" cxnId="{773A6C9A-A6DF-4B95-918C-B5084015684E}">
      <dgm:prSet/>
      <dgm:spPr/>
      <dgm:t>
        <a:bodyPr/>
        <a:lstStyle/>
        <a:p>
          <a:endParaRPr lang="ru-RU"/>
        </a:p>
      </dgm:t>
    </dgm:pt>
    <dgm:pt modelId="{94175EBD-397B-4292-A5A3-7110267D54A2}">
      <dgm:prSet phldrT="[Текст]" phldr="1"/>
      <dgm:spPr/>
      <dgm:t>
        <a:bodyPr/>
        <a:lstStyle/>
        <a:p>
          <a:endParaRPr lang="ru-RU"/>
        </a:p>
      </dgm:t>
    </dgm:pt>
    <dgm:pt modelId="{B8F3556A-D15F-4468-BF8C-99E546525B49}" type="parTrans" cxnId="{9E6178DE-5D70-49EC-BA8A-B974E9468813}">
      <dgm:prSet/>
      <dgm:spPr/>
      <dgm:t>
        <a:bodyPr/>
        <a:lstStyle/>
        <a:p>
          <a:endParaRPr lang="ru-RU"/>
        </a:p>
      </dgm:t>
    </dgm:pt>
    <dgm:pt modelId="{7EE8E062-569F-4D88-960A-D016CF10FF72}" type="sibTrans" cxnId="{9E6178DE-5D70-49EC-BA8A-B974E9468813}">
      <dgm:prSet/>
      <dgm:spPr/>
      <dgm:t>
        <a:bodyPr/>
        <a:lstStyle/>
        <a:p>
          <a:endParaRPr lang="ru-RU"/>
        </a:p>
      </dgm:t>
    </dgm:pt>
    <dgm:pt modelId="{D3AC13A9-3D7F-4A71-82CD-9C0029CDACDE}">
      <dgm:prSet phldrT="[Текст]"/>
      <dgm:spPr/>
      <dgm:t>
        <a:bodyPr/>
        <a:lstStyle/>
        <a:p>
          <a:r>
            <a:rPr lang="uk-UA"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t>Його посильна творча реалізація. </a:t>
          </a:r>
          <a:r>
            <a:rPr lang="uk-UA" i="1" dirty="0" smtClean="0"/>
            <a:t>Ставити завдання, враховуючи вікові, індивідуальні, матеріальні можливості учнів.</a:t>
          </a:r>
          <a:endParaRPr lang="ru-RU" i="1" dirty="0"/>
        </a:p>
      </dgm:t>
    </dgm:pt>
    <dgm:pt modelId="{0883E0B9-7E3C-444A-BE3A-64FCA5FD798F}" type="parTrans" cxnId="{4AFC9EE9-56B5-4BA3-8649-DAF4598B27A6}">
      <dgm:prSet/>
      <dgm:spPr/>
      <dgm:t>
        <a:bodyPr/>
        <a:lstStyle/>
        <a:p>
          <a:endParaRPr lang="ru-RU"/>
        </a:p>
      </dgm:t>
    </dgm:pt>
    <dgm:pt modelId="{550ED016-9361-4350-9D3F-79C2A07DAE3E}" type="sibTrans" cxnId="{4AFC9EE9-56B5-4BA3-8649-DAF4598B27A6}">
      <dgm:prSet/>
      <dgm:spPr/>
      <dgm:t>
        <a:bodyPr/>
        <a:lstStyle/>
        <a:p>
          <a:endParaRPr lang="ru-RU"/>
        </a:p>
      </dgm:t>
    </dgm:pt>
    <dgm:pt modelId="{EA8D8EEA-5514-47DA-B922-78ADE377809F}" type="pres">
      <dgm:prSet presAssocID="{CA211E84-8430-41EB-858E-5C85109CFCC3}" presName="linearFlow" presStyleCnt="0">
        <dgm:presLayoutVars>
          <dgm:dir/>
          <dgm:animLvl val="lvl"/>
          <dgm:resizeHandles val="exact"/>
        </dgm:presLayoutVars>
      </dgm:prSet>
      <dgm:spPr/>
    </dgm:pt>
    <dgm:pt modelId="{62795182-A2C2-4D87-AADD-02829A03EAB8}" type="pres">
      <dgm:prSet presAssocID="{951692C2-CA61-4625-BB60-2F9DCE6A50FE}" presName="composite" presStyleCnt="0"/>
      <dgm:spPr/>
    </dgm:pt>
    <dgm:pt modelId="{4B3CAB93-D9D8-47A7-A359-03B6D1414A61}" type="pres">
      <dgm:prSet presAssocID="{951692C2-CA61-4625-BB60-2F9DCE6A50FE}" presName="parentText" presStyleLbl="alignNode1" presStyleIdx="0" presStyleCnt="3">
        <dgm:presLayoutVars>
          <dgm:chMax val="1"/>
          <dgm:bulletEnabled val="1"/>
        </dgm:presLayoutVars>
      </dgm:prSet>
      <dgm:spPr/>
    </dgm:pt>
    <dgm:pt modelId="{521E57B1-DBD6-450D-A945-6FCD522007D1}" type="pres">
      <dgm:prSet presAssocID="{951692C2-CA61-4625-BB60-2F9DCE6A50FE}" presName="descendantText" presStyleLbl="alignAcc1" presStyleIdx="0" presStyleCnt="3">
        <dgm:presLayoutVars>
          <dgm:bulletEnabled val="1"/>
        </dgm:presLayoutVars>
      </dgm:prSet>
      <dgm:spPr/>
      <dgm:t>
        <a:bodyPr/>
        <a:lstStyle/>
        <a:p>
          <a:endParaRPr lang="ru-RU"/>
        </a:p>
      </dgm:t>
    </dgm:pt>
    <dgm:pt modelId="{30AEFC02-F8E3-4FE4-A29E-3325DBF55A95}" type="pres">
      <dgm:prSet presAssocID="{0C3DA144-EC23-44B8-AB1B-271B4ABE1F5A}" presName="sp" presStyleCnt="0"/>
      <dgm:spPr/>
    </dgm:pt>
    <dgm:pt modelId="{4D97C1D6-CAB8-4421-A7B2-557564006AD0}" type="pres">
      <dgm:prSet presAssocID="{9F3A3747-9B38-4466-B507-BD913164536D}" presName="composite" presStyleCnt="0"/>
      <dgm:spPr/>
    </dgm:pt>
    <dgm:pt modelId="{84B368F0-7AA4-49CC-A96E-36EC9D808E25}" type="pres">
      <dgm:prSet presAssocID="{9F3A3747-9B38-4466-B507-BD913164536D}" presName="parentText" presStyleLbl="alignNode1" presStyleIdx="1" presStyleCnt="3">
        <dgm:presLayoutVars>
          <dgm:chMax val="1"/>
          <dgm:bulletEnabled val="1"/>
        </dgm:presLayoutVars>
      </dgm:prSet>
      <dgm:spPr/>
    </dgm:pt>
    <dgm:pt modelId="{6BC95D90-8847-47B7-A6BE-B49B520E85CE}" type="pres">
      <dgm:prSet presAssocID="{9F3A3747-9B38-4466-B507-BD913164536D}" presName="descendantText" presStyleLbl="alignAcc1" presStyleIdx="1" presStyleCnt="3">
        <dgm:presLayoutVars>
          <dgm:bulletEnabled val="1"/>
        </dgm:presLayoutVars>
      </dgm:prSet>
      <dgm:spPr/>
      <dgm:t>
        <a:bodyPr/>
        <a:lstStyle/>
        <a:p>
          <a:endParaRPr lang="ru-RU"/>
        </a:p>
      </dgm:t>
    </dgm:pt>
    <dgm:pt modelId="{54042998-0D23-434C-945C-26FCEC935D0B}" type="pres">
      <dgm:prSet presAssocID="{25BB172F-98E5-4C2D-8A44-5712AA3568A6}" presName="sp" presStyleCnt="0"/>
      <dgm:spPr/>
    </dgm:pt>
    <dgm:pt modelId="{A475DEE5-E6F7-4F17-9B8E-28A495924233}" type="pres">
      <dgm:prSet presAssocID="{94175EBD-397B-4292-A5A3-7110267D54A2}" presName="composite" presStyleCnt="0"/>
      <dgm:spPr/>
    </dgm:pt>
    <dgm:pt modelId="{D0E6CB88-CF75-4334-89B7-AA4763FAA250}" type="pres">
      <dgm:prSet presAssocID="{94175EBD-397B-4292-A5A3-7110267D54A2}" presName="parentText" presStyleLbl="alignNode1" presStyleIdx="2" presStyleCnt="3">
        <dgm:presLayoutVars>
          <dgm:chMax val="1"/>
          <dgm:bulletEnabled val="1"/>
        </dgm:presLayoutVars>
      </dgm:prSet>
      <dgm:spPr/>
    </dgm:pt>
    <dgm:pt modelId="{4546A7DF-6913-4E29-9848-52D14F570A12}" type="pres">
      <dgm:prSet presAssocID="{94175EBD-397B-4292-A5A3-7110267D54A2}" presName="descendantText" presStyleLbl="alignAcc1" presStyleIdx="2" presStyleCnt="3">
        <dgm:presLayoutVars>
          <dgm:bulletEnabled val="1"/>
        </dgm:presLayoutVars>
      </dgm:prSet>
      <dgm:spPr/>
      <dgm:t>
        <a:bodyPr/>
        <a:lstStyle/>
        <a:p>
          <a:endParaRPr lang="ru-RU"/>
        </a:p>
      </dgm:t>
    </dgm:pt>
  </dgm:ptLst>
  <dgm:cxnLst>
    <dgm:cxn modelId="{3CE9B005-FE48-4D88-A2C6-FC7B969EE1FC}" type="presOf" srcId="{9F3A3747-9B38-4466-B507-BD913164536D}" destId="{84B368F0-7AA4-49CC-A96E-36EC9D808E25}" srcOrd="0" destOrd="0" presId="urn:microsoft.com/office/officeart/2005/8/layout/chevron2"/>
    <dgm:cxn modelId="{9EA711A1-D0F6-41FC-8179-CDC42574D8B0}" srcId="{CA211E84-8430-41EB-858E-5C85109CFCC3}" destId="{951692C2-CA61-4625-BB60-2F9DCE6A50FE}" srcOrd="0" destOrd="0" parTransId="{B9E0E981-65E9-431D-9070-DED6C30036CA}" sibTransId="{0C3DA144-EC23-44B8-AB1B-271B4ABE1F5A}"/>
    <dgm:cxn modelId="{A1F4B762-66E7-4075-871B-BCFFF5B3485C}" type="presOf" srcId="{CA211E84-8430-41EB-858E-5C85109CFCC3}" destId="{EA8D8EEA-5514-47DA-B922-78ADE377809F}" srcOrd="0" destOrd="0" presId="urn:microsoft.com/office/officeart/2005/8/layout/chevron2"/>
    <dgm:cxn modelId="{2AB19ABD-1A5B-4E65-83C1-4348023089CC}" type="presOf" srcId="{D3AC13A9-3D7F-4A71-82CD-9C0029CDACDE}" destId="{4546A7DF-6913-4E29-9848-52D14F570A12}" srcOrd="0" destOrd="0" presId="urn:microsoft.com/office/officeart/2005/8/layout/chevron2"/>
    <dgm:cxn modelId="{40D6C24D-0450-4F84-8B37-2F2D4CA335C0}" type="presOf" srcId="{4B015F82-FEAE-46EB-9855-8142C81C0A57}" destId="{521E57B1-DBD6-450D-A945-6FCD522007D1}" srcOrd="0" destOrd="0" presId="urn:microsoft.com/office/officeart/2005/8/layout/chevron2"/>
    <dgm:cxn modelId="{773A6C9A-A6DF-4B95-918C-B5084015684E}" srcId="{9F3A3747-9B38-4466-B507-BD913164536D}" destId="{E59A1CEF-B98E-482A-B001-B84ABDE8DD39}" srcOrd="0" destOrd="0" parTransId="{13FB8BAC-FA7B-4298-A99B-9DE7EFE80DE5}" sibTransId="{13C8AB28-530F-4058-8769-ACDBAA23B8BE}"/>
    <dgm:cxn modelId="{367D84BD-65E9-430E-B21F-4B0472EFFD2B}" type="presOf" srcId="{94175EBD-397B-4292-A5A3-7110267D54A2}" destId="{D0E6CB88-CF75-4334-89B7-AA4763FAA250}" srcOrd="0" destOrd="0" presId="urn:microsoft.com/office/officeart/2005/8/layout/chevron2"/>
    <dgm:cxn modelId="{60541259-C2B9-4B62-B06C-297DAE5E4408}" srcId="{951692C2-CA61-4625-BB60-2F9DCE6A50FE}" destId="{4B015F82-FEAE-46EB-9855-8142C81C0A57}" srcOrd="0" destOrd="0" parTransId="{7F694789-16A4-4197-9844-AFF7180648EF}" sibTransId="{D1730AA2-BCDD-468F-8068-4AA4A32219FF}"/>
    <dgm:cxn modelId="{956B26D1-7A41-4BDF-AF90-01ED1CBB7BE2}" type="presOf" srcId="{E59A1CEF-B98E-482A-B001-B84ABDE8DD39}" destId="{6BC95D90-8847-47B7-A6BE-B49B520E85CE}" srcOrd="0" destOrd="0" presId="urn:microsoft.com/office/officeart/2005/8/layout/chevron2"/>
    <dgm:cxn modelId="{4BDEA144-4E23-4DFB-9ACA-8A82344B5661}" type="presOf" srcId="{951692C2-CA61-4625-BB60-2F9DCE6A50FE}" destId="{4B3CAB93-D9D8-47A7-A359-03B6D1414A61}" srcOrd="0" destOrd="0" presId="urn:microsoft.com/office/officeart/2005/8/layout/chevron2"/>
    <dgm:cxn modelId="{9E6178DE-5D70-49EC-BA8A-B974E9468813}" srcId="{CA211E84-8430-41EB-858E-5C85109CFCC3}" destId="{94175EBD-397B-4292-A5A3-7110267D54A2}" srcOrd="2" destOrd="0" parTransId="{B8F3556A-D15F-4468-BF8C-99E546525B49}" sibTransId="{7EE8E062-569F-4D88-960A-D016CF10FF72}"/>
    <dgm:cxn modelId="{4AFC9EE9-56B5-4BA3-8649-DAF4598B27A6}" srcId="{94175EBD-397B-4292-A5A3-7110267D54A2}" destId="{D3AC13A9-3D7F-4A71-82CD-9C0029CDACDE}" srcOrd="0" destOrd="0" parTransId="{0883E0B9-7E3C-444A-BE3A-64FCA5FD798F}" sibTransId="{550ED016-9361-4350-9D3F-79C2A07DAE3E}"/>
    <dgm:cxn modelId="{CEAD5516-4EDD-4638-96D6-26B4FBB2A47C}" srcId="{CA211E84-8430-41EB-858E-5C85109CFCC3}" destId="{9F3A3747-9B38-4466-B507-BD913164536D}" srcOrd="1" destOrd="0" parTransId="{4B38E6A5-7639-495B-B616-71EB250D3970}" sibTransId="{25BB172F-98E5-4C2D-8A44-5712AA3568A6}"/>
    <dgm:cxn modelId="{81AFC996-3B88-46D7-9844-53AF3AEEAE46}" type="presParOf" srcId="{EA8D8EEA-5514-47DA-B922-78ADE377809F}" destId="{62795182-A2C2-4D87-AADD-02829A03EAB8}" srcOrd="0" destOrd="0" presId="urn:microsoft.com/office/officeart/2005/8/layout/chevron2"/>
    <dgm:cxn modelId="{CFD410AE-BECA-4850-A71D-977B5C1CC0D3}" type="presParOf" srcId="{62795182-A2C2-4D87-AADD-02829A03EAB8}" destId="{4B3CAB93-D9D8-47A7-A359-03B6D1414A61}" srcOrd="0" destOrd="0" presId="urn:microsoft.com/office/officeart/2005/8/layout/chevron2"/>
    <dgm:cxn modelId="{4AC9DF95-2168-4CA4-9101-6C3F8E1F7D78}" type="presParOf" srcId="{62795182-A2C2-4D87-AADD-02829A03EAB8}" destId="{521E57B1-DBD6-450D-A945-6FCD522007D1}" srcOrd="1" destOrd="0" presId="urn:microsoft.com/office/officeart/2005/8/layout/chevron2"/>
    <dgm:cxn modelId="{FCC118AF-BD00-4FFF-9D7D-2D4651213677}" type="presParOf" srcId="{EA8D8EEA-5514-47DA-B922-78ADE377809F}" destId="{30AEFC02-F8E3-4FE4-A29E-3325DBF55A95}" srcOrd="1" destOrd="0" presId="urn:microsoft.com/office/officeart/2005/8/layout/chevron2"/>
    <dgm:cxn modelId="{48A861A3-DD18-4105-9A6E-AC23AAFFD410}" type="presParOf" srcId="{EA8D8EEA-5514-47DA-B922-78ADE377809F}" destId="{4D97C1D6-CAB8-4421-A7B2-557564006AD0}" srcOrd="2" destOrd="0" presId="urn:microsoft.com/office/officeart/2005/8/layout/chevron2"/>
    <dgm:cxn modelId="{79197307-5E8E-4AC5-B3E8-7C85D4BA2CC7}" type="presParOf" srcId="{4D97C1D6-CAB8-4421-A7B2-557564006AD0}" destId="{84B368F0-7AA4-49CC-A96E-36EC9D808E25}" srcOrd="0" destOrd="0" presId="urn:microsoft.com/office/officeart/2005/8/layout/chevron2"/>
    <dgm:cxn modelId="{D2B9A52F-085D-4A98-B0A1-51F993E9722C}" type="presParOf" srcId="{4D97C1D6-CAB8-4421-A7B2-557564006AD0}" destId="{6BC95D90-8847-47B7-A6BE-B49B520E85CE}" srcOrd="1" destOrd="0" presId="urn:microsoft.com/office/officeart/2005/8/layout/chevron2"/>
    <dgm:cxn modelId="{5C1D896B-355A-4268-A3C8-A4D1171970D1}" type="presParOf" srcId="{EA8D8EEA-5514-47DA-B922-78ADE377809F}" destId="{54042998-0D23-434C-945C-26FCEC935D0B}" srcOrd="3" destOrd="0" presId="urn:microsoft.com/office/officeart/2005/8/layout/chevron2"/>
    <dgm:cxn modelId="{F8D26AB2-5631-4E44-ADBC-913E38F3197A}" type="presParOf" srcId="{EA8D8EEA-5514-47DA-B922-78ADE377809F}" destId="{A475DEE5-E6F7-4F17-9B8E-28A495924233}" srcOrd="4" destOrd="0" presId="urn:microsoft.com/office/officeart/2005/8/layout/chevron2"/>
    <dgm:cxn modelId="{55290589-2465-49D0-8CCD-18A6634E7A3B}" type="presParOf" srcId="{A475DEE5-E6F7-4F17-9B8E-28A495924233}" destId="{D0E6CB88-CF75-4334-89B7-AA4763FAA250}" srcOrd="0" destOrd="0" presId="urn:microsoft.com/office/officeart/2005/8/layout/chevron2"/>
    <dgm:cxn modelId="{A01D42ED-9795-4B62-9C7B-7C46C406310F}" type="presParOf" srcId="{A475DEE5-E6F7-4F17-9B8E-28A495924233}" destId="{4546A7DF-6913-4E29-9848-52D14F570A12}"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311AEB-78BF-45B5-8C12-2756514B3DA0}">
      <dsp:nvSpPr>
        <dsp:cNvPr id="0" name=""/>
        <dsp:cNvSpPr/>
      </dsp:nvSpPr>
      <dsp:spPr>
        <a:xfrm>
          <a:off x="3024320" y="1944193"/>
          <a:ext cx="2736307" cy="2368851"/>
        </a:xfrm>
        <a:prstGeom prst="roundRect">
          <a:avLst/>
        </a:prstGeom>
        <a:gradFill rotWithShape="1">
          <a:gsLst>
            <a:gs pos="0">
              <a:schemeClr val="accent5">
                <a:tint val="96000"/>
                <a:satMod val="120000"/>
                <a:lumMod val="120000"/>
              </a:schemeClr>
            </a:gs>
            <a:gs pos="100000">
              <a:schemeClr val="accent5">
                <a:shade val="89000"/>
                <a:lumMod val="90000"/>
              </a:schemeClr>
            </a:gs>
          </a:gsLst>
          <a:lin ang="5400000" scaled="0"/>
        </a:gradFill>
        <a:ln>
          <a:noFill/>
        </a:ln>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accent5">
              <a:shade val="25000"/>
              <a:satMod val="180000"/>
            </a:schemeClr>
          </a:contourClr>
        </a:sp3d>
      </dsp:spPr>
      <dsp:style>
        <a:lnRef idx="0">
          <a:schemeClr val="accent5"/>
        </a:lnRef>
        <a:fillRef idx="3">
          <a:schemeClr val="accent5"/>
        </a:fillRef>
        <a:effectRef idx="3">
          <a:schemeClr val="accent5"/>
        </a:effectRef>
        <a:fontRef idx="minor">
          <a:schemeClr val="lt1"/>
        </a:fontRef>
      </dsp:style>
      <dsp:txBody>
        <a:bodyPr spcFirstLastPara="0" vert="horz" wrap="square" lIns="48260" tIns="48260" rIns="48260" bIns="48260" numCol="1" spcCol="1270" anchor="ctr" anchorCtr="0">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lvl="0" algn="ctr" defTabSz="844550">
            <a:lnSpc>
              <a:spcPct val="90000"/>
            </a:lnSpc>
            <a:spcBef>
              <a:spcPct val="0"/>
            </a:spcBef>
            <a:spcAft>
              <a:spcPct val="35000"/>
            </a:spcAft>
          </a:pPr>
          <a:r>
            <a:rPr lang="uk-UA" sz="1900" b="1" kern="1200"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Отже вчитель образотворчого мистецтва повинен:</a:t>
          </a:r>
          <a:endParaRPr lang="ru-RU" sz="1900" b="1" kern="1200"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endParaRPr>
        </a:p>
      </dsp:txBody>
      <dsp:txXfrm>
        <a:off x="3139958" y="2059831"/>
        <a:ext cx="2505031" cy="2137575"/>
      </dsp:txXfrm>
    </dsp:sp>
    <dsp:sp modelId="{060EE1CC-753D-4C98-93B8-4AF7AE2D312D}">
      <dsp:nvSpPr>
        <dsp:cNvPr id="0" name=""/>
        <dsp:cNvSpPr/>
      </dsp:nvSpPr>
      <dsp:spPr>
        <a:xfrm rot="16121730">
          <a:off x="4070046" y="1655388"/>
          <a:ext cx="577758" cy="0"/>
        </a:xfrm>
        <a:custGeom>
          <a:avLst/>
          <a:gdLst/>
          <a:ahLst/>
          <a:cxnLst/>
          <a:rect l="0" t="0" r="0" b="0"/>
          <a:pathLst>
            <a:path>
              <a:moveTo>
                <a:pt x="0" y="0"/>
              </a:moveTo>
              <a:lnTo>
                <a:pt x="577758" y="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175C40E-8E47-48DF-9AB1-5D5E1B9B4218}">
      <dsp:nvSpPr>
        <dsp:cNvPr id="0" name=""/>
        <dsp:cNvSpPr/>
      </dsp:nvSpPr>
      <dsp:spPr>
        <a:xfrm>
          <a:off x="3402071" y="121854"/>
          <a:ext cx="1872211" cy="1244730"/>
        </a:xfrm>
        <a:prstGeom prst="roundRect">
          <a:avLst/>
        </a:prstGeom>
        <a:gradFill rotWithShape="1">
          <a:gsLst>
            <a:gs pos="0">
              <a:schemeClr val="accent4">
                <a:tint val="96000"/>
                <a:satMod val="120000"/>
                <a:lumMod val="120000"/>
              </a:schemeClr>
            </a:gs>
            <a:gs pos="100000">
              <a:schemeClr val="accent4">
                <a:shade val="89000"/>
                <a:lumMod val="90000"/>
              </a:schemeClr>
            </a:gs>
          </a:gsLst>
          <a:lin ang="5400000" scaled="0"/>
        </a:gradFill>
        <a:ln>
          <a:noFill/>
        </a:ln>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accent4">
              <a:shade val="25000"/>
              <a:satMod val="180000"/>
            </a:schemeClr>
          </a:contourClr>
        </a:sp3d>
      </dsp:spPr>
      <dsp:style>
        <a:lnRef idx="0">
          <a:schemeClr val="accent4"/>
        </a:lnRef>
        <a:fillRef idx="3">
          <a:schemeClr val="accent4"/>
        </a:fillRef>
        <a:effectRef idx="3">
          <a:schemeClr val="accent4"/>
        </a:effectRef>
        <a:fontRef idx="minor">
          <a:schemeClr val="lt1"/>
        </a:fontRef>
      </dsp:style>
      <dsp:txBody>
        <a:bodyPr spcFirstLastPara="0" vert="horz" wrap="square" lIns="35560" tIns="35560" rIns="35560" bIns="35560" numCol="1" spcCol="1270" anchor="ctr" anchorCtr="0">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lvl="0" algn="ctr" defTabSz="622300">
            <a:lnSpc>
              <a:spcPct val="90000"/>
            </a:lnSpc>
            <a:spcBef>
              <a:spcPct val="0"/>
            </a:spcBef>
            <a:spcAft>
              <a:spcPct val="35000"/>
            </a:spcAft>
          </a:pPr>
          <a:r>
            <a:rPr lang="uk-UA" sz="1400" b="1" kern="1200"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Навчити сприймати і оцінювати художні твори</a:t>
          </a:r>
          <a:endParaRPr lang="ru-RU" sz="1400" b="1" kern="1200"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endParaRPr>
        </a:p>
      </dsp:txBody>
      <dsp:txXfrm>
        <a:off x="3462834" y="182617"/>
        <a:ext cx="1750685" cy="1123204"/>
      </dsp:txXfrm>
    </dsp:sp>
    <dsp:sp modelId="{B29D39E6-FBC5-4B7A-A4FE-E46115008D72}">
      <dsp:nvSpPr>
        <dsp:cNvPr id="0" name=""/>
        <dsp:cNvSpPr/>
      </dsp:nvSpPr>
      <dsp:spPr>
        <a:xfrm rot="20923630">
          <a:off x="5755669" y="2805671"/>
          <a:ext cx="513993" cy="0"/>
        </a:xfrm>
        <a:custGeom>
          <a:avLst/>
          <a:gdLst/>
          <a:ahLst/>
          <a:cxnLst/>
          <a:rect l="0" t="0" r="0" b="0"/>
          <a:pathLst>
            <a:path>
              <a:moveTo>
                <a:pt x="0" y="0"/>
              </a:moveTo>
              <a:lnTo>
                <a:pt x="513993" y="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E2FF62F-C2EE-4AF9-923E-F3181F0DB5D7}">
      <dsp:nvSpPr>
        <dsp:cNvPr id="0" name=""/>
        <dsp:cNvSpPr/>
      </dsp:nvSpPr>
      <dsp:spPr>
        <a:xfrm>
          <a:off x="6264704" y="1944223"/>
          <a:ext cx="1894828" cy="1244730"/>
        </a:xfrm>
        <a:prstGeom prst="roundRect">
          <a:avLst/>
        </a:prstGeom>
        <a:gradFill rotWithShape="1">
          <a:gsLst>
            <a:gs pos="0">
              <a:schemeClr val="accent4">
                <a:tint val="96000"/>
                <a:satMod val="120000"/>
                <a:lumMod val="120000"/>
              </a:schemeClr>
            </a:gs>
            <a:gs pos="100000">
              <a:schemeClr val="accent4">
                <a:shade val="89000"/>
                <a:lumMod val="90000"/>
              </a:schemeClr>
            </a:gs>
          </a:gsLst>
          <a:lin ang="5400000" scaled="0"/>
        </a:gradFill>
        <a:ln>
          <a:noFill/>
        </a:ln>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accent4">
              <a:shade val="25000"/>
              <a:satMod val="180000"/>
            </a:schemeClr>
          </a:contourClr>
        </a:sp3d>
      </dsp:spPr>
      <dsp:style>
        <a:lnRef idx="0">
          <a:schemeClr val="accent4"/>
        </a:lnRef>
        <a:fillRef idx="3">
          <a:schemeClr val="accent4"/>
        </a:fillRef>
        <a:effectRef idx="3">
          <a:schemeClr val="accent4"/>
        </a:effectRef>
        <a:fontRef idx="minor">
          <a:schemeClr val="lt1"/>
        </a:fontRef>
      </dsp:style>
      <dsp:txBody>
        <a:bodyPr spcFirstLastPara="0" vert="horz" wrap="square" lIns="35560" tIns="35560" rIns="35560" bIns="35560" numCol="1" spcCol="1270" anchor="ctr" anchorCtr="0">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lvl="0" algn="ctr" defTabSz="622300">
            <a:lnSpc>
              <a:spcPct val="90000"/>
            </a:lnSpc>
            <a:spcBef>
              <a:spcPct val="0"/>
            </a:spcBef>
            <a:spcAft>
              <a:spcPct val="35000"/>
            </a:spcAft>
          </a:pPr>
          <a:r>
            <a:rPr lang="uk-UA" sz="1400" b="1" kern="1200"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Дати учням систему художніх знань</a:t>
          </a:r>
          <a:endParaRPr lang="ru-RU" sz="1400" b="1" kern="1200"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endParaRPr>
        </a:p>
      </dsp:txBody>
      <dsp:txXfrm>
        <a:off x="6325467" y="2004986"/>
        <a:ext cx="1773302" cy="1123204"/>
      </dsp:txXfrm>
    </dsp:sp>
    <dsp:sp modelId="{62243744-6277-469E-936B-5B49A50830B7}">
      <dsp:nvSpPr>
        <dsp:cNvPr id="0" name=""/>
        <dsp:cNvSpPr/>
      </dsp:nvSpPr>
      <dsp:spPr>
        <a:xfrm rot="3453904">
          <a:off x="5004220" y="4569574"/>
          <a:ext cx="607888" cy="0"/>
        </a:xfrm>
        <a:custGeom>
          <a:avLst/>
          <a:gdLst/>
          <a:ahLst/>
          <a:cxnLst/>
          <a:rect l="0" t="0" r="0" b="0"/>
          <a:pathLst>
            <a:path>
              <a:moveTo>
                <a:pt x="0" y="0"/>
              </a:moveTo>
              <a:lnTo>
                <a:pt x="607888" y="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54BCFD1-4630-461F-97B8-EEC440A4196A}">
      <dsp:nvSpPr>
        <dsp:cNvPr id="0" name=""/>
        <dsp:cNvSpPr/>
      </dsp:nvSpPr>
      <dsp:spPr>
        <a:xfrm>
          <a:off x="4964605" y="4826103"/>
          <a:ext cx="1804149" cy="1244730"/>
        </a:xfrm>
        <a:prstGeom prst="roundRect">
          <a:avLst/>
        </a:prstGeom>
        <a:gradFill rotWithShape="1">
          <a:gsLst>
            <a:gs pos="0">
              <a:schemeClr val="accent4">
                <a:tint val="96000"/>
                <a:satMod val="120000"/>
                <a:lumMod val="120000"/>
              </a:schemeClr>
            </a:gs>
            <a:gs pos="100000">
              <a:schemeClr val="accent4">
                <a:shade val="89000"/>
                <a:lumMod val="90000"/>
              </a:schemeClr>
            </a:gs>
          </a:gsLst>
          <a:lin ang="5400000" scaled="0"/>
        </a:gradFill>
        <a:ln>
          <a:noFill/>
        </a:ln>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accent4">
              <a:shade val="25000"/>
              <a:satMod val="180000"/>
            </a:schemeClr>
          </a:contourClr>
        </a:sp3d>
      </dsp:spPr>
      <dsp:style>
        <a:lnRef idx="0">
          <a:schemeClr val="accent4"/>
        </a:lnRef>
        <a:fillRef idx="3">
          <a:schemeClr val="accent4"/>
        </a:fillRef>
        <a:effectRef idx="3">
          <a:schemeClr val="accent4"/>
        </a:effectRef>
        <a:fontRef idx="minor">
          <a:schemeClr val="lt1"/>
        </a:fontRef>
      </dsp:style>
      <dsp:txBody>
        <a:bodyPr spcFirstLastPara="0" vert="horz" wrap="square" lIns="35560" tIns="35560" rIns="35560" bIns="35560" numCol="1" spcCol="1270" anchor="ctr" anchorCtr="0">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lvl="0" algn="ctr" defTabSz="622300">
            <a:lnSpc>
              <a:spcPct val="90000"/>
            </a:lnSpc>
            <a:spcBef>
              <a:spcPct val="0"/>
            </a:spcBef>
            <a:spcAft>
              <a:spcPct val="35000"/>
            </a:spcAft>
          </a:pPr>
          <a:r>
            <a:rPr lang="uk-UA" sz="1400" b="1" kern="1200"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Розвинути художні здібності</a:t>
          </a:r>
          <a:endParaRPr lang="ru-RU" sz="1400" b="1" kern="1200"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endParaRPr>
        </a:p>
      </dsp:txBody>
      <dsp:txXfrm>
        <a:off x="5025368" y="4886866"/>
        <a:ext cx="1682623" cy="1123204"/>
      </dsp:txXfrm>
    </dsp:sp>
    <dsp:sp modelId="{8F62F215-EA3A-4CE0-AC39-A8E235AB3EDC}">
      <dsp:nvSpPr>
        <dsp:cNvPr id="0" name=""/>
        <dsp:cNvSpPr/>
      </dsp:nvSpPr>
      <dsp:spPr>
        <a:xfrm rot="7458310">
          <a:off x="3098780" y="4569574"/>
          <a:ext cx="621100" cy="0"/>
        </a:xfrm>
        <a:custGeom>
          <a:avLst/>
          <a:gdLst/>
          <a:ahLst/>
          <a:cxnLst/>
          <a:rect l="0" t="0" r="0" b="0"/>
          <a:pathLst>
            <a:path>
              <a:moveTo>
                <a:pt x="0" y="0"/>
              </a:moveTo>
              <a:lnTo>
                <a:pt x="621100" y="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DFF43B3-9C31-4BAB-BA9B-9C530CDAED7E}">
      <dsp:nvSpPr>
        <dsp:cNvPr id="0" name=""/>
        <dsp:cNvSpPr/>
      </dsp:nvSpPr>
      <dsp:spPr>
        <a:xfrm>
          <a:off x="1800203" y="4826103"/>
          <a:ext cx="2018940" cy="1244730"/>
        </a:xfrm>
        <a:prstGeom prst="roundRect">
          <a:avLst/>
        </a:prstGeom>
        <a:gradFill rotWithShape="1">
          <a:gsLst>
            <a:gs pos="0">
              <a:schemeClr val="accent4">
                <a:tint val="96000"/>
                <a:satMod val="120000"/>
                <a:lumMod val="120000"/>
              </a:schemeClr>
            </a:gs>
            <a:gs pos="100000">
              <a:schemeClr val="accent4">
                <a:shade val="89000"/>
                <a:lumMod val="90000"/>
              </a:schemeClr>
            </a:gs>
          </a:gsLst>
          <a:lin ang="5400000" scaled="0"/>
        </a:gradFill>
        <a:ln>
          <a:noFill/>
        </a:ln>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accent4">
              <a:shade val="25000"/>
              <a:satMod val="180000"/>
            </a:schemeClr>
          </a:contourClr>
        </a:sp3d>
      </dsp:spPr>
      <dsp:style>
        <a:lnRef idx="0">
          <a:schemeClr val="accent4"/>
        </a:lnRef>
        <a:fillRef idx="3">
          <a:schemeClr val="accent4"/>
        </a:fillRef>
        <a:effectRef idx="3">
          <a:schemeClr val="accent4"/>
        </a:effectRef>
        <a:fontRef idx="minor">
          <a:schemeClr val="lt1"/>
        </a:fontRef>
      </dsp:style>
      <dsp:txBody>
        <a:bodyPr spcFirstLastPara="0" vert="horz" wrap="square" lIns="35560" tIns="35560" rIns="35560" bIns="35560" numCol="1" spcCol="1270" anchor="ctr" anchorCtr="0">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lvl="0" algn="ctr" defTabSz="622300">
            <a:lnSpc>
              <a:spcPct val="90000"/>
            </a:lnSpc>
            <a:spcBef>
              <a:spcPct val="0"/>
            </a:spcBef>
            <a:spcAft>
              <a:spcPct val="35000"/>
            </a:spcAft>
          </a:pPr>
          <a:r>
            <a:rPr lang="uk-UA" sz="1400" b="0" kern="1200"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Розвинути художні та </a:t>
          </a:r>
          <a:r>
            <a:rPr lang="uk-UA" sz="1400" b="0" kern="1200"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етнокраєзнавчі</a:t>
          </a:r>
          <a:r>
            <a:rPr lang="uk-UA" sz="1400" b="0" kern="1200"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інтереси</a:t>
          </a:r>
          <a:endParaRPr lang="ru-RU" sz="1400" b="0" kern="1200"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endParaRPr>
        </a:p>
      </dsp:txBody>
      <dsp:txXfrm>
        <a:off x="1860966" y="4886866"/>
        <a:ext cx="1897414" cy="1123204"/>
      </dsp:txXfrm>
    </dsp:sp>
    <dsp:sp modelId="{5D681D98-5C58-43C9-93C6-BE93D588980A}">
      <dsp:nvSpPr>
        <dsp:cNvPr id="0" name=""/>
        <dsp:cNvSpPr/>
      </dsp:nvSpPr>
      <dsp:spPr>
        <a:xfrm rot="11490220">
          <a:off x="2609488" y="2808389"/>
          <a:ext cx="419040" cy="0"/>
        </a:xfrm>
        <a:custGeom>
          <a:avLst/>
          <a:gdLst/>
          <a:ahLst/>
          <a:cxnLst/>
          <a:rect l="0" t="0" r="0" b="0"/>
          <a:pathLst>
            <a:path>
              <a:moveTo>
                <a:pt x="0" y="0"/>
              </a:moveTo>
              <a:lnTo>
                <a:pt x="419040" y="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2F80BB6-0423-410B-818D-745362DDBD6C}">
      <dsp:nvSpPr>
        <dsp:cNvPr id="0" name=""/>
        <dsp:cNvSpPr/>
      </dsp:nvSpPr>
      <dsp:spPr>
        <a:xfrm>
          <a:off x="648081" y="1944219"/>
          <a:ext cx="1965615" cy="1244730"/>
        </a:xfrm>
        <a:prstGeom prst="roundRect">
          <a:avLst/>
        </a:prstGeom>
        <a:gradFill rotWithShape="1">
          <a:gsLst>
            <a:gs pos="0">
              <a:schemeClr val="accent4">
                <a:tint val="96000"/>
                <a:satMod val="120000"/>
                <a:lumMod val="120000"/>
              </a:schemeClr>
            </a:gs>
            <a:gs pos="100000">
              <a:schemeClr val="accent4">
                <a:shade val="89000"/>
                <a:lumMod val="90000"/>
              </a:schemeClr>
            </a:gs>
          </a:gsLst>
          <a:lin ang="5400000" scaled="0"/>
        </a:gradFill>
        <a:ln>
          <a:noFill/>
        </a:ln>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accent4">
              <a:shade val="25000"/>
              <a:satMod val="180000"/>
            </a:schemeClr>
          </a:contourClr>
        </a:sp3d>
      </dsp:spPr>
      <dsp:style>
        <a:lnRef idx="0">
          <a:schemeClr val="accent4"/>
        </a:lnRef>
        <a:fillRef idx="3">
          <a:schemeClr val="accent4"/>
        </a:fillRef>
        <a:effectRef idx="3">
          <a:schemeClr val="accent4"/>
        </a:effectRef>
        <a:fontRef idx="minor">
          <a:schemeClr val="lt1"/>
        </a:fontRef>
      </dsp:style>
      <dsp:txBody>
        <a:bodyPr spcFirstLastPara="0" vert="horz" wrap="square" lIns="35560" tIns="35560" rIns="35560" bIns="35560" numCol="1" spcCol="1270" anchor="ctr" anchorCtr="0">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lvl="0" algn="ctr" defTabSz="622300">
            <a:lnSpc>
              <a:spcPct val="90000"/>
            </a:lnSpc>
            <a:spcBef>
              <a:spcPct val="0"/>
            </a:spcBef>
            <a:spcAft>
              <a:spcPct val="35000"/>
            </a:spcAft>
          </a:pPr>
          <a:r>
            <a:rPr lang="uk-UA" sz="1400" b="1" kern="1200"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Прищепити учню потребу в естетичному середовищі</a:t>
          </a:r>
          <a:endParaRPr lang="ru-RU" sz="1400" b="1" kern="1200"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endParaRPr>
        </a:p>
      </dsp:txBody>
      <dsp:txXfrm>
        <a:off x="708844" y="2004982"/>
        <a:ext cx="1844089" cy="112320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DD8783-02F4-4405-893F-6CB23809A56A}">
      <dsp:nvSpPr>
        <dsp:cNvPr id="0" name=""/>
        <dsp:cNvSpPr/>
      </dsp:nvSpPr>
      <dsp:spPr>
        <a:xfrm>
          <a:off x="0" y="0"/>
          <a:ext cx="8256240" cy="1879408"/>
        </a:xfrm>
        <a:prstGeom prst="rect">
          <a:avLst/>
        </a:prstGeom>
        <a:gradFill rotWithShape="1">
          <a:gsLst>
            <a:gs pos="0">
              <a:schemeClr val="accent5">
                <a:tint val="96000"/>
                <a:satMod val="120000"/>
                <a:lumMod val="120000"/>
              </a:schemeClr>
            </a:gs>
            <a:gs pos="100000">
              <a:schemeClr val="accent5">
                <a:shade val="89000"/>
                <a:lumMod val="90000"/>
              </a:schemeClr>
            </a:gs>
          </a:gsLst>
          <a:lin ang="5400000" scaled="0"/>
        </a:gradFill>
        <a:ln>
          <a:noFill/>
        </a:ln>
        <a:effectLst>
          <a:reflection blurRad="6350" stA="50000" endA="300" endPos="38500" dist="50800" dir="5400000" sy="-100000" algn="bl" rotWithShape="0"/>
        </a:effectLst>
        <a:scene3d>
          <a:camera prst="obliqueTopRight"/>
          <a:lightRig rig="flat" dir="tl">
            <a:rot lat="0" lon="0" rev="6360000"/>
          </a:lightRig>
        </a:scene3d>
        <a:sp3d contourW="19050" prstMaterial="flat">
          <a:bevelT w="63500" h="63500" prst="riblet"/>
          <a:contourClr>
            <a:schemeClr val="accent5">
              <a:shade val="25000"/>
              <a:satMod val="180000"/>
            </a:schemeClr>
          </a:contourClr>
        </a:sp3d>
      </dsp:spPr>
      <dsp:style>
        <a:lnRef idx="0">
          <a:schemeClr val="accent5"/>
        </a:lnRef>
        <a:fillRef idx="3">
          <a:schemeClr val="accent5"/>
        </a:fillRef>
        <a:effectRef idx="3">
          <a:schemeClr val="accent5"/>
        </a:effectRef>
        <a:fontRef idx="minor">
          <a:schemeClr val="lt1"/>
        </a:fontRef>
      </dsp:style>
      <dsp:txBody>
        <a:bodyPr spcFirstLastPara="0" vert="horz" wrap="square" lIns="76200" tIns="76200" rIns="76200" bIns="76200" numCol="1" spcCol="1270" anchor="ctr" anchorCtr="0">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lvl="0" algn="ctr" defTabSz="889000">
            <a:lnSpc>
              <a:spcPct val="90000"/>
            </a:lnSpc>
            <a:spcBef>
              <a:spcPct val="0"/>
            </a:spcBef>
            <a:spcAft>
              <a:spcPct val="35000"/>
            </a:spcAft>
          </a:pPr>
          <a:r>
            <a:rPr lang="uk-UA" sz="2000" b="1" kern="1200" cap="none" spc="50" dirty="0" smtClean="0">
              <a:ln w="11430"/>
              <a:solidFill>
                <a:schemeClr val="bg2">
                  <a:lumMod val="25000"/>
                </a:schemeClr>
              </a:solidFill>
              <a:effectLst>
                <a:outerShdw blurRad="76200" dist="50800" dir="5400000" algn="tl" rotWithShape="0">
                  <a:srgbClr val="000000">
                    <a:alpha val="65000"/>
                  </a:srgbClr>
                </a:outerShdw>
              </a:effectLst>
              <a:latin typeface="Arial Black" pitchFamily="34" charset="0"/>
            </a:rPr>
            <a:t>Звичайно, що опрацювати картину за поданим алгоритмом межах уроку складно тому аналіз картини проводжу використовуючи: </a:t>
          </a:r>
          <a:endParaRPr lang="ru-RU" sz="2000" b="1" kern="1200" cap="none" spc="50" dirty="0">
            <a:ln w="11430"/>
            <a:solidFill>
              <a:schemeClr val="bg2">
                <a:lumMod val="25000"/>
              </a:schemeClr>
            </a:solidFill>
            <a:effectLst>
              <a:outerShdw blurRad="76200" dist="50800" dir="5400000" algn="tl" rotWithShape="0">
                <a:srgbClr val="000000">
                  <a:alpha val="65000"/>
                </a:srgbClr>
              </a:outerShdw>
            </a:effectLst>
            <a:latin typeface="Arial Black" pitchFamily="34" charset="0"/>
          </a:endParaRPr>
        </a:p>
      </dsp:txBody>
      <dsp:txXfrm>
        <a:off x="0" y="0"/>
        <a:ext cx="8256240" cy="1879408"/>
      </dsp:txXfrm>
    </dsp:sp>
    <dsp:sp modelId="{5BB62765-375D-49AF-A241-0FB55BB51E9C}">
      <dsp:nvSpPr>
        <dsp:cNvPr id="0" name=""/>
        <dsp:cNvSpPr/>
      </dsp:nvSpPr>
      <dsp:spPr>
        <a:xfrm>
          <a:off x="0" y="2752510"/>
          <a:ext cx="2749392" cy="2720105"/>
        </a:xfrm>
        <a:prstGeom prst="rect">
          <a:avLst/>
        </a:prstGeom>
        <a:gradFill rotWithShape="1">
          <a:gsLst>
            <a:gs pos="0">
              <a:schemeClr val="accent3">
                <a:tint val="0"/>
              </a:schemeClr>
            </a:gs>
            <a:gs pos="44000">
              <a:schemeClr val="accent3">
                <a:tint val="60000"/>
                <a:satMod val="120000"/>
              </a:schemeClr>
            </a:gs>
            <a:gs pos="100000">
              <a:schemeClr val="accent3">
                <a:tint val="90000"/>
                <a:alpha val="100000"/>
                <a:lumMod val="90000"/>
              </a:schemeClr>
            </a:gs>
          </a:gsLst>
          <a:lin ang="5400000" scaled="0"/>
        </a:gradFill>
        <a:ln w="9525" cap="flat" cmpd="sng" algn="ctr">
          <a:solidFill>
            <a:schemeClr val="accent3"/>
          </a:solidFill>
          <a:prstDash val="solid"/>
        </a:ln>
        <a:effectLst/>
        <a:scene3d>
          <a:camera prst="perspectiveHeroicExtremeRightFacing"/>
          <a:lightRig rig="threePt" dir="t"/>
        </a:scene3d>
      </dsp:spPr>
      <dsp:style>
        <a:lnRef idx="1">
          <a:schemeClr val="accent3"/>
        </a:lnRef>
        <a:fillRef idx="2">
          <a:schemeClr val="accent3"/>
        </a:fillRef>
        <a:effectRef idx="1">
          <a:schemeClr val="accent3"/>
        </a:effectRef>
        <a:fontRef idx="minor">
          <a:schemeClr val="dk1"/>
        </a:fontRef>
      </dsp:style>
      <dsp:txBody>
        <a:bodyPr spcFirstLastPara="0" vert="horz" wrap="square" lIns="68580" tIns="68580" rIns="68580" bIns="68580" numCol="1" spcCol="1270" anchor="ctr" anchorCtr="0">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lvl="0" algn="ctr" defTabSz="800100">
            <a:lnSpc>
              <a:spcPct val="90000"/>
            </a:lnSpc>
            <a:spcBef>
              <a:spcPct val="0"/>
            </a:spcBef>
            <a:spcAft>
              <a:spcPct val="35000"/>
            </a:spcAft>
          </a:pPr>
          <a:r>
            <a:rPr lang="uk-UA" sz="1800" b="1" kern="1200"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Роботу учнів в парах, або малих групах</a:t>
          </a:r>
          <a:endParaRPr lang="ru-RU" sz="1800" b="1" kern="1200"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endParaRPr>
        </a:p>
      </dsp:txBody>
      <dsp:txXfrm>
        <a:off x="0" y="2752510"/>
        <a:ext cx="2749392" cy="2720105"/>
      </dsp:txXfrm>
    </dsp:sp>
    <dsp:sp modelId="{88B8050E-B266-4221-8ADA-22448CAAC5E5}">
      <dsp:nvSpPr>
        <dsp:cNvPr id="0" name=""/>
        <dsp:cNvSpPr/>
      </dsp:nvSpPr>
      <dsp:spPr>
        <a:xfrm>
          <a:off x="2736295" y="2968536"/>
          <a:ext cx="2749392" cy="2288054"/>
        </a:xfrm>
        <a:prstGeom prst="rect">
          <a:avLst/>
        </a:prstGeom>
        <a:gradFill rotWithShape="1">
          <a:gsLst>
            <a:gs pos="0">
              <a:schemeClr val="accent4">
                <a:tint val="0"/>
              </a:schemeClr>
            </a:gs>
            <a:gs pos="44000">
              <a:schemeClr val="accent4">
                <a:tint val="60000"/>
                <a:satMod val="120000"/>
              </a:schemeClr>
            </a:gs>
            <a:gs pos="100000">
              <a:schemeClr val="accent4">
                <a:tint val="90000"/>
                <a:alpha val="100000"/>
                <a:lumMod val="90000"/>
              </a:schemeClr>
            </a:gs>
          </a:gsLst>
          <a:lin ang="5400000" scaled="0"/>
        </a:gradFill>
        <a:ln w="9525" cap="flat" cmpd="sng" algn="ctr">
          <a:solidFill>
            <a:schemeClr val="accent4"/>
          </a:solidFill>
          <a:prstDash val="solid"/>
        </a:ln>
        <a:effectLst/>
      </dsp:spPr>
      <dsp:style>
        <a:lnRef idx="1">
          <a:schemeClr val="accent4"/>
        </a:lnRef>
        <a:fillRef idx="2">
          <a:schemeClr val="accent4"/>
        </a:fillRef>
        <a:effectRef idx="1">
          <a:schemeClr val="accent4"/>
        </a:effectRef>
        <a:fontRef idx="minor">
          <a:schemeClr val="dk1"/>
        </a:fontRef>
      </dsp:style>
      <dsp:txBody>
        <a:bodyPr spcFirstLastPara="0" vert="horz" wrap="square" lIns="68580" tIns="68580" rIns="68580" bIns="68580" numCol="1" spcCol="1270" anchor="ctr" anchorCtr="0">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lvl="0" algn="ctr" defTabSz="800100">
            <a:lnSpc>
              <a:spcPct val="90000"/>
            </a:lnSpc>
            <a:spcBef>
              <a:spcPct val="0"/>
            </a:spcBef>
            <a:spcAft>
              <a:spcPct val="35000"/>
            </a:spcAft>
          </a:pPr>
          <a:r>
            <a:rPr lang="uk-UA" sz="1800" b="1" kern="1200"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Картки аналізу,кросворди</a:t>
          </a:r>
          <a:endParaRPr lang="ru-RU" sz="1800" b="1" kern="1200"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endParaRPr>
        </a:p>
      </dsp:txBody>
      <dsp:txXfrm>
        <a:off x="2736295" y="2968536"/>
        <a:ext cx="2749392" cy="2288054"/>
      </dsp:txXfrm>
    </dsp:sp>
    <dsp:sp modelId="{22EF0AFF-EC6F-4BA3-A110-3E5A17C1172B}">
      <dsp:nvSpPr>
        <dsp:cNvPr id="0" name=""/>
        <dsp:cNvSpPr/>
      </dsp:nvSpPr>
      <dsp:spPr>
        <a:xfrm>
          <a:off x="5472600" y="2880306"/>
          <a:ext cx="2749392" cy="2663588"/>
        </a:xfrm>
        <a:prstGeom prst="rect">
          <a:avLst/>
        </a:prstGeom>
        <a:gradFill rotWithShape="1">
          <a:gsLst>
            <a:gs pos="0">
              <a:schemeClr val="accent6">
                <a:tint val="0"/>
              </a:schemeClr>
            </a:gs>
            <a:gs pos="44000">
              <a:schemeClr val="accent6">
                <a:tint val="60000"/>
                <a:satMod val="120000"/>
              </a:schemeClr>
            </a:gs>
            <a:gs pos="100000">
              <a:schemeClr val="accent6">
                <a:tint val="90000"/>
                <a:alpha val="100000"/>
                <a:lumMod val="90000"/>
              </a:schemeClr>
            </a:gs>
          </a:gsLst>
          <a:lin ang="5400000" scaled="0"/>
        </a:gradFill>
        <a:ln w="9525" cap="flat" cmpd="sng" algn="ctr">
          <a:solidFill>
            <a:schemeClr val="accent6"/>
          </a:solidFill>
          <a:prstDash val="solid"/>
        </a:ln>
        <a:effectLst/>
        <a:scene3d>
          <a:camera prst="perspectiveHeroicExtremeLeftFacing"/>
          <a:lightRig rig="threePt" dir="t"/>
        </a:scene3d>
      </dsp:spPr>
      <dsp:style>
        <a:lnRef idx="1">
          <a:schemeClr val="accent6"/>
        </a:lnRef>
        <a:fillRef idx="2">
          <a:schemeClr val="accent6"/>
        </a:fillRef>
        <a:effectRef idx="1">
          <a:schemeClr val="accent6"/>
        </a:effectRef>
        <a:fontRef idx="minor">
          <a:schemeClr val="dk1"/>
        </a:fontRef>
      </dsp:style>
      <dsp:txBody>
        <a:bodyPr spcFirstLastPara="0" vert="horz" wrap="square" lIns="68580" tIns="68580" rIns="68580" bIns="68580" numCol="1" spcCol="1270" anchor="ctr" anchorCtr="0">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lvl="0" algn="ctr" defTabSz="800100">
            <a:lnSpc>
              <a:spcPct val="90000"/>
            </a:lnSpc>
            <a:spcBef>
              <a:spcPct val="0"/>
            </a:spcBef>
            <a:spcAft>
              <a:spcPct val="35000"/>
            </a:spcAft>
          </a:pPr>
          <a:r>
            <a:rPr lang="uk-UA" sz="1800" b="1" kern="1200"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Презентації </a:t>
          </a:r>
          <a:r>
            <a:rPr lang="en-US" sz="1800" b="1" kern="1200"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Power Point</a:t>
          </a:r>
          <a:r>
            <a:rPr lang="uk-UA" sz="1800" b="1" kern="1200"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з дотриманням покрокового алгоритму аналізу твору</a:t>
          </a:r>
          <a:endParaRPr lang="ru-RU" sz="1800" b="1" kern="1200"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endParaRPr>
        </a:p>
      </dsp:txBody>
      <dsp:txXfrm>
        <a:off x="5472600" y="2880306"/>
        <a:ext cx="2749392" cy="2663588"/>
      </dsp:txXfrm>
    </dsp:sp>
    <dsp:sp modelId="{E677ACBB-7CE2-49C1-AB78-26DF0EFDE662}">
      <dsp:nvSpPr>
        <dsp:cNvPr id="0" name=""/>
        <dsp:cNvSpPr/>
      </dsp:nvSpPr>
      <dsp:spPr>
        <a:xfrm>
          <a:off x="0" y="5826167"/>
          <a:ext cx="8256240" cy="438528"/>
        </a:xfrm>
        <a:prstGeom prst="rect">
          <a:avLst/>
        </a:prstGeom>
        <a:solidFill>
          <a:schemeClr val="lt1"/>
        </a:solidFill>
        <a:ln w="15875" cap="flat" cmpd="sng" algn="ctr">
          <a:solidFill>
            <a:schemeClr val="accent1">
              <a:shade val="75000"/>
              <a:lumMod val="80000"/>
            </a:schemeClr>
          </a:solidFill>
          <a:prstDash val="solid"/>
        </a:ln>
        <a:effectLst/>
      </dsp:spPr>
      <dsp:style>
        <a:lnRef idx="2">
          <a:schemeClr val="accent1"/>
        </a:lnRef>
        <a:fillRef idx="1">
          <a:schemeClr val="lt1"/>
        </a:fillRef>
        <a:effectRef idx="0">
          <a:schemeClr val="accent1"/>
        </a:effectRef>
        <a:fontRef idx="minor">
          <a:schemeClr val="dk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B67162-423E-4EE1-84DA-8C7D018DDD3F}">
      <dsp:nvSpPr>
        <dsp:cNvPr id="0" name=""/>
        <dsp:cNvSpPr/>
      </dsp:nvSpPr>
      <dsp:spPr>
        <a:xfrm>
          <a:off x="5258473" y="2704677"/>
          <a:ext cx="2878429" cy="2623913"/>
        </a:xfrm>
        <a:prstGeom prst="roundRect">
          <a:avLst/>
        </a:prstGeom>
        <a:gradFill rotWithShape="1">
          <a:gsLst>
            <a:gs pos="0">
              <a:schemeClr val="accent5">
                <a:tint val="0"/>
              </a:schemeClr>
            </a:gs>
            <a:gs pos="44000">
              <a:schemeClr val="accent5">
                <a:tint val="60000"/>
                <a:satMod val="120000"/>
              </a:schemeClr>
            </a:gs>
            <a:gs pos="100000">
              <a:schemeClr val="accent5">
                <a:tint val="90000"/>
                <a:alpha val="100000"/>
                <a:lumMod val="90000"/>
              </a:schemeClr>
            </a:gs>
          </a:gsLst>
          <a:lin ang="5400000" scaled="0"/>
        </a:gradFill>
        <a:ln w="9525" cap="flat" cmpd="sng" algn="ctr">
          <a:solidFill>
            <a:schemeClr val="accent5"/>
          </a:solidFill>
          <a:prstDash val="solid"/>
        </a:ln>
        <a:effectLst/>
      </dsp:spPr>
      <dsp:style>
        <a:lnRef idx="1">
          <a:schemeClr val="accent5"/>
        </a:lnRef>
        <a:fillRef idx="2">
          <a:schemeClr val="accent5"/>
        </a:fillRef>
        <a:effectRef idx="1">
          <a:schemeClr val="accent5"/>
        </a:effectRef>
        <a:fontRef idx="minor">
          <a:schemeClr val="dk1"/>
        </a:fontRef>
      </dsp:style>
      <dsp:txBody>
        <a:bodyPr spcFirstLastPara="0" vert="horz" wrap="square" lIns="66040" tIns="66040" rIns="66040" bIns="66040" numCol="1" spcCol="1270" anchor="ctr" anchorCtr="0">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lvl="0" algn="ctr" defTabSz="1155700">
            <a:lnSpc>
              <a:spcPct val="90000"/>
            </a:lnSpc>
            <a:spcBef>
              <a:spcPct val="0"/>
            </a:spcBef>
            <a:spcAft>
              <a:spcPct val="35000"/>
            </a:spcAft>
          </a:pPr>
          <a:r>
            <a:rPr lang="uk-UA" sz="2600" b="1" kern="1200"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Для </a:t>
          </a:r>
          <a:r>
            <a:rPr lang="uk-UA" sz="2600" b="1" kern="1200"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грутовного</a:t>
          </a:r>
          <a:r>
            <a:rPr lang="uk-UA" sz="2600" b="1" kern="1200"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оволодіння системою художніх знань учнями, проводжу:</a:t>
          </a:r>
          <a:endParaRPr lang="ru-RU" sz="2600" b="1" kern="1200"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dsp:txBody>
      <dsp:txXfrm>
        <a:off x="5386562" y="2832766"/>
        <a:ext cx="2622251" cy="2367735"/>
      </dsp:txXfrm>
    </dsp:sp>
    <dsp:sp modelId="{EFC464DC-2236-4897-96BA-A9B66CAFF29C}">
      <dsp:nvSpPr>
        <dsp:cNvPr id="0" name=""/>
        <dsp:cNvSpPr/>
      </dsp:nvSpPr>
      <dsp:spPr>
        <a:xfrm rot="12450797">
          <a:off x="2917269" y="2693826"/>
          <a:ext cx="2481530" cy="0"/>
        </a:xfrm>
        <a:custGeom>
          <a:avLst/>
          <a:gdLst/>
          <a:ahLst/>
          <a:cxnLst/>
          <a:rect l="0" t="0" r="0" b="0"/>
          <a:pathLst>
            <a:path>
              <a:moveTo>
                <a:pt x="0" y="0"/>
              </a:moveTo>
              <a:lnTo>
                <a:pt x="2481530" y="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3BDB661-D023-4079-805C-4A16BBD5BF82}">
      <dsp:nvSpPr>
        <dsp:cNvPr id="0" name=""/>
        <dsp:cNvSpPr/>
      </dsp:nvSpPr>
      <dsp:spPr>
        <a:xfrm>
          <a:off x="1185386" y="910176"/>
          <a:ext cx="1872208" cy="1445784"/>
        </a:xfrm>
        <a:prstGeom prst="roundRect">
          <a:avLst/>
        </a:prstGeom>
        <a:gradFill rotWithShape="1">
          <a:gsLst>
            <a:gs pos="0">
              <a:schemeClr val="accent2">
                <a:tint val="0"/>
              </a:schemeClr>
            </a:gs>
            <a:gs pos="44000">
              <a:schemeClr val="accent2">
                <a:tint val="60000"/>
                <a:satMod val="120000"/>
              </a:schemeClr>
            </a:gs>
            <a:gs pos="100000">
              <a:schemeClr val="accent2">
                <a:tint val="90000"/>
                <a:alpha val="100000"/>
                <a:lumMod val="90000"/>
              </a:schemeClr>
            </a:gs>
          </a:gsLst>
          <a:lin ang="5400000" scaled="0"/>
        </a:gradFill>
        <a:ln w="9525" cap="flat" cmpd="sng" algn="ctr">
          <a:solidFill>
            <a:schemeClr val="accent2"/>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35560" tIns="35560" rIns="35560" bIns="35560" numCol="1" spcCol="1270" anchor="ctr" anchorCtr="0">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lvl="0" algn="ctr" defTabSz="622300">
            <a:lnSpc>
              <a:spcPct val="90000"/>
            </a:lnSpc>
            <a:spcBef>
              <a:spcPct val="0"/>
            </a:spcBef>
            <a:spcAft>
              <a:spcPct val="35000"/>
            </a:spcAft>
          </a:pPr>
          <a:r>
            <a:rPr lang="uk-UA" sz="1400" b="1" kern="1200"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Ознайомлення з новим теоретичним матеріалом</a:t>
          </a:r>
          <a:endParaRPr lang="ru-RU" sz="1400" b="1" kern="1200"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endParaRPr>
        </a:p>
      </dsp:txBody>
      <dsp:txXfrm>
        <a:off x="1255963" y="980753"/>
        <a:ext cx="1731054" cy="1304630"/>
      </dsp:txXfrm>
    </dsp:sp>
    <dsp:sp modelId="{765ADB37-C5E8-4CDB-A508-3EBAECFCEC44}">
      <dsp:nvSpPr>
        <dsp:cNvPr id="0" name=""/>
        <dsp:cNvSpPr/>
      </dsp:nvSpPr>
      <dsp:spPr>
        <a:xfrm rot="15757882">
          <a:off x="6067396" y="2299781"/>
          <a:ext cx="816536" cy="0"/>
        </a:xfrm>
        <a:custGeom>
          <a:avLst/>
          <a:gdLst/>
          <a:ahLst/>
          <a:cxnLst/>
          <a:rect l="0" t="0" r="0" b="0"/>
          <a:pathLst>
            <a:path>
              <a:moveTo>
                <a:pt x="0" y="0"/>
              </a:moveTo>
              <a:lnTo>
                <a:pt x="816536" y="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E95204A-8D15-4E59-B548-0DC1CE349F98}">
      <dsp:nvSpPr>
        <dsp:cNvPr id="0" name=""/>
        <dsp:cNvSpPr/>
      </dsp:nvSpPr>
      <dsp:spPr>
        <a:xfrm>
          <a:off x="5577872" y="478120"/>
          <a:ext cx="1507643" cy="1416764"/>
        </a:xfrm>
        <a:prstGeom prst="roundRect">
          <a:avLst/>
        </a:prstGeom>
        <a:gradFill rotWithShape="1">
          <a:gsLst>
            <a:gs pos="0">
              <a:schemeClr val="accent2">
                <a:tint val="0"/>
              </a:schemeClr>
            </a:gs>
            <a:gs pos="44000">
              <a:schemeClr val="accent2">
                <a:tint val="60000"/>
                <a:satMod val="120000"/>
              </a:schemeClr>
            </a:gs>
            <a:gs pos="100000">
              <a:schemeClr val="accent2">
                <a:tint val="90000"/>
                <a:alpha val="100000"/>
                <a:lumMod val="90000"/>
              </a:schemeClr>
            </a:gs>
          </a:gsLst>
          <a:lin ang="5400000" scaled="0"/>
        </a:gradFill>
        <a:ln w="9525" cap="flat" cmpd="sng" algn="ctr">
          <a:solidFill>
            <a:schemeClr val="accent2"/>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35560" tIns="35560" rIns="35560" bIns="35560" numCol="1" spcCol="1270" anchor="ctr" anchorCtr="0">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lvl="0" algn="ctr" defTabSz="622300">
            <a:lnSpc>
              <a:spcPct val="90000"/>
            </a:lnSpc>
            <a:spcBef>
              <a:spcPct val="0"/>
            </a:spcBef>
            <a:spcAft>
              <a:spcPct val="35000"/>
            </a:spcAft>
          </a:pPr>
          <a:r>
            <a:rPr lang="uk-UA" sz="1400" b="1" kern="1200"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Закріплюю вивчене</a:t>
          </a:r>
          <a:endParaRPr lang="ru-RU" sz="1400" b="1" kern="1200"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endParaRPr>
        </a:p>
      </dsp:txBody>
      <dsp:txXfrm>
        <a:off x="5647033" y="547281"/>
        <a:ext cx="1369321" cy="1278442"/>
      </dsp:txXfrm>
    </dsp:sp>
    <dsp:sp modelId="{CEC84668-CFF0-423F-A6B6-C1AE4C95DC96}">
      <dsp:nvSpPr>
        <dsp:cNvPr id="0" name=""/>
        <dsp:cNvSpPr/>
      </dsp:nvSpPr>
      <dsp:spPr>
        <a:xfrm rot="10376385">
          <a:off x="4567127" y="4237533"/>
          <a:ext cx="693977" cy="0"/>
        </a:xfrm>
        <a:custGeom>
          <a:avLst/>
          <a:gdLst/>
          <a:ahLst/>
          <a:cxnLst/>
          <a:rect l="0" t="0" r="0" b="0"/>
          <a:pathLst>
            <a:path>
              <a:moveTo>
                <a:pt x="0" y="0"/>
              </a:moveTo>
              <a:lnTo>
                <a:pt x="693977" y="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5A6B9A9-38F1-450F-B385-BE902EFE485B}">
      <dsp:nvSpPr>
        <dsp:cNvPr id="0" name=""/>
        <dsp:cNvSpPr/>
      </dsp:nvSpPr>
      <dsp:spPr>
        <a:xfrm>
          <a:off x="686839" y="3810626"/>
          <a:ext cx="3882919" cy="1420022"/>
        </a:xfrm>
        <a:prstGeom prst="roundRect">
          <a:avLst/>
        </a:prstGeom>
        <a:gradFill rotWithShape="1">
          <a:gsLst>
            <a:gs pos="0">
              <a:schemeClr val="accent2">
                <a:tint val="0"/>
              </a:schemeClr>
            </a:gs>
            <a:gs pos="44000">
              <a:schemeClr val="accent2">
                <a:tint val="60000"/>
                <a:satMod val="120000"/>
              </a:schemeClr>
            </a:gs>
            <a:gs pos="100000">
              <a:schemeClr val="accent2">
                <a:tint val="90000"/>
                <a:alpha val="100000"/>
                <a:lumMod val="90000"/>
              </a:schemeClr>
            </a:gs>
          </a:gsLst>
          <a:lin ang="5400000" scaled="0"/>
        </a:gradFill>
        <a:ln w="9525" cap="flat" cmpd="sng" algn="ctr">
          <a:solidFill>
            <a:schemeClr val="accent2"/>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40640" tIns="40640" rIns="40640" bIns="40640" numCol="1" spcCol="1270" anchor="ctr" anchorCtr="0">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lvl="0" algn="ctr" defTabSz="711200">
            <a:lnSpc>
              <a:spcPct val="90000"/>
            </a:lnSpc>
            <a:spcBef>
              <a:spcPct val="0"/>
            </a:spcBef>
            <a:spcAft>
              <a:spcPct val="35000"/>
            </a:spcAft>
          </a:pPr>
          <a:r>
            <a:rPr lang="uk-UA" sz="1600" b="1" kern="1200"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Допомагаю учням шукати шляхи впровадження здобутих знань в практичній діяльності</a:t>
          </a:r>
          <a:endParaRPr lang="ru-RU" sz="1600" b="1" kern="1200"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endParaRPr>
        </a:p>
      </dsp:txBody>
      <dsp:txXfrm>
        <a:off x="756159" y="3879946"/>
        <a:ext cx="3744279" cy="128138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3CAB93-D9D8-47A7-A359-03B6D1414A61}">
      <dsp:nvSpPr>
        <dsp:cNvPr id="0" name=""/>
        <dsp:cNvSpPr/>
      </dsp:nvSpPr>
      <dsp:spPr>
        <a:xfrm rot="5400000">
          <a:off x="-222646" y="223826"/>
          <a:ext cx="1484312" cy="1039018"/>
        </a:xfrm>
        <a:prstGeom prst="chevron">
          <a:avLst/>
        </a:prstGeom>
        <a:gradFill rotWithShape="1">
          <a:gsLst>
            <a:gs pos="0">
              <a:schemeClr val="accent4">
                <a:tint val="96000"/>
                <a:satMod val="120000"/>
                <a:lumMod val="120000"/>
              </a:schemeClr>
            </a:gs>
            <a:gs pos="100000">
              <a:schemeClr val="accent4">
                <a:shade val="89000"/>
                <a:lumMod val="90000"/>
              </a:schemeClr>
            </a:gs>
          </a:gsLst>
          <a:lin ang="5400000" scaled="0"/>
        </a:gradFill>
        <a:ln w="9525" cap="flat" cmpd="sng" algn="ctr">
          <a:solidFill>
            <a:schemeClr val="accent4"/>
          </a:solidFill>
          <a:prstDash val="solid"/>
        </a:ln>
        <a:effectLst>
          <a:outerShdw blurRad="50800" dist="25400" dir="5400000" rotWithShape="0">
            <a:srgbClr val="000000">
              <a:alpha val="38000"/>
            </a:srgbClr>
          </a:outerShdw>
        </a:effectLst>
        <a:scene3d>
          <a:camera prst="orthographicFront">
            <a:rot lat="0" lon="0" rev="0"/>
          </a:camera>
          <a:lightRig rig="contrasting" dir="t">
            <a:rot lat="0" lon="0" rev="1200000"/>
          </a:lightRig>
        </a:scene3d>
        <a:sp3d prstMaterial="flat">
          <a:bevelT w="12700" h="12700"/>
        </a:sp3d>
      </dsp:spPr>
      <dsp:style>
        <a:lnRef idx="1">
          <a:schemeClr val="accent4"/>
        </a:lnRef>
        <a:fillRef idx="3">
          <a:schemeClr val="accent4"/>
        </a:fillRef>
        <a:effectRef idx="2">
          <a:schemeClr val="accent4"/>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endParaRPr lang="ru-RU" sz="2500" kern="1200"/>
        </a:p>
      </dsp:txBody>
      <dsp:txXfrm rot="-5400000">
        <a:off x="1" y="520688"/>
        <a:ext cx="1039018" cy="445294"/>
      </dsp:txXfrm>
    </dsp:sp>
    <dsp:sp modelId="{521E57B1-DBD6-450D-A945-6FCD522007D1}">
      <dsp:nvSpPr>
        <dsp:cNvPr id="0" name=""/>
        <dsp:cNvSpPr/>
      </dsp:nvSpPr>
      <dsp:spPr>
        <a:xfrm rot="5400000">
          <a:off x="3085107" y="-2044909"/>
          <a:ext cx="964803" cy="5056981"/>
        </a:xfrm>
        <a:prstGeom prst="round2Same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uk-UA" sz="1800" b="1" kern="1200"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t>Сприймання. </a:t>
          </a:r>
          <a:r>
            <a:rPr lang="uk-UA" sz="1800" i="1" kern="1200" dirty="0" err="1" smtClean="0"/>
            <a:t>Ознаймити</a:t>
          </a:r>
          <a:r>
            <a:rPr lang="uk-UA" sz="1800" i="1" kern="1200" dirty="0" smtClean="0"/>
            <a:t> учнів з видами та виражальними засобами образотворчого мистецтва.</a:t>
          </a:r>
          <a:endParaRPr lang="ru-RU" sz="1800" i="1" kern="1200" dirty="0"/>
        </a:p>
      </dsp:txBody>
      <dsp:txXfrm rot="-5400000">
        <a:off x="1039018" y="48278"/>
        <a:ext cx="5009883" cy="870607"/>
      </dsp:txXfrm>
    </dsp:sp>
    <dsp:sp modelId="{84B368F0-7AA4-49CC-A96E-36EC9D808E25}">
      <dsp:nvSpPr>
        <dsp:cNvPr id="0" name=""/>
        <dsp:cNvSpPr/>
      </dsp:nvSpPr>
      <dsp:spPr>
        <a:xfrm rot="5400000">
          <a:off x="-222646" y="1512490"/>
          <a:ext cx="1484312" cy="1039018"/>
        </a:xfrm>
        <a:prstGeom prst="chevron">
          <a:avLst/>
        </a:prstGeom>
        <a:gradFill rotWithShape="1">
          <a:gsLst>
            <a:gs pos="0">
              <a:schemeClr val="accent3">
                <a:tint val="96000"/>
                <a:satMod val="120000"/>
                <a:lumMod val="120000"/>
              </a:schemeClr>
            </a:gs>
            <a:gs pos="100000">
              <a:schemeClr val="accent3">
                <a:shade val="89000"/>
                <a:lumMod val="90000"/>
              </a:schemeClr>
            </a:gs>
          </a:gsLst>
          <a:lin ang="5400000" scaled="0"/>
        </a:gradFill>
        <a:ln w="9525" cap="flat" cmpd="sng" algn="ctr">
          <a:solidFill>
            <a:schemeClr val="accent3"/>
          </a:solidFill>
          <a:prstDash val="solid"/>
        </a:ln>
        <a:effectLst>
          <a:outerShdw blurRad="50800" dist="25400" dir="5400000" rotWithShape="0">
            <a:srgbClr val="000000">
              <a:alpha val="38000"/>
            </a:srgbClr>
          </a:outerShdw>
        </a:effectLst>
        <a:scene3d>
          <a:camera prst="orthographicFront">
            <a:rot lat="0" lon="0" rev="0"/>
          </a:camera>
          <a:lightRig rig="contrasting" dir="t">
            <a:rot lat="0" lon="0" rev="1200000"/>
          </a:lightRig>
        </a:scene3d>
        <a:sp3d prstMaterial="flat">
          <a:bevelT w="12700" h="12700"/>
        </a:sp3d>
      </dsp:spPr>
      <dsp:style>
        <a:lnRef idx="1">
          <a:schemeClr val="accent3"/>
        </a:lnRef>
        <a:fillRef idx="3">
          <a:schemeClr val="accent3"/>
        </a:fillRef>
        <a:effectRef idx="2">
          <a:schemeClr val="accent3"/>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endParaRPr lang="ru-RU" sz="2500" kern="1200"/>
        </a:p>
      </dsp:txBody>
      <dsp:txXfrm rot="-5400000">
        <a:off x="1" y="1809352"/>
        <a:ext cx="1039018" cy="445294"/>
      </dsp:txXfrm>
    </dsp:sp>
    <dsp:sp modelId="{6BC95D90-8847-47B7-A6BE-B49B520E85CE}">
      <dsp:nvSpPr>
        <dsp:cNvPr id="0" name=""/>
        <dsp:cNvSpPr/>
      </dsp:nvSpPr>
      <dsp:spPr>
        <a:xfrm rot="5400000">
          <a:off x="3085107" y="-756245"/>
          <a:ext cx="964803" cy="5056981"/>
        </a:xfrm>
        <a:prstGeom prst="round2Same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uk-UA" sz="1800" b="1" kern="1200"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t>Формування творчого задуму. </a:t>
          </a:r>
          <a:r>
            <a:rPr lang="uk-UA" sz="1800" i="1" kern="1200" dirty="0" smtClean="0"/>
            <a:t>Навчити законів композиції та побудови</a:t>
          </a:r>
          <a:endParaRPr lang="ru-RU" sz="1800" i="1" kern="1200" dirty="0"/>
        </a:p>
      </dsp:txBody>
      <dsp:txXfrm rot="-5400000">
        <a:off x="1039018" y="1336942"/>
        <a:ext cx="5009883" cy="870607"/>
      </dsp:txXfrm>
    </dsp:sp>
    <dsp:sp modelId="{D0E6CB88-CF75-4334-89B7-AA4763FAA250}">
      <dsp:nvSpPr>
        <dsp:cNvPr id="0" name=""/>
        <dsp:cNvSpPr/>
      </dsp:nvSpPr>
      <dsp:spPr>
        <a:xfrm rot="5400000">
          <a:off x="-222646" y="2801154"/>
          <a:ext cx="1484312" cy="1039018"/>
        </a:xfrm>
        <a:prstGeom prst="chevron">
          <a:avLst/>
        </a:prstGeom>
        <a:solidFill>
          <a:schemeClr val="accent1">
            <a:hueOff val="0"/>
            <a:satOff val="0"/>
            <a:lumOff val="0"/>
            <a:alphaOff val="0"/>
          </a:schemeClr>
        </a:solidFill>
        <a:ln>
          <a:noFill/>
        </a:ln>
        <a:effectLst>
          <a:outerShdw blurRad="50800" dist="254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endParaRPr lang="ru-RU" sz="2500" kern="1200"/>
        </a:p>
      </dsp:txBody>
      <dsp:txXfrm rot="-5400000">
        <a:off x="1" y="3098016"/>
        <a:ext cx="1039018" cy="445294"/>
      </dsp:txXfrm>
    </dsp:sp>
    <dsp:sp modelId="{4546A7DF-6913-4E29-9848-52D14F570A12}">
      <dsp:nvSpPr>
        <dsp:cNvPr id="0" name=""/>
        <dsp:cNvSpPr/>
      </dsp:nvSpPr>
      <dsp:spPr>
        <a:xfrm rot="5400000">
          <a:off x="3085107" y="532418"/>
          <a:ext cx="964803" cy="5056981"/>
        </a:xfrm>
        <a:prstGeom prst="round2Same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uk-UA" sz="1800" b="1" kern="1200"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t>Його посильна творча реалізація. </a:t>
          </a:r>
          <a:r>
            <a:rPr lang="uk-UA" sz="1800" i="1" kern="1200" dirty="0" smtClean="0"/>
            <a:t>Ставити завдання, враховуючи вікові, індивідуальні, матеріальні можливості учнів.</a:t>
          </a:r>
          <a:endParaRPr lang="ru-RU" sz="1800" i="1" kern="1200" dirty="0"/>
        </a:p>
      </dsp:txBody>
      <dsp:txXfrm rot="-5400000">
        <a:off x="1039018" y="2625605"/>
        <a:ext cx="5009883" cy="870607"/>
      </dsp:txXfrm>
    </dsp:sp>
  </dsp:spTree>
</dsp:drawing>
</file>

<file path=ppt/diagrams/layout1.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42234EFE-E129-44B7-9CE9-C3A510E25F5E}" type="datetimeFigureOut">
              <a:rPr lang="ru-RU" smtClean="0"/>
              <a:t>15.12.2014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CC5CE78-AAD5-4DD9-9EDE-22F34F4AF6C6}"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42234EFE-E129-44B7-9CE9-C3A510E25F5E}" type="datetimeFigureOut">
              <a:rPr lang="ru-RU" smtClean="0"/>
              <a:t>15.12.2014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CC5CE78-AAD5-4DD9-9EDE-22F34F4AF6C6}"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42234EFE-E129-44B7-9CE9-C3A510E25F5E}" type="datetimeFigureOut">
              <a:rPr lang="ru-RU" smtClean="0"/>
              <a:t>15.12.2014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CC5CE78-AAD5-4DD9-9EDE-22F34F4AF6C6}" type="slidenum">
              <a:rPr lang="ru-RU" smtClean="0"/>
              <a:t>‹#›</a:t>
            </a:fld>
            <a:endParaRPr lang="ru-RU"/>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42234EFE-E129-44B7-9CE9-C3A510E25F5E}" type="datetimeFigureOut">
              <a:rPr lang="ru-RU" smtClean="0"/>
              <a:t>15.12.2014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CC5CE78-AAD5-4DD9-9EDE-22F34F4AF6C6}" type="slidenum">
              <a:rPr lang="ru-RU" smtClean="0"/>
              <a:t>‹#›</a:t>
            </a:fld>
            <a:endParaRPr lang="ru-RU"/>
          </a:p>
        </p:txBody>
      </p:sp>
      <p:sp>
        <p:nvSpPr>
          <p:cNvPr id="7" name="Title 6"/>
          <p:cNvSpPr>
            <a:spLocks noGrp="1"/>
          </p:cNvSpPr>
          <p:nvPr>
            <p:ph type="title"/>
          </p:nvPr>
        </p:nvSpPr>
        <p:spPr/>
        <p:txBody>
          <a:bodyPr/>
          <a:lstStyle/>
          <a:p>
            <a:r>
              <a:rPr lang="ru-RU" smtClean="0"/>
              <a:t>Образец заголовка</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42234EFE-E129-44B7-9CE9-C3A510E25F5E}" type="datetimeFigureOut">
              <a:rPr lang="ru-RU" smtClean="0"/>
              <a:t>15.12.2014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CC5CE78-AAD5-4DD9-9EDE-22F34F4AF6C6}"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5" name="Date Placeholder 4"/>
          <p:cNvSpPr>
            <a:spLocks noGrp="1"/>
          </p:cNvSpPr>
          <p:nvPr>
            <p:ph type="dt" sz="half" idx="10"/>
          </p:nvPr>
        </p:nvSpPr>
        <p:spPr/>
        <p:txBody>
          <a:bodyPr/>
          <a:lstStyle/>
          <a:p>
            <a:fld id="{42234EFE-E129-44B7-9CE9-C3A510E25F5E}" type="datetimeFigureOut">
              <a:rPr lang="ru-RU" smtClean="0"/>
              <a:t>15.12.2014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1CC5CE78-AAD5-4DD9-9EDE-22F34F4AF6C6}" type="slidenum">
              <a:rPr lang="ru-RU" smtClean="0"/>
              <a:t>‹#›</a:t>
            </a:fld>
            <a:endParaRPr lang="ru-RU"/>
          </a:p>
        </p:txBody>
      </p:sp>
      <p:sp>
        <p:nvSpPr>
          <p:cNvPr id="9" name="Content Placeholder 8"/>
          <p:cNvSpPr>
            <a:spLocks noGrp="1"/>
          </p:cNvSpPr>
          <p:nvPr>
            <p:ph sz="quarter" idx="13"/>
          </p:nvPr>
        </p:nvSpPr>
        <p:spPr>
          <a:xfrm>
            <a:off x="676655"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42234EFE-E129-44B7-9CE9-C3A510E25F5E}" type="datetimeFigureOut">
              <a:rPr lang="ru-RU" smtClean="0"/>
              <a:t>15.12.2014</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1CC5CE78-AAD5-4DD9-9EDE-22F34F4AF6C6}"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42234EFE-E129-44B7-9CE9-C3A510E25F5E}" type="datetimeFigureOut">
              <a:rPr lang="ru-RU" smtClean="0"/>
              <a:t>15.12.2014</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1CC5CE78-AAD5-4DD9-9EDE-22F34F4AF6C6}"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42234EFE-E129-44B7-9CE9-C3A510E25F5E}" type="datetimeFigureOut">
              <a:rPr lang="ru-RU" smtClean="0"/>
              <a:t>15.12.2014</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1CC5CE78-AAD5-4DD9-9EDE-22F34F4AF6C6}"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42234EFE-E129-44B7-9CE9-C3A510E25F5E}" type="datetimeFigureOut">
              <a:rPr lang="ru-RU" smtClean="0"/>
              <a:t>15.12.2014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1CC5CE78-AAD5-4DD9-9EDE-22F34F4AF6C6}" type="slidenum">
              <a:rPr lang="ru-RU" smtClean="0"/>
              <a:t>‹#›</a:t>
            </a:fld>
            <a:endParaRPr lang="ru-RU"/>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ru-RU" smtClean="0"/>
              <a:t>Образец заголовка</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ru-RU" smtClean="0"/>
              <a:t>Образец заголовка</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42234EFE-E129-44B7-9CE9-C3A510E25F5E}" type="datetimeFigureOut">
              <a:rPr lang="ru-RU" smtClean="0"/>
              <a:t>15.12.2014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1CC5CE78-AAD5-4DD9-9EDE-22F34F4AF6C6}" type="slidenum">
              <a:rPr lang="ru-RU" smtClean="0"/>
              <a:t>‹#›</a:t>
            </a:fld>
            <a:endParaRPr lang="ru-RU"/>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42234EFE-E129-44B7-9CE9-C3A510E25F5E}" type="datetimeFigureOut">
              <a:rPr lang="ru-RU" smtClean="0"/>
              <a:t>15.12.2014</a:t>
            </a:fld>
            <a:endParaRPr lang="ru-RU"/>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ru-RU"/>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1CC5CE78-AAD5-4DD9-9EDE-22F34F4AF6C6}" type="slidenum">
              <a:rPr lang="ru-RU" smtClean="0"/>
              <a:t>‹#›</a:t>
            </a:fld>
            <a:endParaRPr lang="ru-RU"/>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H:\семінар\DSCN279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1124744"/>
            <a:ext cx="4032448" cy="302433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5148064" y="1124744"/>
            <a:ext cx="3600400" cy="2862322"/>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lnSpc>
                <a:spcPct val="150000"/>
              </a:lnSpc>
            </a:pPr>
            <a:r>
              <a:rPr lang="ru-RU" sz="2000" b="1" cap="none" spc="50" dirty="0" smtClean="0">
                <a:ln w="11430"/>
                <a:solidFill>
                  <a:srgbClr val="002060"/>
                </a:solidFill>
                <a:effectLst>
                  <a:outerShdw blurRad="76200" dist="50800" dir="5400000" algn="tl" rotWithShape="0">
                    <a:srgbClr val="000000">
                      <a:alpha val="65000"/>
                    </a:srgbClr>
                  </a:outerShdw>
                </a:effectLst>
              </a:rPr>
              <a:t>Презентація </a:t>
            </a:r>
            <a:r>
              <a:rPr lang="ru-RU" sz="2000" b="1" cap="none" spc="50" dirty="0" err="1" smtClean="0">
                <a:ln w="11430"/>
                <a:solidFill>
                  <a:srgbClr val="002060"/>
                </a:solidFill>
                <a:effectLst>
                  <a:outerShdw blurRad="76200" dist="50800" dir="5400000" algn="tl" rotWithShape="0">
                    <a:srgbClr val="000000">
                      <a:alpha val="65000"/>
                    </a:srgbClr>
                  </a:outerShdw>
                </a:effectLst>
              </a:rPr>
              <a:t>досвіду</a:t>
            </a:r>
            <a:r>
              <a:rPr lang="ru-RU" sz="2000" b="1" cap="none" spc="50" dirty="0" smtClean="0">
                <a:ln w="11430"/>
                <a:solidFill>
                  <a:srgbClr val="002060"/>
                </a:solidFill>
                <a:effectLst>
                  <a:outerShdw blurRad="76200" dist="50800" dir="5400000" algn="tl" rotWithShape="0">
                    <a:srgbClr val="000000">
                      <a:alpha val="65000"/>
                    </a:srgbClr>
                  </a:outerShdw>
                </a:effectLst>
              </a:rPr>
              <a:t> </a:t>
            </a:r>
            <a:r>
              <a:rPr lang="ru-RU" sz="2000" b="1" cap="none" spc="50" dirty="0" err="1" smtClean="0">
                <a:ln w="11430"/>
                <a:solidFill>
                  <a:srgbClr val="002060"/>
                </a:solidFill>
                <a:effectLst>
                  <a:outerShdw blurRad="76200" dist="50800" dir="5400000" algn="tl" rotWithShape="0">
                    <a:srgbClr val="000000">
                      <a:alpha val="65000"/>
                    </a:srgbClr>
                  </a:outerShdw>
                </a:effectLst>
              </a:rPr>
              <a:t>роботи</a:t>
            </a:r>
            <a:r>
              <a:rPr lang="ru-RU" sz="2000" b="1" cap="none" spc="50" dirty="0" smtClean="0">
                <a:ln w="11430"/>
                <a:solidFill>
                  <a:srgbClr val="002060"/>
                </a:solidFill>
                <a:effectLst>
                  <a:outerShdw blurRad="76200" dist="50800" dir="5400000" algn="tl" rotWithShape="0">
                    <a:srgbClr val="000000">
                      <a:alpha val="65000"/>
                    </a:srgbClr>
                  </a:outerShdw>
                </a:effectLst>
              </a:rPr>
              <a:t> </a:t>
            </a:r>
          </a:p>
          <a:p>
            <a:pPr algn="ctr">
              <a:lnSpc>
                <a:spcPct val="150000"/>
              </a:lnSpc>
            </a:pPr>
            <a:r>
              <a:rPr lang="ru-RU" sz="2000" b="1" cap="none" spc="50" dirty="0" err="1" smtClean="0">
                <a:ln w="11430"/>
                <a:solidFill>
                  <a:srgbClr val="002060"/>
                </a:solidFill>
                <a:effectLst>
                  <a:outerShdw blurRad="76200" dist="50800" dir="5400000" algn="tl" rotWithShape="0">
                    <a:srgbClr val="000000">
                      <a:alpha val="65000"/>
                    </a:srgbClr>
                  </a:outerShdw>
                </a:effectLst>
              </a:rPr>
              <a:t>вчителя</a:t>
            </a:r>
            <a:r>
              <a:rPr lang="ru-RU" sz="2000" b="1" cap="none" spc="50" dirty="0" smtClean="0">
                <a:ln w="11430"/>
                <a:solidFill>
                  <a:srgbClr val="002060"/>
                </a:solidFill>
                <a:effectLst>
                  <a:outerShdw blurRad="76200" dist="50800" dir="5400000" algn="tl" rotWithShape="0">
                    <a:srgbClr val="000000">
                      <a:alpha val="65000"/>
                    </a:srgbClr>
                  </a:outerShdw>
                </a:effectLst>
              </a:rPr>
              <a:t> </a:t>
            </a:r>
            <a:r>
              <a:rPr lang="ru-RU" sz="2000" b="1" cap="none" spc="50" dirty="0" err="1" smtClean="0">
                <a:ln w="11430"/>
                <a:solidFill>
                  <a:srgbClr val="002060"/>
                </a:solidFill>
                <a:effectLst>
                  <a:outerShdw blurRad="76200" dist="50800" dir="5400000" algn="tl" rotWithShape="0">
                    <a:srgbClr val="000000">
                      <a:alpha val="65000"/>
                    </a:srgbClr>
                  </a:outerShdw>
                </a:effectLst>
              </a:rPr>
              <a:t>образотворчого</a:t>
            </a:r>
            <a:r>
              <a:rPr lang="ru-RU" sz="2000" b="1" cap="none" spc="50" dirty="0" smtClean="0">
                <a:ln w="11430"/>
                <a:solidFill>
                  <a:srgbClr val="002060"/>
                </a:solidFill>
                <a:effectLst>
                  <a:outerShdw blurRad="76200" dist="50800" dir="5400000" algn="tl" rotWithShape="0">
                    <a:srgbClr val="000000">
                      <a:alpha val="65000"/>
                    </a:srgbClr>
                  </a:outerShdw>
                </a:effectLst>
              </a:rPr>
              <a:t> </a:t>
            </a:r>
            <a:r>
              <a:rPr lang="ru-RU" sz="2000" b="1" cap="none" spc="50" dirty="0" err="1" smtClean="0">
                <a:ln w="11430"/>
                <a:solidFill>
                  <a:srgbClr val="002060"/>
                </a:solidFill>
                <a:effectLst>
                  <a:outerShdw blurRad="76200" dist="50800" dir="5400000" algn="tl" rotWithShape="0">
                    <a:srgbClr val="000000">
                      <a:alpha val="65000"/>
                    </a:srgbClr>
                  </a:outerShdw>
                </a:effectLst>
              </a:rPr>
              <a:t>мистецтва</a:t>
            </a:r>
            <a:endParaRPr lang="ru-RU" sz="2000" b="1" cap="none" spc="50" dirty="0" smtClean="0">
              <a:ln w="11430"/>
              <a:solidFill>
                <a:srgbClr val="002060"/>
              </a:solidFill>
              <a:effectLst>
                <a:outerShdw blurRad="76200" dist="50800" dir="5400000" algn="tl" rotWithShape="0">
                  <a:srgbClr val="000000">
                    <a:alpha val="65000"/>
                  </a:srgbClr>
                </a:outerShdw>
              </a:effectLst>
            </a:endParaRPr>
          </a:p>
          <a:p>
            <a:pPr algn="ctr">
              <a:lnSpc>
                <a:spcPct val="150000"/>
              </a:lnSpc>
            </a:pPr>
            <a:r>
              <a:rPr lang="uk-UA" sz="2000" b="1" spc="50" dirty="0" smtClean="0">
                <a:ln w="11430"/>
                <a:solidFill>
                  <a:srgbClr val="002060"/>
                </a:solidFill>
                <a:effectLst>
                  <a:outerShdw blurRad="76200" dist="50800" dir="5400000" algn="tl" rotWithShape="0">
                    <a:srgbClr val="000000">
                      <a:alpha val="65000"/>
                    </a:srgbClr>
                  </a:outerShdw>
                </a:effectLst>
              </a:rPr>
              <a:t>Загальноосвітньої школи І-ІІ ступенів с. Зелений Гай</a:t>
            </a:r>
          </a:p>
          <a:p>
            <a:pPr algn="ctr">
              <a:lnSpc>
                <a:spcPct val="150000"/>
              </a:lnSpc>
            </a:pPr>
            <a:r>
              <a:rPr lang="uk-UA" sz="2000" b="1" cap="none" spc="50" dirty="0" err="1" smtClean="0">
                <a:ln w="11430"/>
                <a:solidFill>
                  <a:srgbClr val="002060"/>
                </a:solidFill>
                <a:effectLst>
                  <a:outerShdw blurRad="76200" dist="50800" dir="5400000" algn="tl" rotWithShape="0">
                    <a:srgbClr val="000000">
                      <a:alpha val="65000"/>
                    </a:srgbClr>
                  </a:outerShdw>
                </a:effectLst>
              </a:rPr>
              <a:t>Заліщицького</a:t>
            </a:r>
            <a:r>
              <a:rPr lang="uk-UA" sz="2000" b="1" cap="none" spc="50" dirty="0" smtClean="0">
                <a:ln w="11430"/>
                <a:solidFill>
                  <a:srgbClr val="002060"/>
                </a:solidFill>
                <a:effectLst>
                  <a:outerShdw blurRad="76200" dist="50800" dir="5400000" algn="tl" rotWithShape="0">
                    <a:srgbClr val="000000">
                      <a:alpha val="65000"/>
                    </a:srgbClr>
                  </a:outerShdw>
                </a:effectLst>
              </a:rPr>
              <a:t> району</a:t>
            </a:r>
            <a:endParaRPr lang="ru-RU" sz="2000" b="1" cap="none" spc="50" dirty="0">
              <a:ln w="11430"/>
              <a:solidFill>
                <a:srgbClr val="002060"/>
              </a:solidFill>
              <a:effectLst>
                <a:outerShdw blurRad="76200" dist="50800" dir="5400000" algn="tl" rotWithShape="0">
                  <a:srgbClr val="000000">
                    <a:alpha val="65000"/>
                  </a:srgbClr>
                </a:outerShdw>
              </a:effectLst>
            </a:endParaRPr>
          </a:p>
        </p:txBody>
      </p:sp>
      <p:sp>
        <p:nvSpPr>
          <p:cNvPr id="3" name="Прямоугольник 2"/>
          <p:cNvSpPr/>
          <p:nvPr/>
        </p:nvSpPr>
        <p:spPr>
          <a:xfrm>
            <a:off x="661307" y="4725144"/>
            <a:ext cx="7952818" cy="76944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4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Хомяка </a:t>
            </a:r>
            <a:r>
              <a:rPr lang="ru-RU" sz="4400" b="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Андрія</a:t>
            </a:r>
            <a:r>
              <a:rPr lang="ru-RU" sz="4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ru-RU" sz="4400" b="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Володимировича</a:t>
            </a:r>
            <a:endParaRPr lang="ru-RU" sz="4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36952204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259632" y="1052736"/>
            <a:ext cx="6408712" cy="4619726"/>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nSpc>
                <a:spcPct val="150000"/>
              </a:lnSpc>
            </a:pPr>
            <a:r>
              <a:rPr lang="uk-UA"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ea typeface="Calibri"/>
              </a:rPr>
              <a:t>    </a:t>
            </a:r>
            <a:r>
              <a:rPr lang="uk-UA" b="1" spc="50" dirty="0" smtClean="0">
                <a:ln w="11430"/>
                <a:solidFill>
                  <a:schemeClr val="tx2"/>
                </a:solidFill>
                <a:effectLst>
                  <a:outerShdw blurRad="76200" dist="50800" dir="5400000" algn="tl" rotWithShape="0">
                    <a:srgbClr val="000000">
                      <a:alpha val="65000"/>
                    </a:srgbClr>
                  </a:outerShdw>
                </a:effectLst>
                <a:latin typeface="Arial Black" pitchFamily="34" charset="0"/>
                <a:ea typeface="Calibri"/>
              </a:rPr>
              <a:t>Для цього використовую методи активного навчання, які активізують увагу учнів, допомагають конструктивно організувати роботу, вміло зробити психологічне розвантаження, перепочинок, збалансувати різні види діяльності, створити позитивний емоційний настрій. </a:t>
            </a:r>
            <a:r>
              <a:rPr lang="ru-RU" b="1" spc="50" dirty="0" err="1" smtClean="0">
                <a:ln w="11430"/>
                <a:solidFill>
                  <a:schemeClr val="tx2"/>
                </a:solidFill>
                <a:effectLst>
                  <a:outerShdw blurRad="76200" dist="50800" dir="5400000" algn="tl" rotWithShape="0">
                    <a:srgbClr val="000000">
                      <a:alpha val="65000"/>
                    </a:srgbClr>
                  </a:outerShdw>
                </a:effectLst>
                <a:latin typeface="Arial Black" pitchFamily="34" charset="0"/>
                <a:ea typeface="Calibri"/>
              </a:rPr>
              <a:t>Методи</a:t>
            </a:r>
            <a:r>
              <a:rPr lang="ru-RU" b="1" spc="50" dirty="0" smtClean="0">
                <a:ln w="11430"/>
                <a:solidFill>
                  <a:schemeClr val="tx2"/>
                </a:solidFill>
                <a:effectLst>
                  <a:outerShdw blurRad="76200" dist="50800" dir="5400000" algn="tl" rotWithShape="0">
                    <a:srgbClr val="000000">
                      <a:alpha val="65000"/>
                    </a:srgbClr>
                  </a:outerShdw>
                </a:effectLst>
                <a:latin typeface="Arial Black" pitchFamily="34" charset="0"/>
                <a:ea typeface="Calibri"/>
              </a:rPr>
              <a:t> активного </a:t>
            </a:r>
            <a:r>
              <a:rPr lang="ru-RU" b="1" spc="50" dirty="0" err="1" smtClean="0">
                <a:ln w="11430"/>
                <a:solidFill>
                  <a:schemeClr val="tx2"/>
                </a:solidFill>
                <a:effectLst>
                  <a:outerShdw blurRad="76200" dist="50800" dir="5400000" algn="tl" rotWithShape="0">
                    <a:srgbClr val="000000">
                      <a:alpha val="65000"/>
                    </a:srgbClr>
                  </a:outerShdw>
                </a:effectLst>
                <a:latin typeface="Arial Black" pitchFamily="34" charset="0"/>
                <a:ea typeface="Calibri"/>
              </a:rPr>
              <a:t>навчання</a:t>
            </a:r>
            <a:r>
              <a:rPr lang="ru-RU" b="1" spc="50" dirty="0" smtClean="0">
                <a:ln w="11430"/>
                <a:solidFill>
                  <a:schemeClr val="tx2"/>
                </a:solidFill>
                <a:effectLst>
                  <a:outerShdw blurRad="76200" dist="50800" dir="5400000" algn="tl" rotWithShape="0">
                    <a:srgbClr val="000000">
                      <a:alpha val="65000"/>
                    </a:srgbClr>
                  </a:outerShdw>
                </a:effectLst>
                <a:latin typeface="Arial Black" pitchFamily="34" charset="0"/>
                <a:ea typeface="Calibri"/>
              </a:rPr>
              <a:t> </a:t>
            </a:r>
            <a:r>
              <a:rPr lang="ru-RU" b="1" spc="50" dirty="0" err="1" smtClean="0">
                <a:ln w="11430"/>
                <a:solidFill>
                  <a:schemeClr val="tx2"/>
                </a:solidFill>
                <a:effectLst>
                  <a:outerShdw blurRad="76200" dist="50800" dir="5400000" algn="tl" rotWithShape="0">
                    <a:srgbClr val="000000">
                      <a:alpha val="65000"/>
                    </a:srgbClr>
                  </a:outerShdw>
                </a:effectLst>
                <a:latin typeface="Arial Black" pitchFamily="34" charset="0"/>
                <a:ea typeface="Calibri"/>
              </a:rPr>
              <a:t>втілюю</a:t>
            </a:r>
            <a:r>
              <a:rPr lang="ru-RU" b="1" spc="50" dirty="0" smtClean="0">
                <a:ln w="11430"/>
                <a:solidFill>
                  <a:schemeClr val="tx2"/>
                </a:solidFill>
                <a:effectLst>
                  <a:outerShdw blurRad="76200" dist="50800" dir="5400000" algn="tl" rotWithShape="0">
                    <a:srgbClr val="000000">
                      <a:alpha val="65000"/>
                    </a:srgbClr>
                  </a:outerShdw>
                </a:effectLst>
                <a:latin typeface="Arial Black" pitchFamily="34" charset="0"/>
                <a:ea typeface="Calibri"/>
              </a:rPr>
              <a:t> за </a:t>
            </a:r>
            <a:r>
              <a:rPr lang="ru-RU" b="1" spc="50" dirty="0" err="1" smtClean="0">
                <a:ln w="11430"/>
                <a:solidFill>
                  <a:schemeClr val="tx2"/>
                </a:solidFill>
                <a:effectLst>
                  <a:outerShdw blurRad="76200" dist="50800" dir="5400000" algn="tl" rotWithShape="0">
                    <a:srgbClr val="000000">
                      <a:alpha val="65000"/>
                    </a:srgbClr>
                  </a:outerShdw>
                </a:effectLst>
                <a:latin typeface="Arial Black" pitchFamily="34" charset="0"/>
                <a:ea typeface="Calibri"/>
              </a:rPr>
              <a:t>допомог</a:t>
            </a:r>
            <a:r>
              <a:rPr lang="uk-UA" b="1" spc="50" dirty="0" err="1" smtClean="0">
                <a:ln w="11430"/>
                <a:solidFill>
                  <a:schemeClr val="tx2"/>
                </a:solidFill>
                <a:effectLst>
                  <a:outerShdw blurRad="76200" dist="50800" dir="5400000" algn="tl" rotWithShape="0">
                    <a:srgbClr val="000000">
                      <a:alpha val="65000"/>
                    </a:srgbClr>
                  </a:outerShdw>
                </a:effectLst>
                <a:latin typeface="Arial Black" pitchFamily="34" charset="0"/>
                <a:ea typeface="Calibri"/>
              </a:rPr>
              <a:t>ою</a:t>
            </a:r>
            <a:r>
              <a:rPr lang="uk-UA" b="1" spc="50" dirty="0" smtClean="0">
                <a:ln w="11430"/>
                <a:solidFill>
                  <a:schemeClr val="tx2"/>
                </a:solidFill>
                <a:effectLst>
                  <a:outerShdw blurRad="76200" dist="50800" dir="5400000" algn="tl" rotWithShape="0">
                    <a:srgbClr val="000000">
                      <a:alpha val="65000"/>
                    </a:srgbClr>
                  </a:outerShdw>
                </a:effectLst>
                <a:latin typeface="Arial Black" pitchFamily="34" charset="0"/>
                <a:ea typeface="Calibri"/>
              </a:rPr>
              <a:t> </a:t>
            </a:r>
            <a:r>
              <a:rPr lang="ru-RU" b="1" spc="50" dirty="0" smtClean="0">
                <a:ln w="11430"/>
                <a:solidFill>
                  <a:schemeClr val="tx2"/>
                </a:solidFill>
                <a:effectLst>
                  <a:outerShdw blurRad="76200" dist="50800" dir="5400000" algn="tl" rotWithShape="0">
                    <a:srgbClr val="000000">
                      <a:alpha val="65000"/>
                    </a:srgbClr>
                  </a:outerShdw>
                </a:effectLst>
                <a:latin typeface="Arial Black" pitchFamily="34" charset="0"/>
                <a:ea typeface="Calibri"/>
              </a:rPr>
              <a:t> </a:t>
            </a:r>
            <a:r>
              <a:rPr lang="ru-RU" b="1" spc="50" dirty="0" err="1" smtClean="0">
                <a:ln w="11430"/>
                <a:solidFill>
                  <a:schemeClr val="tx2"/>
                </a:solidFill>
                <a:effectLst>
                  <a:outerShdw blurRad="76200" dist="50800" dir="5400000" algn="tl" rotWithShape="0">
                    <a:srgbClr val="000000">
                      <a:alpha val="65000"/>
                    </a:srgbClr>
                  </a:outerShdw>
                </a:effectLst>
                <a:latin typeface="Arial Black" pitchFamily="34" charset="0"/>
                <a:ea typeface="Calibri"/>
              </a:rPr>
              <a:t>ігрових</a:t>
            </a:r>
            <a:r>
              <a:rPr lang="ru-RU" b="1" spc="50" dirty="0" smtClean="0">
                <a:ln w="11430"/>
                <a:solidFill>
                  <a:schemeClr val="tx2"/>
                </a:solidFill>
                <a:effectLst>
                  <a:outerShdw blurRad="76200" dist="50800" dir="5400000" algn="tl" rotWithShape="0">
                    <a:srgbClr val="000000">
                      <a:alpha val="65000"/>
                    </a:srgbClr>
                  </a:outerShdw>
                </a:effectLst>
                <a:latin typeface="Arial Black" pitchFamily="34" charset="0"/>
                <a:ea typeface="Calibri"/>
              </a:rPr>
              <a:t> </a:t>
            </a:r>
            <a:r>
              <a:rPr lang="ru-RU" b="1" spc="50" dirty="0" err="1" smtClean="0">
                <a:ln w="11430"/>
                <a:solidFill>
                  <a:schemeClr val="tx2"/>
                </a:solidFill>
                <a:effectLst>
                  <a:outerShdw blurRad="76200" dist="50800" dir="5400000" algn="tl" rotWithShape="0">
                    <a:srgbClr val="000000">
                      <a:alpha val="65000"/>
                    </a:srgbClr>
                  </a:outerShdw>
                </a:effectLst>
                <a:latin typeface="Arial Black" pitchFamily="34" charset="0"/>
                <a:ea typeface="Calibri"/>
              </a:rPr>
              <a:t>вправ</a:t>
            </a:r>
            <a:r>
              <a:rPr lang="ru-RU" b="1" spc="50" dirty="0" smtClean="0">
                <a:ln w="11430"/>
                <a:solidFill>
                  <a:schemeClr val="tx2"/>
                </a:solidFill>
                <a:effectLst>
                  <a:outerShdw blurRad="76200" dist="50800" dir="5400000" algn="tl" rotWithShape="0">
                    <a:srgbClr val="000000">
                      <a:alpha val="65000"/>
                    </a:srgbClr>
                  </a:outerShdw>
                </a:effectLst>
                <a:latin typeface="Arial Black" pitchFamily="34" charset="0"/>
                <a:ea typeface="Calibri"/>
              </a:rPr>
              <a:t>, </a:t>
            </a:r>
            <a:r>
              <a:rPr lang="ru-RU" b="1" spc="50" dirty="0" err="1" smtClean="0">
                <a:ln w="11430"/>
                <a:solidFill>
                  <a:schemeClr val="tx2"/>
                </a:solidFill>
                <a:effectLst>
                  <a:outerShdw blurRad="76200" dist="50800" dir="5400000" algn="tl" rotWithShape="0">
                    <a:srgbClr val="000000">
                      <a:alpha val="65000"/>
                    </a:srgbClr>
                  </a:outerShdw>
                </a:effectLst>
                <a:latin typeface="Arial Black" pitchFamily="34" charset="0"/>
                <a:ea typeface="Calibri"/>
              </a:rPr>
              <a:t>практичних</a:t>
            </a:r>
            <a:r>
              <a:rPr lang="ru-RU" b="1" spc="50" dirty="0" smtClean="0">
                <a:ln w="11430"/>
                <a:solidFill>
                  <a:schemeClr val="tx2"/>
                </a:solidFill>
                <a:effectLst>
                  <a:outerShdw blurRad="76200" dist="50800" dir="5400000" algn="tl" rotWithShape="0">
                    <a:srgbClr val="000000">
                      <a:alpha val="65000"/>
                    </a:srgbClr>
                  </a:outerShdw>
                </a:effectLst>
                <a:latin typeface="Arial Black" pitchFamily="34" charset="0"/>
                <a:ea typeface="Calibri"/>
              </a:rPr>
              <a:t> </a:t>
            </a:r>
            <a:r>
              <a:rPr lang="ru-RU" b="1" spc="50" dirty="0" err="1" smtClean="0">
                <a:ln w="11430"/>
                <a:solidFill>
                  <a:schemeClr val="tx2"/>
                </a:solidFill>
                <a:effectLst>
                  <a:outerShdw blurRad="76200" dist="50800" dir="5400000" algn="tl" rotWithShape="0">
                    <a:srgbClr val="000000">
                      <a:alpha val="65000"/>
                    </a:srgbClr>
                  </a:outerShdw>
                </a:effectLst>
                <a:latin typeface="Arial Black" pitchFamily="34" charset="0"/>
                <a:ea typeface="Calibri"/>
              </a:rPr>
              <a:t>завдань</a:t>
            </a:r>
            <a:r>
              <a:rPr lang="ru-RU" b="1" spc="50" dirty="0" smtClean="0">
                <a:ln w="11430"/>
                <a:solidFill>
                  <a:schemeClr val="tx2"/>
                </a:solidFill>
                <a:effectLst>
                  <a:outerShdw blurRad="76200" dist="50800" dir="5400000" algn="tl" rotWithShape="0">
                    <a:srgbClr val="000000">
                      <a:alpha val="65000"/>
                    </a:srgbClr>
                  </a:outerShdw>
                </a:effectLst>
                <a:latin typeface="Arial Black" pitchFamily="34" charset="0"/>
                <a:ea typeface="Calibri"/>
              </a:rPr>
              <a:t>, </a:t>
            </a:r>
            <a:r>
              <a:rPr lang="ru-RU" b="1" spc="50" dirty="0" err="1" smtClean="0">
                <a:ln w="11430"/>
                <a:solidFill>
                  <a:schemeClr val="tx2"/>
                </a:solidFill>
                <a:effectLst>
                  <a:outerShdw blurRad="76200" dist="50800" dir="5400000" algn="tl" rotWithShape="0">
                    <a:srgbClr val="000000">
                      <a:alpha val="65000"/>
                    </a:srgbClr>
                  </a:outerShdw>
                </a:effectLst>
                <a:latin typeface="Arial Black" pitchFamily="34" charset="0"/>
                <a:ea typeface="Calibri"/>
              </a:rPr>
              <a:t>рольових</a:t>
            </a:r>
            <a:r>
              <a:rPr lang="ru-RU" b="1" spc="50" dirty="0" smtClean="0">
                <a:ln w="11430"/>
                <a:solidFill>
                  <a:schemeClr val="tx2"/>
                </a:solidFill>
                <a:effectLst>
                  <a:outerShdw blurRad="76200" dist="50800" dir="5400000" algn="tl" rotWithShape="0">
                    <a:srgbClr val="000000">
                      <a:alpha val="65000"/>
                    </a:srgbClr>
                  </a:outerShdw>
                </a:effectLst>
                <a:latin typeface="Arial Black" pitchFamily="34" charset="0"/>
                <a:ea typeface="Calibri"/>
              </a:rPr>
              <a:t> та </a:t>
            </a:r>
            <a:r>
              <a:rPr lang="ru-RU" b="1" spc="50" dirty="0" err="1" smtClean="0">
                <a:ln w="11430"/>
                <a:solidFill>
                  <a:schemeClr val="tx2"/>
                </a:solidFill>
                <a:effectLst>
                  <a:outerShdw blurRad="76200" dist="50800" dir="5400000" algn="tl" rotWithShape="0">
                    <a:srgbClr val="000000">
                      <a:alpha val="65000"/>
                    </a:srgbClr>
                  </a:outerShdw>
                </a:effectLst>
                <a:latin typeface="Arial Black" pitchFamily="34" charset="0"/>
                <a:ea typeface="Calibri"/>
              </a:rPr>
              <a:t>ділових</a:t>
            </a:r>
            <a:r>
              <a:rPr lang="ru-RU" b="1" spc="50" dirty="0" smtClean="0">
                <a:ln w="11430"/>
                <a:solidFill>
                  <a:schemeClr val="tx2"/>
                </a:solidFill>
                <a:effectLst>
                  <a:outerShdw blurRad="76200" dist="50800" dir="5400000" algn="tl" rotWithShape="0">
                    <a:srgbClr val="000000">
                      <a:alpha val="65000"/>
                    </a:srgbClr>
                  </a:outerShdw>
                </a:effectLst>
                <a:latin typeface="Arial Black" pitchFamily="34" charset="0"/>
                <a:ea typeface="Calibri"/>
              </a:rPr>
              <a:t> </a:t>
            </a:r>
            <a:r>
              <a:rPr lang="ru-RU" b="1" spc="50" dirty="0" err="1" smtClean="0">
                <a:ln w="11430"/>
                <a:solidFill>
                  <a:schemeClr val="tx2"/>
                </a:solidFill>
                <a:effectLst>
                  <a:outerShdw blurRad="76200" dist="50800" dir="5400000" algn="tl" rotWithShape="0">
                    <a:srgbClr val="000000">
                      <a:alpha val="65000"/>
                    </a:srgbClr>
                  </a:outerShdw>
                </a:effectLst>
                <a:latin typeface="Arial Black" pitchFamily="34" charset="0"/>
                <a:ea typeface="Calibri"/>
              </a:rPr>
              <a:t>ігор</a:t>
            </a:r>
            <a:r>
              <a:rPr lang="ru-RU" b="1" spc="50" dirty="0" smtClean="0">
                <a:ln w="11430"/>
                <a:solidFill>
                  <a:schemeClr val="tx2"/>
                </a:solidFill>
                <a:effectLst>
                  <a:outerShdw blurRad="76200" dist="50800" dir="5400000" algn="tl" rotWithShape="0">
                    <a:srgbClr val="000000">
                      <a:alpha val="65000"/>
                    </a:srgbClr>
                  </a:outerShdw>
                </a:effectLst>
                <a:latin typeface="Arial Black" pitchFamily="34" charset="0"/>
                <a:ea typeface="Calibri"/>
              </a:rPr>
              <a:t>, </a:t>
            </a:r>
            <a:r>
              <a:rPr lang="ru-RU" b="1" spc="50" dirty="0" err="1" smtClean="0">
                <a:ln w="11430"/>
                <a:solidFill>
                  <a:schemeClr val="tx2"/>
                </a:solidFill>
                <a:effectLst>
                  <a:outerShdw blurRad="76200" dist="50800" dir="5400000" algn="tl" rotWithShape="0">
                    <a:srgbClr val="000000">
                      <a:alpha val="65000"/>
                    </a:srgbClr>
                  </a:outerShdw>
                </a:effectLst>
                <a:latin typeface="Arial Black" pitchFamily="34" charset="0"/>
                <a:ea typeface="Calibri"/>
              </a:rPr>
              <a:t>мозкових</a:t>
            </a:r>
            <a:r>
              <a:rPr lang="ru-RU" b="1" spc="50" dirty="0" smtClean="0">
                <a:ln w="11430"/>
                <a:solidFill>
                  <a:schemeClr val="tx2"/>
                </a:solidFill>
                <a:effectLst>
                  <a:outerShdw blurRad="76200" dist="50800" dir="5400000" algn="tl" rotWithShape="0">
                    <a:srgbClr val="000000">
                      <a:alpha val="65000"/>
                    </a:srgbClr>
                  </a:outerShdw>
                </a:effectLst>
                <a:latin typeface="Arial Black" pitchFamily="34" charset="0"/>
                <a:ea typeface="Calibri"/>
              </a:rPr>
              <a:t> </a:t>
            </a:r>
            <a:r>
              <a:rPr lang="ru-RU" b="1" spc="50" dirty="0" err="1" smtClean="0">
                <a:ln w="11430"/>
                <a:solidFill>
                  <a:schemeClr val="tx2"/>
                </a:solidFill>
                <a:effectLst>
                  <a:outerShdw blurRad="76200" dist="50800" dir="5400000" algn="tl" rotWithShape="0">
                    <a:srgbClr val="000000">
                      <a:alpha val="65000"/>
                    </a:srgbClr>
                  </a:outerShdw>
                </a:effectLst>
                <a:latin typeface="Arial Black" pitchFamily="34" charset="0"/>
                <a:ea typeface="Calibri"/>
              </a:rPr>
              <a:t>штурмів</a:t>
            </a:r>
            <a:r>
              <a:rPr lang="ru-RU" b="1" spc="50" dirty="0" smtClean="0">
                <a:ln w="11430"/>
                <a:solidFill>
                  <a:schemeClr val="tx2"/>
                </a:solidFill>
                <a:effectLst>
                  <a:outerShdw blurRad="76200" dist="50800" dir="5400000" algn="tl" rotWithShape="0">
                    <a:srgbClr val="000000">
                      <a:alpha val="65000"/>
                    </a:srgbClr>
                  </a:outerShdw>
                </a:effectLst>
                <a:latin typeface="Arial Black" pitchFamily="34" charset="0"/>
                <a:ea typeface="Calibri"/>
              </a:rPr>
              <a:t>, </a:t>
            </a:r>
            <a:r>
              <a:rPr lang="ru-RU" b="1" spc="50" dirty="0" err="1" smtClean="0">
                <a:ln w="11430"/>
                <a:solidFill>
                  <a:schemeClr val="tx2"/>
                </a:solidFill>
                <a:effectLst>
                  <a:outerShdw blurRad="76200" dist="50800" dir="5400000" algn="tl" rotWithShape="0">
                    <a:srgbClr val="000000">
                      <a:alpha val="65000"/>
                    </a:srgbClr>
                  </a:outerShdw>
                </a:effectLst>
                <a:latin typeface="Arial Black" pitchFamily="34" charset="0"/>
                <a:ea typeface="Calibri"/>
              </a:rPr>
              <a:t>обговорення</a:t>
            </a:r>
            <a:r>
              <a:rPr lang="ru-RU" b="1" spc="50" dirty="0" smtClean="0">
                <a:ln w="11430"/>
                <a:solidFill>
                  <a:schemeClr val="tx2"/>
                </a:solidFill>
                <a:effectLst>
                  <a:outerShdw blurRad="76200" dist="50800" dir="5400000" algn="tl" rotWithShape="0">
                    <a:srgbClr val="000000">
                      <a:alpha val="65000"/>
                    </a:srgbClr>
                  </a:outerShdw>
                </a:effectLst>
                <a:latin typeface="Arial Black" pitchFamily="34" charset="0"/>
                <a:ea typeface="Calibri"/>
              </a:rPr>
              <a:t> </a:t>
            </a:r>
            <a:r>
              <a:rPr lang="ru-RU" b="1" spc="50" dirty="0" err="1" smtClean="0">
                <a:ln w="11430"/>
                <a:solidFill>
                  <a:schemeClr val="tx2"/>
                </a:solidFill>
                <a:effectLst>
                  <a:outerShdw blurRad="76200" dist="50800" dir="5400000" algn="tl" rotWithShape="0">
                    <a:srgbClr val="000000">
                      <a:alpha val="65000"/>
                    </a:srgbClr>
                  </a:outerShdw>
                </a:effectLst>
                <a:latin typeface="Arial Black" pitchFamily="34" charset="0"/>
                <a:ea typeface="Calibri"/>
              </a:rPr>
              <a:t>проблеми</a:t>
            </a:r>
            <a:r>
              <a:rPr lang="ru-RU" b="1" spc="50" dirty="0" smtClean="0">
                <a:ln w="11430"/>
                <a:solidFill>
                  <a:schemeClr val="tx2"/>
                </a:solidFill>
                <a:effectLst>
                  <a:outerShdw blurRad="76200" dist="50800" dir="5400000" algn="tl" rotWithShape="0">
                    <a:srgbClr val="000000">
                      <a:alpha val="65000"/>
                    </a:srgbClr>
                  </a:outerShdw>
                </a:effectLst>
                <a:latin typeface="Arial Black" pitchFamily="34" charset="0"/>
                <a:ea typeface="Calibri"/>
              </a:rPr>
              <a:t> в командах та парах </a:t>
            </a:r>
            <a:r>
              <a:rPr lang="ru-RU" b="1" spc="50" dirty="0" err="1" smtClean="0">
                <a:ln w="11430"/>
                <a:solidFill>
                  <a:schemeClr val="tx2"/>
                </a:solidFill>
                <a:effectLst>
                  <a:outerShdw blurRad="76200" dist="50800" dir="5400000" algn="tl" rotWithShape="0">
                    <a:srgbClr val="000000">
                      <a:alpha val="65000"/>
                    </a:srgbClr>
                  </a:outerShdw>
                </a:effectLst>
                <a:latin typeface="Arial Black" pitchFamily="34" charset="0"/>
                <a:ea typeface="Calibri"/>
              </a:rPr>
              <a:t>тощо</a:t>
            </a:r>
            <a:r>
              <a:rPr lang="ru-RU" b="1" spc="50" dirty="0" smtClean="0">
                <a:ln w="11430"/>
                <a:solidFill>
                  <a:schemeClr val="tx2"/>
                </a:solidFill>
                <a:effectLst>
                  <a:outerShdw blurRad="76200" dist="50800" dir="5400000" algn="tl" rotWithShape="0">
                    <a:srgbClr val="000000">
                      <a:alpha val="65000"/>
                    </a:srgbClr>
                  </a:outerShdw>
                </a:effectLst>
                <a:latin typeface="Arial Black" pitchFamily="34" charset="0"/>
                <a:ea typeface="Calibri"/>
              </a:rPr>
              <a:t>.</a:t>
            </a:r>
            <a:endParaRPr lang="ru-RU" b="1" spc="50" dirty="0">
              <a:ln w="11430"/>
              <a:solidFill>
                <a:schemeClr val="tx2"/>
              </a:solidFill>
              <a:effectLst>
                <a:outerShdw blurRad="76200" dist="50800" dir="5400000" algn="tl" rotWithShape="0">
                  <a:srgbClr val="000000">
                    <a:alpha val="65000"/>
                  </a:srgbClr>
                </a:outerShdw>
              </a:effectLst>
              <a:latin typeface="Arial Black" pitchFamily="34" charset="0"/>
            </a:endParaRPr>
          </a:p>
        </p:txBody>
      </p:sp>
    </p:spTree>
    <p:extLst>
      <p:ext uri="{BB962C8B-B14F-4D97-AF65-F5344CB8AC3E}">
        <p14:creationId xmlns:p14="http://schemas.microsoft.com/office/powerpoint/2010/main" val="23946475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11560" y="620688"/>
            <a:ext cx="8136904" cy="1338828"/>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nSpc>
                <a:spcPct val="150000"/>
              </a:lnSpc>
              <a:spcAft>
                <a:spcPts val="0"/>
              </a:spcAft>
            </a:pPr>
            <a:r>
              <a:rPr lang="uk-UA" b="1" spc="50" dirty="0" smtClean="0">
                <a:ln w="11430"/>
                <a:solidFill>
                  <a:schemeClr val="tx2"/>
                </a:solidFill>
                <a:effectLst>
                  <a:outerShdw blurRad="76200" dist="50800" dir="5400000" algn="tl" rotWithShape="0">
                    <a:srgbClr val="000000">
                      <a:alpha val="65000"/>
                    </a:srgbClr>
                  </a:outerShdw>
                </a:effectLst>
                <a:latin typeface="Arial Black" pitchFamily="34" charset="0"/>
                <a:ea typeface="Calibri"/>
                <a:cs typeface="Times New Roman"/>
              </a:rPr>
              <a:t>       Я вважаю, що заняття образотворчим мистецтвом повинні бути організовані за законами мистецтва, що передбачають наявність трьох основних елементів уроку:</a:t>
            </a:r>
            <a:endParaRPr lang="ru-RU" sz="1400" b="1" spc="50" dirty="0">
              <a:ln w="11430"/>
              <a:solidFill>
                <a:schemeClr val="tx2"/>
              </a:solidFill>
              <a:effectLst>
                <a:outerShdw blurRad="76200" dist="50800" dir="5400000" algn="tl" rotWithShape="0">
                  <a:srgbClr val="000000">
                    <a:alpha val="65000"/>
                  </a:srgbClr>
                </a:outerShdw>
              </a:effectLst>
              <a:latin typeface="Arial Black" pitchFamily="34" charset="0"/>
              <a:ea typeface="Calibri"/>
              <a:cs typeface="Times New Roman"/>
            </a:endParaRPr>
          </a:p>
        </p:txBody>
      </p:sp>
      <p:graphicFrame>
        <p:nvGraphicFramePr>
          <p:cNvPr id="3" name="Схема 2"/>
          <p:cNvGraphicFramePr/>
          <p:nvPr>
            <p:extLst>
              <p:ext uri="{D42A27DB-BD31-4B8C-83A1-F6EECF244321}">
                <p14:modId xmlns:p14="http://schemas.microsoft.com/office/powerpoint/2010/main" val="1089379888"/>
              </p:ext>
            </p:extLst>
          </p:nvPr>
        </p:nvGraphicFramePr>
        <p:xfrm>
          <a:off x="1547664" y="2420888"/>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155875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03648" y="1556792"/>
            <a:ext cx="6480720" cy="4662815"/>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nSpc>
                <a:spcPct val="150000"/>
              </a:lnSpc>
              <a:spcAft>
                <a:spcPts val="0"/>
              </a:spcAft>
            </a:pPr>
            <a:r>
              <a:rPr lang="uk-UA" b="1" spc="50" dirty="0" smtClean="0">
                <a:ln w="11430"/>
                <a:solidFill>
                  <a:schemeClr val="tx2"/>
                </a:solidFill>
                <a:effectLst>
                  <a:outerShdw blurRad="76200" dist="50800" dir="5400000" algn="tl" rotWithShape="0">
                    <a:srgbClr val="000000">
                      <a:alpha val="65000"/>
                    </a:srgbClr>
                  </a:outerShdw>
                </a:effectLst>
                <a:latin typeface="Arial Black" pitchFamily="34" charset="0"/>
                <a:ea typeface="Calibri"/>
                <a:cs typeface="Times New Roman"/>
              </a:rPr>
              <a:t>      Завдань для одного уроку образотворчого мистецтва тривалістю 45 хв. забагато, але пропуск ґрунтовного пояснення, ознайомлення, демонстрації, знайомства з видатними художниками чи народними майстрами, найпростіші завдання, чи виконання практичної роботи вдома, навряд чи допоможе досягти якісного втілення навчальної та виховної мети уроку. Тому потрібно шукати інші шляхи більш якісного використання часу уроку.</a:t>
            </a:r>
            <a:endParaRPr lang="ru-RU" sz="1400" b="1" spc="50" dirty="0">
              <a:ln w="11430"/>
              <a:solidFill>
                <a:schemeClr val="tx2"/>
              </a:solidFill>
              <a:effectLst>
                <a:outerShdw blurRad="76200" dist="50800" dir="5400000" algn="tl" rotWithShape="0">
                  <a:srgbClr val="000000">
                    <a:alpha val="65000"/>
                  </a:srgbClr>
                </a:outerShdw>
              </a:effectLst>
              <a:latin typeface="Arial Black" pitchFamily="34" charset="0"/>
              <a:ea typeface="Calibri"/>
              <a:cs typeface="Times New Roman"/>
            </a:endParaRPr>
          </a:p>
        </p:txBody>
      </p:sp>
    </p:spTree>
    <p:extLst>
      <p:ext uri="{BB962C8B-B14F-4D97-AF65-F5344CB8AC3E}">
        <p14:creationId xmlns:p14="http://schemas.microsoft.com/office/powerpoint/2010/main" val="25261210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55576" y="1268760"/>
            <a:ext cx="7560840" cy="3908762"/>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2800" b="1" cap="none" spc="50" dirty="0" smtClean="0">
                <a:ln w="11430"/>
                <a:solidFill>
                  <a:schemeClr val="tx2"/>
                </a:solidFill>
                <a:effectLst>
                  <a:outerShdw blurRad="76200" dist="50800" dir="5400000" algn="tl" rotWithShape="0">
                    <a:srgbClr val="000000">
                      <a:alpha val="65000"/>
                    </a:srgbClr>
                  </a:outerShdw>
                </a:effectLst>
              </a:rPr>
              <a:t>Для </a:t>
            </a:r>
            <a:r>
              <a:rPr lang="ru-RU" sz="2800" b="1" cap="none" spc="50" dirty="0" err="1" smtClean="0">
                <a:ln w="11430"/>
                <a:solidFill>
                  <a:schemeClr val="tx2"/>
                </a:solidFill>
                <a:effectLst>
                  <a:outerShdw blurRad="76200" dist="50800" dir="5400000" algn="tl" rotWithShape="0">
                    <a:srgbClr val="000000">
                      <a:alpha val="65000"/>
                    </a:srgbClr>
                  </a:outerShdw>
                </a:effectLst>
              </a:rPr>
              <a:t>оптимізації</a:t>
            </a:r>
            <a:r>
              <a:rPr lang="ru-RU" sz="2800" b="1" cap="none" spc="50" dirty="0" smtClean="0">
                <a:ln w="11430"/>
                <a:solidFill>
                  <a:schemeClr val="tx2"/>
                </a:solidFill>
                <a:effectLst>
                  <a:outerShdw blurRad="76200" dist="50800" dir="5400000" algn="tl" rotWithShape="0">
                    <a:srgbClr val="000000">
                      <a:alpha val="65000"/>
                    </a:srgbClr>
                  </a:outerShdw>
                </a:effectLst>
              </a:rPr>
              <a:t> </a:t>
            </a:r>
            <a:r>
              <a:rPr lang="ru-RU" sz="2800" b="1" cap="none" spc="50" dirty="0" err="1" smtClean="0">
                <a:ln w="11430"/>
                <a:solidFill>
                  <a:schemeClr val="tx2"/>
                </a:solidFill>
                <a:effectLst>
                  <a:outerShdw blurRad="76200" dist="50800" dir="5400000" algn="tl" rotWithShape="0">
                    <a:srgbClr val="000000">
                      <a:alpha val="65000"/>
                    </a:srgbClr>
                  </a:outerShdw>
                </a:effectLst>
              </a:rPr>
              <a:t>використання</a:t>
            </a:r>
            <a:r>
              <a:rPr lang="ru-RU" sz="2800" b="1" cap="none" spc="50" dirty="0" smtClean="0">
                <a:ln w="11430"/>
                <a:solidFill>
                  <a:schemeClr val="tx2"/>
                </a:solidFill>
                <a:effectLst>
                  <a:outerShdw blurRad="76200" dist="50800" dir="5400000" algn="tl" rotWithShape="0">
                    <a:srgbClr val="000000">
                      <a:alpha val="65000"/>
                    </a:srgbClr>
                  </a:outerShdw>
                </a:effectLst>
              </a:rPr>
              <a:t> часу уроку</a:t>
            </a:r>
          </a:p>
          <a:p>
            <a:pPr algn="ctr"/>
            <a:r>
              <a:rPr lang="ru-RU" sz="2800" b="1" cap="none" spc="50" dirty="0" smtClean="0">
                <a:ln w="11430"/>
                <a:solidFill>
                  <a:schemeClr val="tx2"/>
                </a:solidFill>
                <a:effectLst>
                  <a:outerShdw blurRad="76200" dist="50800" dir="5400000" algn="tl" rotWithShape="0">
                    <a:srgbClr val="000000">
                      <a:alpha val="65000"/>
                    </a:srgbClr>
                  </a:outerShdw>
                </a:effectLst>
              </a:rPr>
              <a:t> </a:t>
            </a:r>
            <a:r>
              <a:rPr lang="ru-RU" sz="2800" b="1" cap="none" spc="50" dirty="0" err="1" smtClean="0">
                <a:ln w="11430"/>
                <a:solidFill>
                  <a:schemeClr val="tx2"/>
                </a:solidFill>
                <a:effectLst>
                  <a:outerShdw blurRad="76200" dist="50800" dir="5400000" algn="tl" rotWithShape="0">
                    <a:srgbClr val="000000">
                      <a:alpha val="65000"/>
                    </a:srgbClr>
                  </a:outerShdw>
                </a:effectLst>
              </a:rPr>
              <a:t>впроваджую</a:t>
            </a:r>
            <a:r>
              <a:rPr lang="ru-RU" sz="2800" b="1" cap="none" spc="50" dirty="0" smtClean="0">
                <a:ln w="11430"/>
                <a:solidFill>
                  <a:schemeClr val="tx2"/>
                </a:solidFill>
                <a:effectLst>
                  <a:outerShdw blurRad="76200" dist="50800" dir="5400000" algn="tl" rotWithShape="0">
                    <a:srgbClr val="000000">
                      <a:alpha val="65000"/>
                    </a:srgbClr>
                  </a:outerShdw>
                </a:effectLst>
              </a:rPr>
              <a:t> в </a:t>
            </a:r>
            <a:r>
              <a:rPr lang="ru-RU" sz="2800" b="1" cap="none" spc="50" dirty="0" err="1" smtClean="0">
                <a:ln w="11430"/>
                <a:solidFill>
                  <a:schemeClr val="tx2"/>
                </a:solidFill>
                <a:effectLst>
                  <a:outerShdw blurRad="76200" dist="50800" dir="5400000" algn="tl" rotWithShape="0">
                    <a:srgbClr val="000000">
                      <a:alpha val="65000"/>
                    </a:srgbClr>
                  </a:outerShdw>
                </a:effectLst>
              </a:rPr>
              <a:t>своїй</a:t>
            </a:r>
            <a:r>
              <a:rPr lang="ru-RU" sz="2800" b="1" cap="none" spc="50" dirty="0" smtClean="0">
                <a:ln w="11430"/>
                <a:solidFill>
                  <a:schemeClr val="tx2"/>
                </a:solidFill>
                <a:effectLst>
                  <a:outerShdw blurRad="76200" dist="50800" dir="5400000" algn="tl" rotWithShape="0">
                    <a:srgbClr val="000000">
                      <a:alpha val="65000"/>
                    </a:srgbClr>
                  </a:outerShdw>
                </a:effectLst>
              </a:rPr>
              <a:t> </a:t>
            </a:r>
            <a:r>
              <a:rPr lang="ru-RU" sz="2800" b="1" cap="none" spc="50" dirty="0" err="1" smtClean="0">
                <a:ln w="11430"/>
                <a:solidFill>
                  <a:schemeClr val="tx2"/>
                </a:solidFill>
                <a:effectLst>
                  <a:outerShdw blurRad="76200" dist="50800" dir="5400000" algn="tl" rotWithShape="0">
                    <a:srgbClr val="000000">
                      <a:alpha val="65000"/>
                    </a:srgbClr>
                  </a:outerShdw>
                </a:effectLst>
              </a:rPr>
              <a:t>діяльності</a:t>
            </a:r>
            <a:r>
              <a:rPr lang="ru-RU" sz="2800" b="1" cap="none" spc="50" dirty="0" smtClean="0">
                <a:ln w="11430"/>
                <a:solidFill>
                  <a:schemeClr val="tx2"/>
                </a:solidFill>
                <a:effectLst>
                  <a:outerShdw blurRad="76200" dist="50800" dir="5400000" algn="tl" rotWithShape="0">
                    <a:srgbClr val="000000">
                      <a:alpha val="65000"/>
                    </a:srgbClr>
                  </a:outerShdw>
                </a:effectLst>
              </a:rPr>
              <a:t> :</a:t>
            </a:r>
            <a:endParaRPr lang="en-US" sz="2800" b="1" cap="none" spc="50" dirty="0" smtClean="0">
              <a:ln w="11430"/>
              <a:solidFill>
                <a:schemeClr val="tx2"/>
              </a:solidFill>
              <a:effectLst>
                <a:outerShdw blurRad="76200" dist="50800" dir="5400000" algn="tl" rotWithShape="0">
                  <a:srgbClr val="000000">
                    <a:alpha val="65000"/>
                  </a:srgbClr>
                </a:outerShdw>
              </a:effectLst>
            </a:endParaRPr>
          </a:p>
          <a:p>
            <a:pPr algn="ctr"/>
            <a:endParaRPr lang="ru-RU" sz="2400" b="1" cap="none" spc="50" dirty="0" smtClean="0">
              <a:ln w="11430"/>
              <a:solidFill>
                <a:schemeClr val="tx2"/>
              </a:solidFill>
              <a:effectLst>
                <a:outerShdw blurRad="76200" dist="50800" dir="5400000" algn="tl" rotWithShape="0">
                  <a:srgbClr val="000000">
                    <a:alpha val="65000"/>
                  </a:srgbClr>
                </a:outerShdw>
              </a:effectLst>
            </a:endParaRPr>
          </a:p>
          <a:p>
            <a:pPr algn="ctr"/>
            <a:endParaRPr lang="ru-RU" sz="2400" b="1" cap="none" spc="50" dirty="0" smtClean="0">
              <a:ln w="11430"/>
              <a:solidFill>
                <a:schemeClr val="tx2"/>
              </a:solidFill>
              <a:effectLst>
                <a:outerShdw blurRad="76200" dist="50800" dir="5400000" algn="tl" rotWithShape="0">
                  <a:srgbClr val="000000">
                    <a:alpha val="65000"/>
                  </a:srgbClr>
                </a:outerShdw>
              </a:effectLst>
            </a:endParaRPr>
          </a:p>
          <a:p>
            <a:pPr marL="342900" indent="-342900">
              <a:buFont typeface="Arial" pitchFamily="34" charset="0"/>
              <a:buChar char="•"/>
            </a:pPr>
            <a:r>
              <a:rPr lang="uk-UA" sz="2400" b="1" spc="50" dirty="0" smtClean="0">
                <a:ln w="11430"/>
                <a:solidFill>
                  <a:schemeClr val="tx2"/>
                </a:solidFill>
                <a:effectLst>
                  <a:outerShdw blurRad="76200" dist="50800" dir="5400000" algn="tl" rotWithShape="0">
                    <a:srgbClr val="000000">
                      <a:alpha val="65000"/>
                    </a:srgbClr>
                  </a:outerShdw>
                </a:effectLst>
              </a:rPr>
              <a:t>Проектне навчання;</a:t>
            </a:r>
          </a:p>
          <a:p>
            <a:pPr marL="342900" indent="-342900">
              <a:buFont typeface="Arial" pitchFamily="34" charset="0"/>
              <a:buChar char="•"/>
            </a:pPr>
            <a:endParaRPr lang="uk-UA" sz="2400" b="1" spc="50" dirty="0">
              <a:ln w="11430"/>
              <a:solidFill>
                <a:schemeClr val="tx2"/>
              </a:solidFill>
              <a:effectLst>
                <a:outerShdw blurRad="76200" dist="50800" dir="5400000" algn="tl" rotWithShape="0">
                  <a:srgbClr val="000000">
                    <a:alpha val="65000"/>
                  </a:srgbClr>
                </a:outerShdw>
              </a:effectLst>
            </a:endParaRPr>
          </a:p>
          <a:p>
            <a:pPr marL="342900" indent="-342900">
              <a:buFont typeface="Arial" pitchFamily="34" charset="0"/>
              <a:buChar char="•"/>
            </a:pPr>
            <a:r>
              <a:rPr lang="uk-UA" sz="2400" b="1" spc="50" dirty="0" smtClean="0">
                <a:ln w="11430"/>
                <a:solidFill>
                  <a:schemeClr val="tx2"/>
                </a:solidFill>
                <a:effectLst>
                  <a:outerShdw blurRad="76200" dist="50800" dir="5400000" algn="tl" rotWithShape="0">
                    <a:srgbClr val="000000">
                      <a:alpha val="65000"/>
                    </a:srgbClr>
                  </a:outerShdw>
                </a:effectLst>
              </a:rPr>
              <a:t>Конструювання на основі елементів композиції з кольорового паперу чи за допомогою </a:t>
            </a:r>
            <a:r>
              <a:rPr lang="uk-UA" sz="2400" b="1" spc="50" dirty="0" err="1" smtClean="0">
                <a:ln w="11430"/>
                <a:solidFill>
                  <a:schemeClr val="tx2"/>
                </a:solidFill>
                <a:effectLst>
                  <a:outerShdw blurRad="76200" dist="50800" dir="5400000" algn="tl" rotWithShape="0">
                    <a:srgbClr val="000000">
                      <a:alpha val="65000"/>
                    </a:srgbClr>
                  </a:outerShdw>
                </a:effectLst>
              </a:rPr>
              <a:t>комп</a:t>
            </a:r>
            <a:r>
              <a:rPr lang="en-US" sz="2400" b="1" spc="50" dirty="0" smtClean="0">
                <a:ln w="11430"/>
                <a:solidFill>
                  <a:schemeClr val="tx2"/>
                </a:solidFill>
                <a:effectLst>
                  <a:outerShdw blurRad="76200" dist="50800" dir="5400000" algn="tl" rotWithShape="0">
                    <a:srgbClr val="000000">
                      <a:alpha val="65000"/>
                    </a:srgbClr>
                  </a:outerShdw>
                </a:effectLst>
              </a:rPr>
              <a:t>’</a:t>
            </a:r>
            <a:r>
              <a:rPr lang="uk-UA" sz="2400" b="1" spc="50" dirty="0" err="1" smtClean="0">
                <a:ln w="11430"/>
                <a:solidFill>
                  <a:schemeClr val="tx2"/>
                </a:solidFill>
                <a:effectLst>
                  <a:outerShdw blurRad="76200" dist="50800" dir="5400000" algn="tl" rotWithShape="0">
                    <a:srgbClr val="000000">
                      <a:alpha val="65000"/>
                    </a:srgbClr>
                  </a:outerShdw>
                </a:effectLst>
              </a:rPr>
              <a:t>ютерної</a:t>
            </a:r>
            <a:r>
              <a:rPr lang="uk-UA" sz="2400" b="1" spc="50" dirty="0" smtClean="0">
                <a:ln w="11430"/>
                <a:solidFill>
                  <a:schemeClr val="tx2"/>
                </a:solidFill>
                <a:effectLst>
                  <a:outerShdw blurRad="76200" dist="50800" dir="5400000" algn="tl" rotWithShape="0">
                    <a:srgbClr val="000000">
                      <a:alpha val="65000"/>
                    </a:srgbClr>
                  </a:outerShdw>
                </a:effectLst>
              </a:rPr>
              <a:t> програми </a:t>
            </a:r>
            <a:r>
              <a:rPr lang="en-US" sz="2400" b="1" spc="50" dirty="0" smtClean="0">
                <a:ln w="11430"/>
                <a:solidFill>
                  <a:schemeClr val="tx2"/>
                </a:solidFill>
                <a:effectLst>
                  <a:outerShdw blurRad="76200" dist="50800" dir="5400000" algn="tl" rotWithShape="0">
                    <a:srgbClr val="000000">
                      <a:alpha val="65000"/>
                    </a:srgbClr>
                  </a:outerShdw>
                </a:effectLst>
              </a:rPr>
              <a:t>Paint</a:t>
            </a:r>
            <a:r>
              <a:rPr lang="uk-UA" sz="2400" b="1" spc="50" dirty="0" smtClean="0">
                <a:ln w="11430"/>
                <a:solidFill>
                  <a:schemeClr val="tx2"/>
                </a:solidFill>
                <a:effectLst>
                  <a:outerShdw blurRad="76200" dist="50800" dir="5400000" algn="tl" rotWithShape="0">
                    <a:srgbClr val="000000">
                      <a:alpha val="65000"/>
                    </a:srgbClr>
                  </a:outerShdw>
                </a:effectLst>
              </a:rPr>
              <a:t>.</a:t>
            </a:r>
          </a:p>
          <a:p>
            <a:pPr marL="342900" indent="-342900">
              <a:buFont typeface="Arial" pitchFamily="34" charset="0"/>
              <a:buChar char="•"/>
            </a:pPr>
            <a:endParaRPr lang="ru-RU" sz="2400" b="1" cap="none" spc="50" dirty="0">
              <a:ln w="11430"/>
              <a:solidFill>
                <a:schemeClr val="tx2"/>
              </a:soli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29181831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G:\DCIM\116___02\IMG_003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548680"/>
            <a:ext cx="4176464" cy="313234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5004048" y="661379"/>
            <a:ext cx="3635896" cy="3693319"/>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uk-UA"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a:ea typeface="Calibri"/>
              </a:rPr>
              <a:t>   </a:t>
            </a:r>
            <a:r>
              <a:rPr lang="uk-UA"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ea typeface="Calibri"/>
              </a:rPr>
              <a:t>Один із методів, який я використовую у свої діяльності, - це </a:t>
            </a:r>
            <a:r>
              <a:rPr lang="uk-UA" b="1" spc="50" dirty="0" smtClean="0">
                <a:ln w="11430"/>
                <a:solidFill>
                  <a:srgbClr val="FF0000"/>
                </a:solidFill>
                <a:effectLst>
                  <a:outerShdw blurRad="76200" dist="50800" dir="5400000" algn="tl" rotWithShape="0">
                    <a:srgbClr val="000000">
                      <a:alpha val="65000"/>
                    </a:srgbClr>
                  </a:outerShdw>
                </a:effectLst>
                <a:latin typeface="Arial Black" pitchFamily="34" charset="0"/>
                <a:ea typeface="Calibri"/>
              </a:rPr>
              <a:t>проектне навчання</a:t>
            </a:r>
            <a:r>
              <a:rPr lang="uk-UA"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ea typeface="Calibri"/>
              </a:rPr>
              <a:t>, яке має перевагу не тільки в більшій кількості годин, але і формує активну, самостійну та ініціативну позицію учнів у навчанні, розвиває </a:t>
            </a:r>
            <a:r>
              <a:rPr lang="uk-UA"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ea typeface="Calibri"/>
              </a:rPr>
              <a:t>загальнонавчальні</a:t>
            </a:r>
            <a:r>
              <a:rPr lang="uk-UA"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ea typeface="Calibri"/>
              </a:rPr>
              <a:t> вміння та навички</a:t>
            </a:r>
            <a:r>
              <a:rPr lang="uk-UA"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ea typeface="Calibri"/>
              </a:rPr>
              <a:t>.</a:t>
            </a:r>
            <a:r>
              <a:rPr lang="uk-UA"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ea typeface="Calibri"/>
              </a:rPr>
              <a:t> </a:t>
            </a:r>
            <a:endParaRPr lang="ru-RU"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endParaRPr>
          </a:p>
        </p:txBody>
      </p:sp>
      <p:sp>
        <p:nvSpPr>
          <p:cNvPr id="3" name="Прямоугольник 2"/>
          <p:cNvSpPr/>
          <p:nvPr/>
        </p:nvSpPr>
        <p:spPr>
          <a:xfrm>
            <a:off x="566402" y="4653136"/>
            <a:ext cx="8208912" cy="1754326"/>
          </a:xfrm>
          <a:prstGeom prst="rect">
            <a:avLst/>
          </a:prstGeom>
        </p:spPr>
        <p:txBody>
          <a:bodyPr wrap="square">
            <a:spAutoFit/>
          </a:bodyPr>
          <a:lstStyle/>
          <a:p>
            <a:pPr>
              <a:lnSpc>
                <a:spcPct val="150000"/>
              </a:lnSpc>
              <a:spcAft>
                <a:spcPts val="0"/>
              </a:spcAft>
            </a:pPr>
            <a:r>
              <a:rPr lang="uk-UA" dirty="0" smtClean="0">
                <a:effectLst/>
                <a:latin typeface="Times New Roman"/>
                <a:ea typeface="Calibri"/>
                <a:cs typeface="Times New Roman"/>
              </a:rPr>
              <a:t>   Але і метод проектів не може бути використаний кожного уроку, оскільки для успішної реалізації проекту потрібно  хоча б три уроки, а це не завжди можливо. Тому в проектному  навчанні поєдную роботу в класі з позакласною та гуртковою роботою.</a:t>
            </a:r>
            <a:endParaRPr lang="ru-RU" sz="1400" dirty="0">
              <a:effectLst/>
              <a:latin typeface="Calibri"/>
              <a:ea typeface="Calibri"/>
              <a:cs typeface="Times New Roman"/>
            </a:endParaRPr>
          </a:p>
        </p:txBody>
      </p:sp>
    </p:spTree>
    <p:extLst>
      <p:ext uri="{BB962C8B-B14F-4D97-AF65-F5344CB8AC3E}">
        <p14:creationId xmlns:p14="http://schemas.microsoft.com/office/powerpoint/2010/main" val="14804932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G:\DCIM\116___02\IMG_003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412776"/>
            <a:ext cx="3639852" cy="272988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rgbClr val="FFFFFF"/>
                </a:solidFill>
              </a14:hiddenFill>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412776"/>
            <a:ext cx="3823320" cy="286749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611560" y="5167654"/>
            <a:ext cx="7992888" cy="830997"/>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uk-UA" sz="2400" b="1" spc="50" dirty="0">
                <a:ln w="11430"/>
                <a:solidFill>
                  <a:schemeClr val="tx2"/>
                </a:solidFill>
                <a:effectLst>
                  <a:outerShdw blurRad="76200" dist="50800" dir="5400000" algn="tl" rotWithShape="0">
                    <a:srgbClr val="000000">
                      <a:alpha val="65000"/>
                    </a:srgbClr>
                  </a:outerShdw>
                </a:effectLst>
                <a:latin typeface="Arial Black" pitchFamily="34" charset="0"/>
                <a:ea typeface="Calibri"/>
              </a:rPr>
              <a:t>К</a:t>
            </a:r>
            <a:r>
              <a:rPr lang="uk-UA" sz="2400" b="1" spc="50" dirty="0" smtClean="0">
                <a:ln w="11430"/>
                <a:solidFill>
                  <a:schemeClr val="tx2"/>
                </a:solidFill>
                <a:effectLst>
                  <a:outerShdw blurRad="76200" dist="50800" dir="5400000" algn="tl" rotWithShape="0">
                    <a:srgbClr val="000000">
                      <a:alpha val="65000"/>
                    </a:srgbClr>
                  </a:outerShdw>
                </a:effectLst>
                <a:latin typeface="Arial Black" pitchFamily="34" charset="0"/>
                <a:ea typeface="Calibri"/>
              </a:rPr>
              <a:t>онструювання на основі елементів композиції з кольорового паперу</a:t>
            </a:r>
            <a:endParaRPr lang="ru-RU" sz="2400" b="1" spc="50" dirty="0">
              <a:ln w="11430"/>
              <a:solidFill>
                <a:schemeClr val="tx2"/>
              </a:solidFill>
              <a:effectLst>
                <a:outerShdw blurRad="76200" dist="50800" dir="5400000" algn="tl" rotWithShape="0">
                  <a:srgbClr val="000000">
                    <a:alpha val="65000"/>
                  </a:srgbClr>
                </a:outerShdw>
              </a:effectLst>
              <a:latin typeface="Arial Black" pitchFamily="34" charset="0"/>
            </a:endParaRPr>
          </a:p>
        </p:txBody>
      </p:sp>
    </p:spTree>
    <p:extLst>
      <p:ext uri="{BB962C8B-B14F-4D97-AF65-F5344CB8AC3E}">
        <p14:creationId xmlns:p14="http://schemas.microsoft.com/office/powerpoint/2010/main" val="6176421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11560" y="5167654"/>
            <a:ext cx="7992888" cy="830997"/>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uk-UA" sz="2400" b="1" spc="50" dirty="0">
                <a:ln w="11430"/>
                <a:solidFill>
                  <a:schemeClr val="tx2"/>
                </a:solidFill>
                <a:effectLst>
                  <a:outerShdw blurRad="76200" dist="50800" dir="5400000" algn="tl" rotWithShape="0">
                    <a:srgbClr val="000000">
                      <a:alpha val="65000"/>
                    </a:srgbClr>
                  </a:outerShdw>
                </a:effectLst>
                <a:latin typeface="Arial Black" pitchFamily="34" charset="0"/>
                <a:ea typeface="Calibri"/>
              </a:rPr>
              <a:t>К</a:t>
            </a:r>
            <a:r>
              <a:rPr lang="uk-UA" sz="2400" b="1" spc="50" dirty="0" smtClean="0">
                <a:ln w="11430"/>
                <a:solidFill>
                  <a:schemeClr val="tx2"/>
                </a:solidFill>
                <a:effectLst>
                  <a:outerShdw blurRad="76200" dist="50800" dir="5400000" algn="tl" rotWithShape="0">
                    <a:srgbClr val="000000">
                      <a:alpha val="65000"/>
                    </a:srgbClr>
                  </a:outerShdw>
                </a:effectLst>
                <a:latin typeface="Arial Black" pitchFamily="34" charset="0"/>
                <a:ea typeface="Calibri"/>
              </a:rPr>
              <a:t>онструювання за допомогою </a:t>
            </a:r>
            <a:r>
              <a:rPr lang="uk-UA" sz="2400" b="1" spc="50" dirty="0" err="1" smtClean="0">
                <a:ln w="11430"/>
                <a:solidFill>
                  <a:schemeClr val="tx2"/>
                </a:solidFill>
                <a:effectLst>
                  <a:outerShdw blurRad="76200" dist="50800" dir="5400000" algn="tl" rotWithShape="0">
                    <a:srgbClr val="000000">
                      <a:alpha val="65000"/>
                    </a:srgbClr>
                  </a:outerShdw>
                </a:effectLst>
                <a:latin typeface="Arial Black" pitchFamily="34" charset="0"/>
                <a:ea typeface="Calibri"/>
              </a:rPr>
              <a:t>комп</a:t>
            </a:r>
            <a:r>
              <a:rPr lang="en-US" sz="2400" b="1" spc="50" dirty="0" smtClean="0">
                <a:ln w="11430"/>
                <a:solidFill>
                  <a:schemeClr val="tx2"/>
                </a:solidFill>
                <a:effectLst>
                  <a:outerShdw blurRad="76200" dist="50800" dir="5400000" algn="tl" rotWithShape="0">
                    <a:srgbClr val="000000">
                      <a:alpha val="65000"/>
                    </a:srgbClr>
                  </a:outerShdw>
                </a:effectLst>
                <a:latin typeface="Arial Black" pitchFamily="34" charset="0"/>
                <a:ea typeface="Calibri"/>
              </a:rPr>
              <a:t>’</a:t>
            </a:r>
            <a:r>
              <a:rPr lang="uk-UA" sz="2400" b="1" spc="50" dirty="0" err="1" smtClean="0">
                <a:ln w="11430"/>
                <a:solidFill>
                  <a:schemeClr val="tx2"/>
                </a:solidFill>
                <a:effectLst>
                  <a:outerShdw blurRad="76200" dist="50800" dir="5400000" algn="tl" rotWithShape="0">
                    <a:srgbClr val="000000">
                      <a:alpha val="65000"/>
                    </a:srgbClr>
                  </a:outerShdw>
                </a:effectLst>
                <a:latin typeface="Arial Black" pitchFamily="34" charset="0"/>
                <a:ea typeface="Calibri"/>
              </a:rPr>
              <a:t>ютерної</a:t>
            </a:r>
            <a:r>
              <a:rPr lang="uk-UA" sz="2400" b="1" spc="50" dirty="0" smtClean="0">
                <a:ln w="11430"/>
                <a:solidFill>
                  <a:schemeClr val="tx2"/>
                </a:solidFill>
                <a:effectLst>
                  <a:outerShdw blurRad="76200" dist="50800" dir="5400000" algn="tl" rotWithShape="0">
                    <a:srgbClr val="000000">
                      <a:alpha val="65000"/>
                    </a:srgbClr>
                  </a:outerShdw>
                </a:effectLst>
                <a:latin typeface="Arial Black" pitchFamily="34" charset="0"/>
                <a:ea typeface="Calibri"/>
              </a:rPr>
              <a:t> програми </a:t>
            </a:r>
            <a:r>
              <a:rPr lang="en-US" sz="2400" b="1" spc="50" dirty="0" smtClean="0">
                <a:ln w="11430"/>
                <a:solidFill>
                  <a:schemeClr val="tx2"/>
                </a:solidFill>
                <a:effectLst>
                  <a:outerShdw blurRad="76200" dist="50800" dir="5400000" algn="tl" rotWithShape="0">
                    <a:srgbClr val="000000">
                      <a:alpha val="65000"/>
                    </a:srgbClr>
                  </a:outerShdw>
                </a:effectLst>
                <a:latin typeface="Arial Black" pitchFamily="34" charset="0"/>
                <a:ea typeface="Calibri"/>
              </a:rPr>
              <a:t>Paint</a:t>
            </a:r>
            <a:r>
              <a:rPr lang="uk-UA" sz="2400" b="1" spc="50" dirty="0" smtClean="0">
                <a:ln w="11430"/>
                <a:solidFill>
                  <a:schemeClr val="tx2"/>
                </a:solidFill>
                <a:effectLst>
                  <a:outerShdw blurRad="76200" dist="50800" dir="5400000" algn="tl" rotWithShape="0">
                    <a:srgbClr val="000000">
                      <a:alpha val="65000"/>
                    </a:srgbClr>
                  </a:outerShdw>
                </a:effectLst>
                <a:latin typeface="Arial Black" pitchFamily="34" charset="0"/>
                <a:ea typeface="Calibri"/>
              </a:rPr>
              <a:t>.</a:t>
            </a:r>
            <a:endParaRPr lang="ru-RU" sz="2400" b="1" spc="50" dirty="0">
              <a:ln w="11430"/>
              <a:solidFill>
                <a:schemeClr val="tx2"/>
              </a:solidFill>
              <a:effectLst>
                <a:outerShdw blurRad="76200" dist="50800" dir="5400000" algn="tl" rotWithShape="0">
                  <a:srgbClr val="000000">
                    <a:alpha val="65000"/>
                  </a:srgbClr>
                </a:outerShdw>
              </a:effectLst>
              <a:latin typeface="Arial Black" pitchFamily="34" charset="0"/>
            </a:endParaRPr>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404664"/>
            <a:ext cx="3247256" cy="2435442"/>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84168" y="3199774"/>
            <a:ext cx="2623840" cy="196788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descr="G:\DCIM\116___02\IMG_001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40000" y="1135714"/>
            <a:ext cx="4064000" cy="304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32587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536" y="332656"/>
            <a:ext cx="8424936" cy="1338828"/>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lnSpc>
                <a:spcPct val="150000"/>
              </a:lnSpc>
              <a:spcAft>
                <a:spcPts val="0"/>
              </a:spcAft>
            </a:pPr>
            <a:r>
              <a:rPr lang="uk-UA"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ea typeface="Calibri"/>
                <a:cs typeface="Times New Roman"/>
              </a:rPr>
              <a:t>Метою навчання образотворчому  мистецтву є не тільки формувати вміння створювати образи, але і виховання патріота та громадянина України.</a:t>
            </a:r>
            <a:endParaRPr lang="ru-RU" sz="1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ea typeface="Calibri"/>
              <a:cs typeface="Times New Roman"/>
            </a:endParaRPr>
          </a:p>
        </p:txBody>
      </p:sp>
      <p:sp>
        <p:nvSpPr>
          <p:cNvPr id="3" name="Прямоугольник 2"/>
          <p:cNvSpPr/>
          <p:nvPr/>
        </p:nvSpPr>
        <p:spPr>
          <a:xfrm>
            <a:off x="827584" y="2276872"/>
            <a:ext cx="7776864" cy="3416320"/>
          </a:xfrm>
          <a:prstGeom prst="rect">
            <a:avLst/>
          </a:prstGeom>
        </p:spPr>
        <p:txBody>
          <a:bodyPr wrap="square">
            <a:spAutoFit/>
          </a:bodyPr>
          <a:lstStyle/>
          <a:p>
            <a:pPr>
              <a:lnSpc>
                <a:spcPct val="150000"/>
              </a:lnSpc>
            </a:pPr>
            <a:r>
              <a:rPr lang="uk-UA" dirty="0" smtClean="0">
                <a:effectLst/>
                <a:latin typeface="Times New Roman"/>
                <a:ea typeface="Calibri"/>
              </a:rPr>
              <a:t>  Згідно з Національною доктриною розвитку освіти України у </a:t>
            </a:r>
            <a:r>
              <a:rPr lang="ru-RU" dirty="0" smtClean="0">
                <a:effectLst/>
                <a:latin typeface="Times New Roman"/>
                <a:ea typeface="Calibri"/>
              </a:rPr>
              <a:t>XXI</a:t>
            </a:r>
            <a:r>
              <a:rPr lang="uk-UA" dirty="0" smtClean="0">
                <a:effectLst/>
                <a:latin typeface="Times New Roman"/>
                <a:ea typeface="Calibri"/>
              </a:rPr>
              <a:t> столітті освіта України повинна ґрунтуватися на культурно-історичних цінностях українського народу, його традиціях і духовності, а метою виховання є збереження і продовження української культурно-історичної традиції, виховання шанобливого ставлення до національних святинь, української мови, історії і культури. Тому вивчення на уроках образотворчого мистецтва декоративно-прикладного мистецтва має вагоме з</a:t>
            </a:r>
            <a:r>
              <a:rPr lang="ru-RU" dirty="0" err="1" smtClean="0">
                <a:effectLst/>
                <a:latin typeface="Times New Roman"/>
                <a:ea typeface="Calibri"/>
              </a:rPr>
              <a:t>начення</a:t>
            </a:r>
            <a:r>
              <a:rPr lang="ru-RU" dirty="0" smtClean="0">
                <a:effectLst/>
                <a:latin typeface="Times New Roman"/>
                <a:ea typeface="Calibri"/>
              </a:rPr>
              <a:t>, </a:t>
            </a:r>
            <a:r>
              <a:rPr lang="ru-RU" dirty="0" err="1" smtClean="0">
                <a:effectLst/>
                <a:latin typeface="Times New Roman"/>
                <a:ea typeface="Calibri"/>
              </a:rPr>
              <a:t>оскільки</a:t>
            </a:r>
            <a:r>
              <a:rPr lang="ru-RU" dirty="0" smtClean="0">
                <a:effectLst/>
                <a:latin typeface="Times New Roman"/>
                <a:ea typeface="Calibri"/>
              </a:rPr>
              <a:t> </a:t>
            </a:r>
            <a:r>
              <a:rPr lang="ru-RU" dirty="0" err="1" smtClean="0">
                <a:effectLst/>
                <a:latin typeface="Times New Roman"/>
                <a:ea typeface="Calibri"/>
              </a:rPr>
              <a:t>його</a:t>
            </a:r>
            <a:r>
              <a:rPr lang="ru-RU" dirty="0" smtClean="0">
                <a:effectLst/>
                <a:latin typeface="Times New Roman"/>
                <a:ea typeface="Calibri"/>
              </a:rPr>
              <a:t> </a:t>
            </a:r>
            <a:r>
              <a:rPr lang="ru-RU" dirty="0" err="1" smtClean="0">
                <a:effectLst/>
                <a:latin typeface="Times New Roman"/>
                <a:ea typeface="Calibri"/>
              </a:rPr>
              <a:t>вважають</a:t>
            </a:r>
            <a:r>
              <a:rPr lang="ru-RU" dirty="0" smtClean="0">
                <a:effectLst/>
                <a:latin typeface="Times New Roman"/>
                <a:ea typeface="Calibri"/>
              </a:rPr>
              <a:t> </a:t>
            </a:r>
            <a:r>
              <a:rPr lang="ru-RU" dirty="0" err="1" smtClean="0">
                <a:effectLst/>
                <a:latin typeface="Times New Roman"/>
                <a:ea typeface="Calibri"/>
              </a:rPr>
              <a:t>основним</a:t>
            </a:r>
            <a:r>
              <a:rPr lang="ru-RU" dirty="0" smtClean="0">
                <a:effectLst/>
                <a:latin typeface="Times New Roman"/>
                <a:ea typeface="Calibri"/>
              </a:rPr>
              <a:t> </a:t>
            </a:r>
            <a:r>
              <a:rPr lang="ru-RU" dirty="0" err="1" smtClean="0">
                <a:effectLst/>
                <a:latin typeface="Times New Roman"/>
                <a:ea typeface="Calibri"/>
              </a:rPr>
              <a:t>засобом</a:t>
            </a:r>
            <a:r>
              <a:rPr lang="ru-RU" dirty="0" smtClean="0">
                <a:effectLst/>
                <a:latin typeface="Times New Roman"/>
                <a:ea typeface="Calibri"/>
              </a:rPr>
              <a:t> </a:t>
            </a:r>
            <a:r>
              <a:rPr lang="ru-RU" dirty="0" err="1" smtClean="0">
                <a:effectLst/>
                <a:latin typeface="Times New Roman"/>
                <a:ea typeface="Calibri"/>
              </a:rPr>
              <a:t>засвоєння</a:t>
            </a:r>
            <a:r>
              <a:rPr lang="ru-RU" dirty="0" smtClean="0">
                <a:effectLst/>
                <a:latin typeface="Times New Roman"/>
                <a:ea typeface="Calibri"/>
              </a:rPr>
              <a:t> </a:t>
            </a:r>
            <a:r>
              <a:rPr lang="ru-RU" dirty="0" err="1" smtClean="0">
                <a:effectLst/>
                <a:latin typeface="Times New Roman"/>
                <a:ea typeface="Calibri"/>
              </a:rPr>
              <a:t>духовної</a:t>
            </a:r>
            <a:r>
              <a:rPr lang="ru-RU" dirty="0" smtClean="0">
                <a:effectLst/>
                <a:latin typeface="Times New Roman"/>
                <a:ea typeface="Calibri"/>
              </a:rPr>
              <a:t> </a:t>
            </a:r>
            <a:r>
              <a:rPr lang="ru-RU" dirty="0" err="1" smtClean="0">
                <a:effectLst/>
                <a:latin typeface="Times New Roman"/>
                <a:ea typeface="Calibri"/>
              </a:rPr>
              <a:t>культури</a:t>
            </a:r>
            <a:r>
              <a:rPr lang="ru-RU" dirty="0" smtClean="0">
                <a:effectLst/>
                <a:latin typeface="Times New Roman"/>
                <a:ea typeface="Calibri"/>
              </a:rPr>
              <a:t> народу. </a:t>
            </a:r>
            <a:endParaRPr lang="ru-RU" dirty="0"/>
          </a:p>
        </p:txBody>
      </p:sp>
    </p:spTree>
    <p:extLst>
      <p:ext uri="{BB962C8B-B14F-4D97-AF65-F5344CB8AC3E}">
        <p14:creationId xmlns:p14="http://schemas.microsoft.com/office/powerpoint/2010/main" val="19607758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43608" y="1340768"/>
            <a:ext cx="7056784" cy="4247317"/>
          </a:xfrm>
          <a:prstGeom prst="rect">
            <a:avLst/>
          </a:prstGeom>
        </p:spPr>
        <p:txBody>
          <a:bodyPr wrap="square">
            <a:spAutoFit/>
          </a:bodyPr>
          <a:lstStyle/>
          <a:p>
            <a:pPr>
              <a:lnSpc>
                <a:spcPct val="150000"/>
              </a:lnSpc>
              <a:spcAft>
                <a:spcPts val="0"/>
              </a:spcAft>
            </a:pPr>
            <a:r>
              <a:rPr lang="uk-UA" dirty="0" smtClean="0">
                <a:effectLst/>
                <a:latin typeface="Times New Roman"/>
                <a:ea typeface="Calibri"/>
                <a:cs typeface="Times New Roman"/>
              </a:rPr>
              <a:t>   Зважаючи на вищесказане, в своїй діяльності велику увагу приділяю саме вивченню образотворчого мистецтва засобами декоративно-прикладного мистецтва. Не малу роль у цьому відіграє те, що я маю змогу поєднувати уроки образотворчого мистецтва та трудового навчання, оскільки я також вчитель трудового навчання. Завдяки великому вибору тематики для вивчення навчальних модулів у трудовому навчанні (серед яких такі, як «Писанкарство», «Батик», «Художня вишивка», «тригранно-виїмкове різьблення») стає можливим більш ґрунтовно підготувати учнів до творчої діяльності та значно якісніше виготовляти вироби.</a:t>
            </a:r>
            <a:endParaRPr lang="ru-RU" sz="1400" dirty="0">
              <a:effectLst/>
              <a:latin typeface="Calibri"/>
              <a:ea typeface="Calibri"/>
              <a:cs typeface="Times New Roman"/>
            </a:endParaRPr>
          </a:p>
        </p:txBody>
      </p:sp>
    </p:spTree>
    <p:extLst>
      <p:ext uri="{BB962C8B-B14F-4D97-AF65-F5344CB8AC3E}">
        <p14:creationId xmlns:p14="http://schemas.microsoft.com/office/powerpoint/2010/main" val="21159708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39552" y="476672"/>
            <a:ext cx="8208912" cy="5589222"/>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nSpc>
                <a:spcPct val="150000"/>
              </a:lnSpc>
              <a:spcAft>
                <a:spcPts val="0"/>
              </a:spcAft>
            </a:pPr>
            <a:r>
              <a:rPr lang="uk-UA" sz="2400" b="1" spc="50" dirty="0" smtClean="0">
                <a:ln w="11430"/>
                <a:solidFill>
                  <a:schemeClr val="tx2"/>
                </a:solidFill>
                <a:effectLst>
                  <a:outerShdw blurRad="76200" dist="50800" dir="5400000" algn="tl" rotWithShape="0">
                    <a:srgbClr val="000000">
                      <a:alpha val="65000"/>
                    </a:srgbClr>
                  </a:outerShdw>
                </a:effectLst>
                <a:latin typeface="Arial Black" pitchFamily="34" charset="0"/>
                <a:ea typeface="Calibri"/>
                <a:cs typeface="Times New Roman"/>
              </a:rPr>
              <a:t> </a:t>
            </a:r>
            <a:r>
              <a:rPr lang="uk-UA" b="1" spc="50" dirty="0" smtClean="0">
                <a:ln w="11430"/>
                <a:solidFill>
                  <a:schemeClr val="tx2"/>
                </a:solidFill>
                <a:effectLst>
                  <a:outerShdw blurRad="76200" dist="50800" dir="5400000" algn="tl" rotWithShape="0">
                    <a:srgbClr val="000000">
                      <a:alpha val="65000"/>
                    </a:srgbClr>
                  </a:outerShdw>
                </a:effectLst>
                <a:latin typeface="Arial Black" pitchFamily="34" charset="0"/>
                <a:ea typeface="Calibri"/>
                <a:cs typeface="Times New Roman"/>
              </a:rPr>
              <a:t>  Загалом, підходжу до сучасного уроку творче, поєднуючи кращі надбання педагогічної науки й новітні технології, проводжу аналіз рівня знань учнів окремих класів, проводжу їх корекцію  залежно  від особливостей сприйняття окремої особистості.</a:t>
            </a:r>
          </a:p>
          <a:p>
            <a:pPr>
              <a:lnSpc>
                <a:spcPct val="150000"/>
              </a:lnSpc>
              <a:spcAft>
                <a:spcPts val="0"/>
              </a:spcAft>
            </a:pPr>
            <a:endParaRPr lang="uk-UA" b="1" spc="50" dirty="0">
              <a:ln w="11430"/>
              <a:solidFill>
                <a:schemeClr val="tx2"/>
              </a:solidFill>
              <a:effectLst>
                <a:outerShdw blurRad="76200" dist="50800" dir="5400000" algn="tl" rotWithShape="0">
                  <a:srgbClr val="000000">
                    <a:alpha val="65000"/>
                  </a:srgbClr>
                </a:outerShdw>
              </a:effectLst>
              <a:latin typeface="Arial Black" pitchFamily="34" charset="0"/>
              <a:ea typeface="Calibri"/>
              <a:cs typeface="Times New Roman"/>
            </a:endParaRPr>
          </a:p>
          <a:p>
            <a:pPr>
              <a:lnSpc>
                <a:spcPct val="150000"/>
              </a:lnSpc>
              <a:spcAft>
                <a:spcPts val="0"/>
              </a:spcAft>
            </a:pPr>
            <a:r>
              <a:rPr lang="uk-UA" b="1" spc="50" dirty="0" smtClean="0">
                <a:ln w="11430"/>
                <a:solidFill>
                  <a:schemeClr val="tx2"/>
                </a:solidFill>
                <a:effectLst>
                  <a:outerShdw blurRad="76200" dist="50800" dir="5400000" algn="tl" rotWithShape="0">
                    <a:srgbClr val="000000">
                      <a:alpha val="65000"/>
                    </a:srgbClr>
                  </a:outerShdw>
                </a:effectLst>
                <a:latin typeface="Arial Black" pitchFamily="34" charset="0"/>
                <a:ea typeface="Calibri"/>
                <a:cs typeface="Times New Roman"/>
              </a:rPr>
              <a:t>   Вважаю мистецтво одним із основних шляхів формування особистості. Тому у своїй майбутній педагогічній діяльності </a:t>
            </a:r>
            <a:r>
              <a:rPr lang="uk-UA" b="1" spc="50" dirty="0" err="1" smtClean="0">
                <a:ln w="11430"/>
                <a:solidFill>
                  <a:schemeClr val="tx2"/>
                </a:solidFill>
                <a:effectLst>
                  <a:outerShdw blurRad="76200" dist="50800" dir="5400000" algn="tl" rotWithShape="0">
                    <a:srgbClr val="000000">
                      <a:alpha val="65000"/>
                    </a:srgbClr>
                  </a:outerShdw>
                </a:effectLst>
                <a:latin typeface="Arial Black" pitchFamily="34" charset="0"/>
                <a:ea typeface="Calibri"/>
                <a:cs typeface="Times New Roman"/>
              </a:rPr>
              <a:t>тланую</a:t>
            </a:r>
            <a:r>
              <a:rPr lang="uk-UA" b="1" spc="50" dirty="0" smtClean="0">
                <a:ln w="11430"/>
                <a:solidFill>
                  <a:schemeClr val="tx2"/>
                </a:solidFill>
                <a:effectLst>
                  <a:outerShdw blurRad="76200" dist="50800" dir="5400000" algn="tl" rotWithShape="0">
                    <a:srgbClr val="000000">
                      <a:alpha val="65000"/>
                    </a:srgbClr>
                  </a:outerShdw>
                </a:effectLst>
                <a:latin typeface="Arial Black" pitchFamily="34" charset="0"/>
                <a:ea typeface="Calibri"/>
                <a:cs typeface="Times New Roman"/>
              </a:rPr>
              <a:t>, і на далі, працювати над проблемою формування в дітей вміння створювати художній образ засобами образотворчого мистецтва. Шукати способи оптимізації навчального процесу та розвитку пізнавальних інтересів учнів.</a:t>
            </a:r>
            <a:endParaRPr lang="ru-RU" b="1" spc="50" dirty="0">
              <a:ln w="11430"/>
              <a:solidFill>
                <a:schemeClr val="tx2"/>
              </a:solidFill>
              <a:effectLst>
                <a:outerShdw blurRad="76200" dist="50800" dir="5400000" algn="tl" rotWithShape="0">
                  <a:srgbClr val="000000">
                    <a:alpha val="65000"/>
                  </a:srgbClr>
                </a:outerShdw>
              </a:effectLst>
              <a:latin typeface="Arial Black" pitchFamily="34" charset="0"/>
              <a:ea typeface="Calibri"/>
              <a:cs typeface="Times New Roman"/>
            </a:endParaRPr>
          </a:p>
        </p:txBody>
      </p:sp>
    </p:spTree>
    <p:extLst>
      <p:ext uri="{BB962C8B-B14F-4D97-AF65-F5344CB8AC3E}">
        <p14:creationId xmlns:p14="http://schemas.microsoft.com/office/powerpoint/2010/main" val="17126950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39552" y="1196752"/>
            <a:ext cx="7920880" cy="4801314"/>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ru-RU"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ru-RU" sz="24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Місце</a:t>
            </a:r>
            <a:r>
              <a:rPr lang="ru-RU"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ru-RU" sz="24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роботи</a:t>
            </a:r>
            <a:r>
              <a:rPr lang="ru-RU"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t>
            </a:r>
            <a:endParaRPr lang="ru-RU"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nSpc>
                <a:spcPct val="150000"/>
              </a:lnSpc>
            </a:pPr>
            <a:r>
              <a:rPr lang="ru-RU" sz="2400" b="1" spc="50" dirty="0" err="1" smtClean="0">
                <a:ln w="11430"/>
                <a:solidFill>
                  <a:schemeClr val="tx2"/>
                </a:solidFill>
                <a:effectLst>
                  <a:outerShdw blurRad="76200" dist="50800" dir="5400000" algn="tl" rotWithShape="0">
                    <a:srgbClr val="000000">
                      <a:alpha val="65000"/>
                    </a:srgbClr>
                  </a:outerShdw>
                </a:effectLst>
                <a:latin typeface="Arial Black" pitchFamily="34" charset="0"/>
              </a:rPr>
              <a:t>Загальноосвітня</a:t>
            </a:r>
            <a:r>
              <a:rPr lang="ru-RU" sz="2400" b="1" spc="50" dirty="0" smtClean="0">
                <a:ln w="11430"/>
                <a:solidFill>
                  <a:schemeClr val="tx2"/>
                </a:solidFill>
                <a:effectLst>
                  <a:outerShdw blurRad="76200" dist="50800" dir="5400000" algn="tl" rotWithShape="0">
                    <a:srgbClr val="000000">
                      <a:alpha val="65000"/>
                    </a:srgbClr>
                  </a:outerShdw>
                </a:effectLst>
                <a:latin typeface="Arial Black" pitchFamily="34" charset="0"/>
              </a:rPr>
              <a:t>  школа  І-ІІ </a:t>
            </a:r>
            <a:r>
              <a:rPr lang="ru-RU" sz="2400" b="1" spc="50" dirty="0" err="1" smtClean="0">
                <a:ln w="11430"/>
                <a:solidFill>
                  <a:schemeClr val="tx2"/>
                </a:solidFill>
                <a:effectLst>
                  <a:outerShdw blurRad="76200" dist="50800" dir="5400000" algn="tl" rotWithShape="0">
                    <a:srgbClr val="000000">
                      <a:alpha val="65000"/>
                    </a:srgbClr>
                  </a:outerShdw>
                </a:effectLst>
                <a:latin typeface="Arial Black" pitchFamily="34" charset="0"/>
              </a:rPr>
              <a:t>ступенів</a:t>
            </a:r>
            <a:r>
              <a:rPr lang="ru-RU" sz="2400" b="1" spc="50" dirty="0" smtClean="0">
                <a:ln w="11430"/>
                <a:solidFill>
                  <a:schemeClr val="tx2"/>
                </a:solidFill>
                <a:effectLst>
                  <a:outerShdw blurRad="76200" dist="50800" dir="5400000" algn="tl" rotWithShape="0">
                    <a:srgbClr val="000000">
                      <a:alpha val="65000"/>
                    </a:srgbClr>
                  </a:outerShdw>
                </a:effectLst>
                <a:latin typeface="Arial Black" pitchFamily="34" charset="0"/>
              </a:rPr>
              <a:t> </a:t>
            </a:r>
          </a:p>
          <a:p>
            <a:pPr>
              <a:lnSpc>
                <a:spcPct val="150000"/>
              </a:lnSpc>
            </a:pPr>
            <a:r>
              <a:rPr lang="ru-RU" sz="2400" b="1" spc="50" dirty="0" smtClean="0">
                <a:ln w="11430"/>
                <a:solidFill>
                  <a:schemeClr val="tx2"/>
                </a:solidFill>
                <a:effectLst>
                  <a:outerShdw blurRad="76200" dist="50800" dir="5400000" algn="tl" rotWithShape="0">
                    <a:srgbClr val="000000">
                      <a:alpha val="65000"/>
                    </a:srgbClr>
                  </a:outerShdw>
                </a:effectLst>
                <a:latin typeface="Arial Black" pitchFamily="34" charset="0"/>
              </a:rPr>
              <a:t>с. </a:t>
            </a:r>
            <a:r>
              <a:rPr lang="ru-RU" sz="2400" b="1" spc="50" dirty="0" err="1" smtClean="0">
                <a:ln w="11430"/>
                <a:solidFill>
                  <a:schemeClr val="tx2"/>
                </a:solidFill>
                <a:effectLst>
                  <a:outerShdw blurRad="76200" dist="50800" dir="5400000" algn="tl" rotWithShape="0">
                    <a:srgbClr val="000000">
                      <a:alpha val="65000"/>
                    </a:srgbClr>
                  </a:outerShdw>
                </a:effectLst>
                <a:latin typeface="Arial Black" pitchFamily="34" charset="0"/>
              </a:rPr>
              <a:t>Зелений</a:t>
            </a:r>
            <a:r>
              <a:rPr lang="ru-RU" sz="2400" b="1" spc="50" dirty="0" smtClean="0">
                <a:ln w="11430"/>
                <a:solidFill>
                  <a:schemeClr val="tx2"/>
                </a:solidFill>
                <a:effectLst>
                  <a:outerShdw blurRad="76200" dist="50800" dir="5400000" algn="tl" rotWithShape="0">
                    <a:srgbClr val="000000">
                      <a:alpha val="65000"/>
                    </a:srgbClr>
                  </a:outerShdw>
                </a:effectLst>
                <a:latin typeface="Arial Black" pitchFamily="34" charset="0"/>
              </a:rPr>
              <a:t> Гай </a:t>
            </a:r>
            <a:r>
              <a:rPr lang="ru-RU" sz="2400" b="1" spc="50" dirty="0" err="1" smtClean="0">
                <a:ln w="11430"/>
                <a:solidFill>
                  <a:schemeClr val="tx2"/>
                </a:solidFill>
                <a:effectLst>
                  <a:outerShdw blurRad="76200" dist="50800" dir="5400000" algn="tl" rotWithShape="0">
                    <a:srgbClr val="000000">
                      <a:alpha val="65000"/>
                    </a:srgbClr>
                  </a:outerShdw>
                </a:effectLst>
                <a:latin typeface="Arial Black" pitchFamily="34" charset="0"/>
              </a:rPr>
              <a:t>Заліщицького</a:t>
            </a:r>
            <a:r>
              <a:rPr lang="ru-RU" sz="2400" b="1" spc="50" dirty="0" smtClean="0">
                <a:ln w="11430"/>
                <a:solidFill>
                  <a:schemeClr val="tx2"/>
                </a:solidFill>
                <a:effectLst>
                  <a:outerShdw blurRad="76200" dist="50800" dir="5400000" algn="tl" rotWithShape="0">
                    <a:srgbClr val="000000">
                      <a:alpha val="65000"/>
                    </a:srgbClr>
                  </a:outerShdw>
                </a:effectLst>
                <a:latin typeface="Arial Black" pitchFamily="34" charset="0"/>
              </a:rPr>
              <a:t> району </a:t>
            </a:r>
            <a:r>
              <a:rPr lang="ru-RU" sz="2400" b="1" spc="50" dirty="0" err="1" smtClean="0">
                <a:ln w="11430"/>
                <a:solidFill>
                  <a:schemeClr val="tx2"/>
                </a:solidFill>
                <a:effectLst>
                  <a:outerShdw blurRad="76200" dist="50800" dir="5400000" algn="tl" rotWithShape="0">
                    <a:srgbClr val="000000">
                      <a:alpha val="65000"/>
                    </a:srgbClr>
                  </a:outerShdw>
                </a:effectLst>
                <a:latin typeface="Arial Black" pitchFamily="34" charset="0"/>
              </a:rPr>
              <a:t>Тернопільської</a:t>
            </a:r>
            <a:r>
              <a:rPr lang="ru-RU" sz="2400" b="1" spc="50" dirty="0" smtClean="0">
                <a:ln w="11430"/>
                <a:solidFill>
                  <a:schemeClr val="tx2"/>
                </a:solidFill>
                <a:effectLst>
                  <a:outerShdw blurRad="76200" dist="50800" dir="5400000" algn="tl" rotWithShape="0">
                    <a:srgbClr val="000000">
                      <a:alpha val="65000"/>
                    </a:srgbClr>
                  </a:outerShdw>
                </a:effectLst>
                <a:latin typeface="Arial Black" pitchFamily="34" charset="0"/>
              </a:rPr>
              <a:t> </a:t>
            </a:r>
            <a:r>
              <a:rPr lang="ru-RU" sz="2400" b="1" spc="50" dirty="0" err="1" smtClean="0">
                <a:ln w="11430"/>
                <a:solidFill>
                  <a:schemeClr val="tx2"/>
                </a:solidFill>
                <a:effectLst>
                  <a:outerShdw blurRad="76200" dist="50800" dir="5400000" algn="tl" rotWithShape="0">
                    <a:srgbClr val="000000">
                      <a:alpha val="65000"/>
                    </a:srgbClr>
                  </a:outerShdw>
                </a:effectLst>
                <a:latin typeface="Arial Black" pitchFamily="34" charset="0"/>
              </a:rPr>
              <a:t>області</a:t>
            </a:r>
            <a:endParaRPr lang="ru-RU" sz="2400" b="1" spc="50" dirty="0">
              <a:ln w="11430"/>
              <a:solidFill>
                <a:schemeClr val="tx2"/>
              </a:solidFill>
              <a:effectLst>
                <a:outerShdw blurRad="76200" dist="50800" dir="5400000" algn="tl" rotWithShape="0">
                  <a:srgbClr val="000000">
                    <a:alpha val="65000"/>
                  </a:srgbClr>
                </a:outerShdw>
              </a:effectLst>
              <a:latin typeface="Arial Black" pitchFamily="34" charset="0"/>
            </a:endParaRPr>
          </a:p>
          <a:p>
            <a:endParaRPr lang="en-US"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endParaRPr>
          </a:p>
          <a:p>
            <a:r>
              <a:rPr lang="en-US"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ru-RU"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Стаж </a:t>
            </a:r>
            <a:r>
              <a:rPr lang="ru-RU" sz="24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роботи</a:t>
            </a:r>
            <a:r>
              <a:rPr lang="ru-RU"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ru-RU" sz="2400" b="1" spc="50" dirty="0" err="1" smtClean="0">
                <a:ln w="11430"/>
                <a:solidFill>
                  <a:schemeClr val="tx2"/>
                </a:solidFill>
                <a:effectLst>
                  <a:outerShdw blurRad="76200" dist="50800" dir="5400000" algn="tl" rotWithShape="0">
                    <a:srgbClr val="000000">
                      <a:alpha val="65000"/>
                    </a:srgbClr>
                  </a:outerShdw>
                </a:effectLst>
                <a:latin typeface="Arial Black" pitchFamily="34" charset="0"/>
              </a:rPr>
              <a:t>загальний</a:t>
            </a:r>
            <a:r>
              <a:rPr lang="ru-RU" sz="2400" b="1" spc="50" dirty="0" smtClean="0">
                <a:ln w="11430"/>
                <a:solidFill>
                  <a:schemeClr val="tx2"/>
                </a:solidFill>
                <a:effectLst>
                  <a:outerShdw blurRad="76200" dist="50800" dir="5400000" algn="tl" rotWithShape="0">
                    <a:srgbClr val="000000">
                      <a:alpha val="65000"/>
                    </a:srgbClr>
                  </a:outerShdw>
                </a:effectLst>
                <a:latin typeface="Arial Black" pitchFamily="34" charset="0"/>
              </a:rPr>
              <a:t> 14 </a:t>
            </a:r>
            <a:r>
              <a:rPr lang="ru-RU" sz="2400" b="1" spc="50" dirty="0" err="1" smtClean="0">
                <a:ln w="11430"/>
                <a:solidFill>
                  <a:schemeClr val="tx2"/>
                </a:solidFill>
                <a:effectLst>
                  <a:outerShdw blurRad="76200" dist="50800" dir="5400000" algn="tl" rotWithShape="0">
                    <a:srgbClr val="000000">
                      <a:alpha val="65000"/>
                    </a:srgbClr>
                  </a:outerShdw>
                </a:effectLst>
                <a:latin typeface="Arial Black" pitchFamily="34" charset="0"/>
              </a:rPr>
              <a:t>років</a:t>
            </a:r>
            <a:endParaRPr lang="ru-RU" sz="2400" b="1" spc="50" dirty="0" smtClean="0">
              <a:ln w="11430"/>
              <a:solidFill>
                <a:schemeClr val="tx2"/>
              </a:solidFill>
              <a:effectLst>
                <a:outerShdw blurRad="76200" dist="50800" dir="5400000" algn="tl" rotWithShape="0">
                  <a:srgbClr val="000000">
                    <a:alpha val="65000"/>
                  </a:srgbClr>
                </a:outerShdw>
              </a:effectLst>
              <a:latin typeface="Arial Black" pitchFamily="34" charset="0"/>
            </a:endParaRPr>
          </a:p>
          <a:p>
            <a:endParaRPr lang="ru-RU"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endParaRPr>
          </a:p>
          <a:p>
            <a:r>
              <a:rPr lang="ru-RU"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ru-RU" sz="24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Кваліфікаційна</a:t>
            </a:r>
            <a:r>
              <a:rPr lang="ru-RU"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ru-RU" sz="24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категорія</a:t>
            </a:r>
            <a:r>
              <a:rPr lang="ru-RU"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 </a:t>
            </a:r>
            <a:r>
              <a:rPr lang="ru-RU" sz="2400" b="1" spc="50" dirty="0" err="1" smtClean="0">
                <a:ln w="11430"/>
                <a:solidFill>
                  <a:schemeClr val="tx2"/>
                </a:solidFill>
                <a:effectLst>
                  <a:outerShdw blurRad="76200" dist="50800" dir="5400000" algn="tl" rotWithShape="0">
                    <a:srgbClr val="000000">
                      <a:alpha val="65000"/>
                    </a:srgbClr>
                  </a:outerShdw>
                </a:effectLst>
                <a:latin typeface="Arial Black" pitchFamily="34" charset="0"/>
              </a:rPr>
              <a:t>вища</a:t>
            </a:r>
            <a:endParaRPr lang="ru-RU"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endParaRPr>
          </a:p>
          <a:p>
            <a:endParaRPr lang="ru-RU"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r>
              <a:rPr lang="ru-RU"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ru-RU" sz="24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Звання</a:t>
            </a:r>
            <a:r>
              <a:rPr lang="ru-RU"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 </a:t>
            </a:r>
            <a:r>
              <a:rPr lang="ru-RU" sz="2400" b="1" spc="50" dirty="0" smtClean="0">
                <a:ln w="11430"/>
                <a:solidFill>
                  <a:schemeClr val="tx2"/>
                </a:solidFill>
                <a:effectLst>
                  <a:outerShdw blurRad="76200" dist="50800" dir="5400000" algn="tl" rotWithShape="0">
                    <a:srgbClr val="000000">
                      <a:alpha val="65000"/>
                    </a:srgbClr>
                  </a:outerShdw>
                </a:effectLst>
                <a:latin typeface="Arial Black" pitchFamily="34" charset="0"/>
              </a:rPr>
              <a:t>старший </a:t>
            </a:r>
            <a:r>
              <a:rPr lang="ru-RU" sz="2400" b="1" spc="50" dirty="0" err="1" smtClean="0">
                <a:ln w="11430"/>
                <a:solidFill>
                  <a:schemeClr val="tx2"/>
                </a:solidFill>
                <a:effectLst>
                  <a:outerShdw blurRad="76200" dist="50800" dir="5400000" algn="tl" rotWithShape="0">
                    <a:srgbClr val="000000">
                      <a:alpha val="65000"/>
                    </a:srgbClr>
                  </a:outerShdw>
                </a:effectLst>
                <a:latin typeface="Arial Black" pitchFamily="34" charset="0"/>
              </a:rPr>
              <a:t>вчитель</a:t>
            </a:r>
            <a:endParaRPr lang="ru-RU" sz="2400" b="1" spc="50" dirty="0">
              <a:ln w="11430"/>
              <a:solidFill>
                <a:schemeClr val="tx2"/>
              </a:solidFill>
              <a:effectLst>
                <a:outerShdw blurRad="76200" dist="50800" dir="5400000" algn="tl" rotWithShape="0">
                  <a:srgbClr val="000000">
                    <a:alpha val="65000"/>
                  </a:srgbClr>
                </a:outerShdw>
              </a:effectLst>
              <a:latin typeface="Arial Black" pitchFamily="34" charset="0"/>
            </a:endParaRPr>
          </a:p>
        </p:txBody>
      </p:sp>
    </p:spTree>
    <p:extLst>
      <p:ext uri="{BB962C8B-B14F-4D97-AF65-F5344CB8AC3E}">
        <p14:creationId xmlns:p14="http://schemas.microsoft.com/office/powerpoint/2010/main" val="15159276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83568" y="908720"/>
            <a:ext cx="7848872" cy="5078313"/>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nSpc>
                <a:spcPct val="200000"/>
              </a:lnSpc>
              <a:spcAft>
                <a:spcPts val="0"/>
              </a:spcAft>
            </a:pPr>
            <a:r>
              <a:rPr lang="uk-UA" b="1" i="1" spc="50" dirty="0" smtClean="0">
                <a:ln w="11430"/>
                <a:solidFill>
                  <a:schemeClr val="tx2"/>
                </a:solidFill>
                <a:effectLst>
                  <a:outerShdw blurRad="76200" dist="50800" dir="5400000" algn="tl" rotWithShape="0">
                    <a:srgbClr val="000000">
                      <a:alpha val="65000"/>
                    </a:srgbClr>
                  </a:outerShdw>
                </a:effectLst>
                <a:latin typeface="Arial Black" pitchFamily="34" charset="0"/>
                <a:ea typeface="Calibri"/>
                <a:cs typeface="Times New Roman"/>
              </a:rPr>
              <a:t>Використання сучасних та авторських форм роботи над проблемою формування в дітей вміння створювати художній образ засобами образотворчого мистецтва через формування в учнів ключових </a:t>
            </a:r>
            <a:r>
              <a:rPr lang="uk-UA" b="1" i="1" spc="50" dirty="0" err="1" smtClean="0">
                <a:ln w="11430"/>
                <a:solidFill>
                  <a:schemeClr val="tx2"/>
                </a:solidFill>
                <a:effectLst>
                  <a:outerShdw blurRad="76200" dist="50800" dir="5400000" algn="tl" rotWithShape="0">
                    <a:srgbClr val="000000">
                      <a:alpha val="65000"/>
                    </a:srgbClr>
                  </a:outerShdw>
                </a:effectLst>
                <a:latin typeface="Arial Black" pitchFamily="34" charset="0"/>
                <a:ea typeface="Calibri"/>
                <a:cs typeface="Times New Roman"/>
              </a:rPr>
              <a:t>компетентностей</a:t>
            </a:r>
            <a:r>
              <a:rPr lang="uk-UA" b="1" i="1" spc="50" dirty="0" smtClean="0">
                <a:ln w="11430"/>
                <a:solidFill>
                  <a:schemeClr val="tx2"/>
                </a:solidFill>
                <a:effectLst>
                  <a:outerShdw blurRad="76200" dist="50800" dir="5400000" algn="tl" rotWithShape="0">
                    <a:srgbClr val="000000">
                      <a:alpha val="65000"/>
                    </a:srgbClr>
                  </a:outerShdw>
                </a:effectLst>
                <a:latin typeface="Arial Black" pitchFamily="34" charset="0"/>
                <a:ea typeface="Calibri"/>
                <a:cs typeface="Times New Roman"/>
              </a:rPr>
              <a:t>: художньо-естетичного ставлення до дійсності, художню творчу уяву, творче мислення, спостережливість, зорову </a:t>
            </a:r>
            <a:r>
              <a:rPr lang="uk-UA" b="1" i="1" spc="50" dirty="0" err="1" smtClean="0">
                <a:ln w="11430"/>
                <a:solidFill>
                  <a:schemeClr val="tx2"/>
                </a:solidFill>
                <a:effectLst>
                  <a:outerShdw blurRad="76200" dist="50800" dir="5400000" algn="tl" rotWithShape="0">
                    <a:srgbClr val="000000">
                      <a:alpha val="65000"/>
                    </a:srgbClr>
                  </a:outerShdw>
                </a:effectLst>
                <a:latin typeface="Arial Black" pitchFamily="34" charset="0"/>
                <a:ea typeface="Calibri"/>
                <a:cs typeface="Times New Roman"/>
              </a:rPr>
              <a:t>пам</a:t>
            </a:r>
            <a:r>
              <a:rPr lang="ru-RU" b="1" i="1" spc="50" dirty="0" smtClean="0">
                <a:ln w="11430"/>
                <a:solidFill>
                  <a:schemeClr val="tx2"/>
                </a:solidFill>
                <a:effectLst>
                  <a:outerShdw blurRad="76200" dist="50800" dir="5400000" algn="tl" rotWithShape="0">
                    <a:srgbClr val="000000">
                      <a:alpha val="65000"/>
                    </a:srgbClr>
                  </a:outerShdw>
                </a:effectLst>
                <a:latin typeface="Arial Black" pitchFamily="34" charset="0"/>
                <a:ea typeface="Calibri"/>
                <a:cs typeface="Times New Roman"/>
              </a:rPr>
              <a:t>’</a:t>
            </a:r>
            <a:r>
              <a:rPr lang="uk-UA" b="1" i="1" spc="50" dirty="0" smtClean="0">
                <a:ln w="11430"/>
                <a:solidFill>
                  <a:schemeClr val="tx2"/>
                </a:solidFill>
                <a:effectLst>
                  <a:outerShdw blurRad="76200" dist="50800" dir="5400000" algn="tl" rotWithShape="0">
                    <a:srgbClr val="000000">
                      <a:alpha val="65000"/>
                    </a:srgbClr>
                  </a:outerShdw>
                </a:effectLst>
                <a:latin typeface="Arial Black" pitchFamily="34" charset="0"/>
                <a:ea typeface="Calibri"/>
                <a:cs typeface="Times New Roman"/>
              </a:rPr>
              <a:t>ять, вміння створити художній образ мовою того чи іншого виду образотворчого мистецтва.</a:t>
            </a:r>
            <a:endParaRPr lang="ru-RU" sz="1400" b="1" spc="50" dirty="0">
              <a:ln w="11430"/>
              <a:solidFill>
                <a:schemeClr val="tx2"/>
              </a:solidFill>
              <a:effectLst>
                <a:outerShdw blurRad="76200" dist="50800" dir="5400000" algn="tl" rotWithShape="0">
                  <a:srgbClr val="000000">
                    <a:alpha val="65000"/>
                  </a:srgbClr>
                </a:outerShdw>
              </a:effectLst>
              <a:latin typeface="Arial Black" pitchFamily="34" charset="0"/>
              <a:ea typeface="Calibri"/>
              <a:cs typeface="Times New Roman"/>
            </a:endParaRPr>
          </a:p>
        </p:txBody>
      </p:sp>
    </p:spTree>
    <p:extLst>
      <p:ext uri="{BB962C8B-B14F-4D97-AF65-F5344CB8AC3E}">
        <p14:creationId xmlns:p14="http://schemas.microsoft.com/office/powerpoint/2010/main" val="14445186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867692" y="1772816"/>
            <a:ext cx="7848872" cy="3831818"/>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nSpc>
                <a:spcPct val="150000"/>
              </a:lnSpc>
            </a:pPr>
            <a:r>
              <a:rPr lang="uk-UA" b="1" spc="50" dirty="0" smtClean="0">
                <a:ln w="11430"/>
                <a:solidFill>
                  <a:schemeClr val="tx2"/>
                </a:solidFill>
                <a:effectLst>
                  <a:outerShdw blurRad="76200" dist="50800" dir="5400000" algn="tl" rotWithShape="0">
                    <a:srgbClr val="000000">
                      <a:alpha val="65000"/>
                    </a:srgbClr>
                  </a:outerShdw>
                </a:effectLst>
                <a:latin typeface="Arial Black" pitchFamily="34" charset="0"/>
                <a:ea typeface="Calibri"/>
              </a:rPr>
              <a:t>Згідно з основною метою навчання мистецтва в школі, завданням вчителя образотворчого мистецтва є:</a:t>
            </a:r>
          </a:p>
          <a:p>
            <a:pPr>
              <a:lnSpc>
                <a:spcPct val="150000"/>
              </a:lnSpc>
            </a:pPr>
            <a:endParaRPr lang="uk-UA" b="1" spc="50" dirty="0" smtClean="0">
              <a:ln w="11430"/>
              <a:solidFill>
                <a:schemeClr val="tx2"/>
              </a:solidFill>
              <a:effectLst>
                <a:outerShdw blurRad="76200" dist="50800" dir="5400000" algn="tl" rotWithShape="0">
                  <a:srgbClr val="000000">
                    <a:alpha val="65000"/>
                  </a:srgbClr>
                </a:outerShdw>
              </a:effectLst>
              <a:latin typeface="Arial Black" pitchFamily="34" charset="0"/>
              <a:ea typeface="Calibri"/>
            </a:endParaRPr>
          </a:p>
          <a:p>
            <a:pPr marL="285750" indent="-285750">
              <a:lnSpc>
                <a:spcPct val="150000"/>
              </a:lnSpc>
              <a:buFont typeface="Arial" pitchFamily="34" charset="0"/>
              <a:buChar char="•"/>
            </a:pPr>
            <a:r>
              <a:rPr lang="uk-UA" b="1" spc="50" dirty="0" smtClean="0">
                <a:ln w="11430"/>
                <a:solidFill>
                  <a:schemeClr val="tx2"/>
                </a:solidFill>
                <a:effectLst>
                  <a:outerShdw blurRad="76200" dist="50800" dir="5400000" algn="tl" rotWithShape="0">
                    <a:srgbClr val="000000">
                      <a:alpha val="65000"/>
                    </a:srgbClr>
                  </a:outerShdw>
                </a:effectLst>
                <a:latin typeface="Arial Black" pitchFamily="34" charset="0"/>
                <a:ea typeface="Calibri"/>
              </a:rPr>
              <a:t> виховання в учнів ціннісно-світоглядних орієнтацій у сфері мистецтва, </a:t>
            </a:r>
          </a:p>
          <a:p>
            <a:pPr marL="285750" indent="-285750">
              <a:lnSpc>
                <a:spcPct val="150000"/>
              </a:lnSpc>
              <a:buFont typeface="Arial" pitchFamily="34" charset="0"/>
              <a:buChar char="•"/>
            </a:pPr>
            <a:r>
              <a:rPr lang="uk-UA" b="1" spc="50" dirty="0" smtClean="0">
                <a:ln w="11430"/>
                <a:solidFill>
                  <a:schemeClr val="tx2"/>
                </a:solidFill>
                <a:effectLst>
                  <a:outerShdw blurRad="76200" dist="50800" dir="5400000" algn="tl" rotWithShape="0">
                    <a:srgbClr val="000000">
                      <a:alpha val="65000"/>
                    </a:srgbClr>
                  </a:outerShdw>
                </a:effectLst>
                <a:latin typeface="Arial Black" pitchFamily="34" charset="0"/>
                <a:ea typeface="Calibri"/>
              </a:rPr>
              <a:t>розвиток комплексу ключових, міжпредметних і предметних </a:t>
            </a:r>
            <a:r>
              <a:rPr lang="uk-UA" b="1" spc="50" dirty="0" err="1" smtClean="0">
                <a:ln w="11430"/>
                <a:solidFill>
                  <a:schemeClr val="tx2"/>
                </a:solidFill>
                <a:effectLst>
                  <a:outerShdw blurRad="76200" dist="50800" dir="5400000" algn="tl" rotWithShape="0">
                    <a:srgbClr val="000000">
                      <a:alpha val="65000"/>
                    </a:srgbClr>
                  </a:outerShdw>
                </a:effectLst>
                <a:latin typeface="Arial Black" pitchFamily="34" charset="0"/>
                <a:ea typeface="Calibri"/>
              </a:rPr>
              <a:t>компетентностей</a:t>
            </a:r>
            <a:r>
              <a:rPr lang="uk-UA" b="1" spc="50" dirty="0" smtClean="0">
                <a:ln w="11430"/>
                <a:solidFill>
                  <a:schemeClr val="tx2"/>
                </a:solidFill>
                <a:effectLst>
                  <a:outerShdw blurRad="76200" dist="50800" dir="5400000" algn="tl" rotWithShape="0">
                    <a:srgbClr val="000000">
                      <a:alpha val="65000"/>
                    </a:srgbClr>
                  </a:outerShdw>
                </a:effectLst>
                <a:latin typeface="Arial Black" pitchFamily="34" charset="0"/>
                <a:ea typeface="Calibri"/>
              </a:rPr>
              <a:t>, </a:t>
            </a:r>
          </a:p>
          <a:p>
            <a:pPr marL="285750" indent="-285750">
              <a:lnSpc>
                <a:spcPct val="150000"/>
              </a:lnSpc>
              <a:buFont typeface="Arial" pitchFamily="34" charset="0"/>
              <a:buChar char="•"/>
            </a:pPr>
            <a:r>
              <a:rPr lang="uk-UA" b="1" spc="50" dirty="0" smtClean="0">
                <a:ln w="11430"/>
                <a:solidFill>
                  <a:schemeClr val="tx2"/>
                </a:solidFill>
                <a:effectLst>
                  <a:outerShdw blurRad="76200" dist="50800" dir="5400000" algn="tl" rotWithShape="0">
                    <a:srgbClr val="000000">
                      <a:alpha val="65000"/>
                    </a:srgbClr>
                  </a:outerShdw>
                </a:effectLst>
                <a:latin typeface="Arial Black" pitchFamily="34" charset="0"/>
                <a:ea typeface="Calibri"/>
              </a:rPr>
              <a:t>формування потреби в творчому самовираженні та естетичному самовдосконаленні.</a:t>
            </a:r>
            <a:endParaRPr lang="ru-RU" b="1" spc="50" dirty="0">
              <a:ln w="11430"/>
              <a:solidFill>
                <a:schemeClr val="tx2"/>
              </a:solidFill>
              <a:effectLst>
                <a:outerShdw blurRad="76200" dist="50800" dir="5400000" algn="tl" rotWithShape="0">
                  <a:srgbClr val="000000">
                    <a:alpha val="65000"/>
                  </a:srgbClr>
                </a:outerShdw>
              </a:effectLst>
              <a:latin typeface="Arial Black" pitchFamily="34" charset="0"/>
            </a:endParaRPr>
          </a:p>
        </p:txBody>
      </p:sp>
    </p:spTree>
    <p:extLst>
      <p:ext uri="{BB962C8B-B14F-4D97-AF65-F5344CB8AC3E}">
        <p14:creationId xmlns:p14="http://schemas.microsoft.com/office/powerpoint/2010/main" val="34510458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Схема 1"/>
          <p:cNvGraphicFramePr/>
          <p:nvPr>
            <p:extLst>
              <p:ext uri="{D42A27DB-BD31-4B8C-83A1-F6EECF244321}">
                <p14:modId xmlns:p14="http://schemas.microsoft.com/office/powerpoint/2010/main" val="1370459416"/>
              </p:ext>
            </p:extLst>
          </p:nvPr>
        </p:nvGraphicFramePr>
        <p:xfrm>
          <a:off x="323528" y="260648"/>
          <a:ext cx="8640960" cy="6192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954739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03187" y="1988840"/>
            <a:ext cx="7272808" cy="2862322"/>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nSpc>
                <a:spcPct val="200000"/>
              </a:lnSpc>
              <a:spcAft>
                <a:spcPts val="0"/>
              </a:spcAft>
            </a:pPr>
            <a:r>
              <a:rPr lang="uk-UA" b="1" spc="50" dirty="0" smtClean="0">
                <a:ln w="11430"/>
                <a:solidFill>
                  <a:schemeClr val="tx2"/>
                </a:solidFill>
                <a:effectLst>
                  <a:outerShdw blurRad="76200" dist="50800" dir="5400000" algn="tl" rotWithShape="0">
                    <a:srgbClr val="000000">
                      <a:alpha val="65000"/>
                    </a:srgbClr>
                  </a:outerShdw>
                </a:effectLst>
                <a:latin typeface="Arial Black" pitchFamily="34" charset="0"/>
                <a:ea typeface="Calibri"/>
                <a:cs typeface="Times New Roman"/>
              </a:rPr>
              <a:t>       Для розвитку вміння сприймати і оцінювати художні твори навчаю учнів аналізувати твори образотворчого мистецтва (найчастіше на прикладі робіт відомих художників), а також учнівських  малюнків.</a:t>
            </a:r>
            <a:endParaRPr lang="ru-RU" sz="1400" b="1" spc="50" dirty="0">
              <a:ln w="11430"/>
              <a:solidFill>
                <a:schemeClr val="tx2"/>
              </a:solidFill>
              <a:effectLst>
                <a:outerShdw blurRad="76200" dist="50800" dir="5400000" algn="tl" rotWithShape="0">
                  <a:srgbClr val="000000">
                    <a:alpha val="65000"/>
                  </a:srgbClr>
                </a:outerShdw>
              </a:effectLst>
              <a:latin typeface="Arial Black" pitchFamily="34" charset="0"/>
              <a:ea typeface="Calibri"/>
              <a:cs typeface="Times New Roman"/>
            </a:endParaRPr>
          </a:p>
        </p:txBody>
      </p:sp>
    </p:spTree>
    <p:extLst>
      <p:ext uri="{BB962C8B-B14F-4D97-AF65-F5344CB8AC3E}">
        <p14:creationId xmlns:p14="http://schemas.microsoft.com/office/powerpoint/2010/main" val="39660420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046094" y="1556792"/>
            <a:ext cx="4572000" cy="5156283"/>
          </a:xfrm>
          <a:prstGeom prst="rect">
            <a:avLst/>
          </a:prstGeom>
        </p:spPr>
        <p:txBody>
          <a:bodyPr>
            <a:spAutoFit/>
          </a:bodyPr>
          <a:lstStyle/>
          <a:p>
            <a:pPr marL="342900" lvl="0" indent="-342900">
              <a:lnSpc>
                <a:spcPct val="150000"/>
              </a:lnSpc>
              <a:spcAft>
                <a:spcPts val="0"/>
              </a:spcAft>
              <a:buFont typeface="+mj-lt"/>
              <a:buAutoNum type="arabicPeriod"/>
              <a:tabLst>
                <a:tab pos="457200" algn="l"/>
              </a:tabLst>
            </a:pPr>
            <a:r>
              <a:rPr lang="uk-UA" sz="1050" b="1" dirty="0" smtClean="0">
                <a:effectLst/>
                <a:latin typeface="Times New Roman"/>
                <a:ea typeface="Calibri"/>
                <a:cs typeface="Times New Roman"/>
              </a:rPr>
              <a:t>Власна інтерпретація сюжету. (Що зображено на картині?)</a:t>
            </a:r>
            <a:endParaRPr lang="ru-RU" sz="900" b="1" dirty="0" smtClean="0">
              <a:effectLst/>
              <a:latin typeface="Calibri"/>
              <a:ea typeface="Calibri"/>
              <a:cs typeface="Times New Roman"/>
            </a:endParaRPr>
          </a:p>
          <a:p>
            <a:pPr marL="342900" lvl="0" indent="-342900">
              <a:lnSpc>
                <a:spcPct val="150000"/>
              </a:lnSpc>
              <a:spcAft>
                <a:spcPts val="0"/>
              </a:spcAft>
              <a:buFont typeface="+mj-lt"/>
              <a:buAutoNum type="arabicPeriod"/>
              <a:tabLst>
                <a:tab pos="457200" algn="l"/>
              </a:tabLst>
            </a:pPr>
            <a:r>
              <a:rPr lang="uk-UA" sz="1050" b="1" dirty="0" smtClean="0">
                <a:effectLst/>
                <a:latin typeface="Times New Roman"/>
                <a:ea typeface="Calibri"/>
                <a:cs typeface="Times New Roman"/>
              </a:rPr>
              <a:t>Опис місця події. (Де це відбувається?)</a:t>
            </a:r>
            <a:endParaRPr lang="ru-RU" sz="900" b="1" dirty="0" smtClean="0">
              <a:effectLst/>
              <a:latin typeface="Calibri"/>
              <a:ea typeface="Calibri"/>
              <a:cs typeface="Times New Roman"/>
            </a:endParaRPr>
          </a:p>
          <a:p>
            <a:pPr marL="342900" lvl="0" indent="-342900">
              <a:lnSpc>
                <a:spcPct val="150000"/>
              </a:lnSpc>
              <a:spcAft>
                <a:spcPts val="0"/>
              </a:spcAft>
              <a:buFont typeface="+mj-lt"/>
              <a:buAutoNum type="arabicPeriod"/>
              <a:tabLst>
                <a:tab pos="457200" algn="l"/>
              </a:tabLst>
            </a:pPr>
            <a:r>
              <a:rPr lang="uk-UA" sz="1050" b="1" dirty="0" smtClean="0">
                <a:effectLst/>
                <a:latin typeface="Times New Roman"/>
                <a:ea typeface="Calibri"/>
                <a:cs typeface="Times New Roman"/>
              </a:rPr>
              <a:t>Визначення головного героя, його емоційного стану або інших якостей. (Що або хто перебуває в центрі? Які явища, події, предмети?)</a:t>
            </a:r>
            <a:endParaRPr lang="ru-RU" sz="900" b="1" dirty="0" smtClean="0">
              <a:effectLst/>
              <a:latin typeface="Calibri"/>
              <a:ea typeface="Calibri"/>
              <a:cs typeface="Times New Roman"/>
            </a:endParaRPr>
          </a:p>
          <a:p>
            <a:pPr marL="342900" lvl="0" indent="-342900">
              <a:lnSpc>
                <a:spcPct val="150000"/>
              </a:lnSpc>
              <a:spcAft>
                <a:spcPts val="0"/>
              </a:spcAft>
              <a:buFont typeface="+mj-lt"/>
              <a:buAutoNum type="arabicPeriod"/>
              <a:tabLst>
                <a:tab pos="457200" algn="l"/>
              </a:tabLst>
            </a:pPr>
            <a:r>
              <a:rPr lang="uk-UA" sz="1050" b="1" dirty="0" smtClean="0">
                <a:effectLst/>
                <a:latin typeface="Times New Roman"/>
                <a:ea typeface="Calibri"/>
                <a:cs typeface="Times New Roman"/>
              </a:rPr>
              <a:t>Визначення другорядних персонажів (події, предмети), їх роль у творі.</a:t>
            </a:r>
            <a:endParaRPr lang="ru-RU" sz="900" b="1" dirty="0" smtClean="0">
              <a:effectLst/>
              <a:latin typeface="Calibri"/>
              <a:ea typeface="Calibri"/>
              <a:cs typeface="Times New Roman"/>
            </a:endParaRPr>
          </a:p>
          <a:p>
            <a:pPr marL="342900" lvl="0" indent="-342900">
              <a:lnSpc>
                <a:spcPct val="150000"/>
              </a:lnSpc>
              <a:spcAft>
                <a:spcPts val="0"/>
              </a:spcAft>
              <a:buFont typeface="+mj-lt"/>
              <a:buAutoNum type="arabicPeriod"/>
              <a:tabLst>
                <a:tab pos="457200" algn="l"/>
              </a:tabLst>
            </a:pPr>
            <a:r>
              <a:rPr lang="uk-UA" sz="1050" b="1" dirty="0" smtClean="0">
                <a:effectLst/>
                <a:latin typeface="Times New Roman"/>
                <a:ea typeface="Calibri"/>
                <a:cs typeface="Times New Roman"/>
              </a:rPr>
              <a:t>Опис </a:t>
            </a:r>
            <a:r>
              <a:rPr lang="uk-UA" sz="1050" b="1" dirty="0" err="1" smtClean="0">
                <a:effectLst/>
                <a:latin typeface="Times New Roman"/>
                <a:ea typeface="Calibri"/>
                <a:cs typeface="Times New Roman"/>
              </a:rPr>
              <a:t>запропониваних</a:t>
            </a:r>
            <a:r>
              <a:rPr lang="uk-UA" sz="1050" b="1" dirty="0" smtClean="0">
                <a:effectLst/>
                <a:latin typeface="Times New Roman"/>
                <a:ea typeface="Calibri"/>
                <a:cs typeface="Times New Roman"/>
              </a:rPr>
              <a:t> явищ або подій. (Словесний опис картини.)</a:t>
            </a:r>
            <a:endParaRPr lang="ru-RU" sz="900" b="1" dirty="0" smtClean="0">
              <a:effectLst/>
              <a:latin typeface="Calibri"/>
              <a:ea typeface="Calibri"/>
              <a:cs typeface="Times New Roman"/>
            </a:endParaRPr>
          </a:p>
          <a:p>
            <a:pPr marL="342900" lvl="0" indent="-342900">
              <a:lnSpc>
                <a:spcPct val="150000"/>
              </a:lnSpc>
              <a:spcAft>
                <a:spcPts val="0"/>
              </a:spcAft>
              <a:buFont typeface="+mj-lt"/>
              <a:buAutoNum type="arabicPeriod"/>
              <a:tabLst>
                <a:tab pos="457200" algn="l"/>
              </a:tabLst>
            </a:pPr>
            <a:r>
              <a:rPr lang="uk-UA" sz="1050" b="1" dirty="0" smtClean="0">
                <a:effectLst/>
                <a:latin typeface="Times New Roman"/>
                <a:ea typeface="Calibri"/>
                <a:cs typeface="Times New Roman"/>
              </a:rPr>
              <a:t>Відповідність реальності (фантастична чи реалістична).</a:t>
            </a:r>
            <a:endParaRPr lang="ru-RU" sz="900" b="1" dirty="0" smtClean="0">
              <a:effectLst/>
              <a:latin typeface="Calibri"/>
              <a:ea typeface="Calibri"/>
              <a:cs typeface="Times New Roman"/>
            </a:endParaRPr>
          </a:p>
          <a:p>
            <a:pPr marL="342900" lvl="0" indent="-342900">
              <a:lnSpc>
                <a:spcPct val="150000"/>
              </a:lnSpc>
              <a:spcAft>
                <a:spcPts val="0"/>
              </a:spcAft>
              <a:buFont typeface="+mj-lt"/>
              <a:buAutoNum type="arabicPeriod"/>
              <a:tabLst>
                <a:tab pos="457200" algn="l"/>
              </a:tabLst>
            </a:pPr>
            <a:r>
              <a:rPr lang="uk-UA" sz="1050" b="1" dirty="0" smtClean="0">
                <a:effectLst/>
                <a:latin typeface="Times New Roman"/>
                <a:ea typeface="Calibri"/>
                <a:cs typeface="Times New Roman"/>
              </a:rPr>
              <a:t>Оцінювання колірного вирішення (визначення колориту картини: у якій гамі кольорів).</a:t>
            </a:r>
            <a:endParaRPr lang="ru-RU" sz="900" b="1" dirty="0" smtClean="0">
              <a:effectLst/>
              <a:latin typeface="Calibri"/>
              <a:ea typeface="Calibri"/>
              <a:cs typeface="Times New Roman"/>
            </a:endParaRPr>
          </a:p>
          <a:p>
            <a:pPr marL="342900" lvl="0" indent="-342900">
              <a:lnSpc>
                <a:spcPct val="150000"/>
              </a:lnSpc>
              <a:spcAft>
                <a:spcPts val="0"/>
              </a:spcAft>
              <a:buFont typeface="+mj-lt"/>
              <a:buAutoNum type="arabicPeriod"/>
              <a:tabLst>
                <a:tab pos="457200" algn="l"/>
              </a:tabLst>
            </a:pPr>
            <a:r>
              <a:rPr lang="uk-UA" sz="1050" b="1" dirty="0" smtClean="0">
                <a:effectLst/>
                <a:latin typeface="Times New Roman"/>
                <a:ea typeface="Calibri"/>
                <a:cs typeface="Times New Roman"/>
              </a:rPr>
              <a:t>Аналіз композиційного вирішення (наявність композиційного центра), плановість (доцільність виділення планів), розміщення та підпорядкованість деталей тощо.</a:t>
            </a:r>
            <a:endParaRPr lang="ru-RU" sz="900" b="1" dirty="0" smtClean="0">
              <a:effectLst/>
              <a:latin typeface="Calibri"/>
              <a:ea typeface="Calibri"/>
              <a:cs typeface="Times New Roman"/>
            </a:endParaRPr>
          </a:p>
          <a:p>
            <a:pPr marL="342900" lvl="0" indent="-342900">
              <a:lnSpc>
                <a:spcPct val="150000"/>
              </a:lnSpc>
              <a:spcAft>
                <a:spcPts val="0"/>
              </a:spcAft>
              <a:buFont typeface="+mj-lt"/>
              <a:buAutoNum type="arabicPeriod"/>
              <a:tabLst>
                <a:tab pos="457200" algn="l"/>
              </a:tabLst>
            </a:pPr>
            <a:r>
              <a:rPr lang="uk-UA" sz="1050" b="1" dirty="0" smtClean="0">
                <a:effectLst/>
                <a:latin typeface="Times New Roman"/>
                <a:ea typeface="Calibri"/>
                <a:cs typeface="Times New Roman"/>
              </a:rPr>
              <a:t>Визначення жанру твору та аналіз художньої техніки виконання. (Що зображено? Чим зображено: гуаш, акварель, олівець, туш, вугіль, пастель, сангіна, олійні фарби?)</a:t>
            </a:r>
            <a:endParaRPr lang="ru-RU" sz="900" b="1" dirty="0" smtClean="0">
              <a:effectLst/>
              <a:latin typeface="Calibri"/>
              <a:ea typeface="Calibri"/>
              <a:cs typeface="Times New Roman"/>
            </a:endParaRPr>
          </a:p>
          <a:p>
            <a:pPr marL="342900" lvl="0" indent="-342900">
              <a:lnSpc>
                <a:spcPct val="150000"/>
              </a:lnSpc>
              <a:spcAft>
                <a:spcPts val="0"/>
              </a:spcAft>
              <a:buFont typeface="+mj-lt"/>
              <a:buAutoNum type="arabicPeriod"/>
              <a:tabLst>
                <a:tab pos="457200" algn="l"/>
              </a:tabLst>
            </a:pPr>
            <a:r>
              <a:rPr lang="uk-UA" sz="1050" b="1" dirty="0" smtClean="0">
                <a:effectLst/>
                <a:latin typeface="Times New Roman"/>
                <a:ea typeface="Calibri"/>
                <a:cs typeface="Times New Roman"/>
              </a:rPr>
              <a:t>Констатація образності твору. (Виявлення художнього образу.)</a:t>
            </a:r>
            <a:endParaRPr lang="ru-RU" sz="900" b="1" dirty="0" smtClean="0">
              <a:effectLst/>
              <a:latin typeface="Calibri"/>
              <a:ea typeface="Calibri"/>
              <a:cs typeface="Times New Roman"/>
            </a:endParaRPr>
          </a:p>
          <a:p>
            <a:pPr marL="342900" lvl="0" indent="-342900">
              <a:lnSpc>
                <a:spcPct val="150000"/>
              </a:lnSpc>
              <a:spcAft>
                <a:spcPts val="0"/>
              </a:spcAft>
              <a:buFont typeface="+mj-lt"/>
              <a:buAutoNum type="arabicPeriod"/>
              <a:tabLst>
                <a:tab pos="457200" algn="l"/>
              </a:tabLst>
            </a:pPr>
            <a:r>
              <a:rPr lang="uk-UA" sz="1050" b="1" dirty="0" smtClean="0">
                <a:effectLst/>
                <a:latin typeface="Times New Roman"/>
                <a:ea typeface="Calibri"/>
                <a:cs typeface="Times New Roman"/>
              </a:rPr>
              <a:t>Аналіз загального настрою твору.</a:t>
            </a:r>
            <a:endParaRPr lang="ru-RU" sz="900" b="1" dirty="0" smtClean="0">
              <a:effectLst/>
              <a:latin typeface="Calibri"/>
              <a:ea typeface="Calibri"/>
              <a:cs typeface="Times New Roman"/>
            </a:endParaRPr>
          </a:p>
          <a:p>
            <a:pPr marL="342900" lvl="0" indent="-342900">
              <a:lnSpc>
                <a:spcPct val="150000"/>
              </a:lnSpc>
              <a:spcAft>
                <a:spcPts val="0"/>
              </a:spcAft>
              <a:buFont typeface="+mj-lt"/>
              <a:buAutoNum type="arabicPeriod"/>
              <a:tabLst>
                <a:tab pos="457200" algn="l"/>
              </a:tabLst>
            </a:pPr>
            <a:r>
              <a:rPr lang="uk-UA" sz="1050" b="1" dirty="0" smtClean="0">
                <a:effectLst/>
                <a:latin typeface="Times New Roman"/>
                <a:ea typeface="Calibri"/>
                <a:cs typeface="Times New Roman"/>
              </a:rPr>
              <a:t>Висловлення власного враження від твору. (Що ти прагнеш змінити в картині?)</a:t>
            </a:r>
            <a:endParaRPr lang="ru-RU" sz="900" b="1" dirty="0">
              <a:effectLst/>
              <a:latin typeface="Calibri"/>
              <a:ea typeface="Calibri"/>
              <a:cs typeface="Times New Roman"/>
            </a:endParaRPr>
          </a:p>
        </p:txBody>
      </p:sp>
      <p:pic>
        <p:nvPicPr>
          <p:cNvPr id="3074" name="Picture 2" descr="C:\Users\андрей\Pictures\Пимоненко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6220" y="1988840"/>
            <a:ext cx="2644271" cy="369828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806220" y="548171"/>
            <a:ext cx="7811874" cy="792718"/>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lvl="0" algn="ctr">
              <a:lnSpc>
                <a:spcPct val="150000"/>
              </a:lnSpc>
            </a:pPr>
            <a:r>
              <a:rPr lang="uk-UA" sz="1600" b="1" spc="50" dirty="0">
                <a:ln w="11430"/>
                <a:solidFill>
                  <a:schemeClr val="bg2">
                    <a:lumMod val="25000"/>
                  </a:schemeClr>
                </a:solidFill>
                <a:effectLst>
                  <a:outerShdw blurRad="76200" dist="50800" dir="5400000" algn="tl" rotWithShape="0">
                    <a:srgbClr val="000000">
                      <a:alpha val="65000"/>
                    </a:srgbClr>
                  </a:outerShdw>
                </a:effectLst>
                <a:latin typeface="Arial Black" pitchFamily="34" charset="0"/>
                <a:ea typeface="Calibri"/>
                <a:cs typeface="Times New Roman"/>
              </a:rPr>
              <a:t>Під час аналізу пропоную учням дотримуватись алгоритму естетичного оцінювання твору, а саме:</a:t>
            </a:r>
            <a:endParaRPr lang="ru-RU" sz="1200" b="1" spc="50" dirty="0">
              <a:ln w="11430"/>
              <a:solidFill>
                <a:schemeClr val="bg2">
                  <a:lumMod val="25000"/>
                </a:schemeClr>
              </a:solidFill>
              <a:effectLst>
                <a:outerShdw blurRad="76200" dist="50800" dir="5400000" algn="tl" rotWithShape="0">
                  <a:srgbClr val="000000">
                    <a:alpha val="65000"/>
                  </a:srgbClr>
                </a:outerShdw>
              </a:effectLst>
              <a:latin typeface="Arial Black" pitchFamily="34" charset="0"/>
              <a:ea typeface="Calibri"/>
              <a:cs typeface="Times New Roman"/>
            </a:endParaRPr>
          </a:p>
        </p:txBody>
      </p:sp>
    </p:spTree>
    <p:extLst>
      <p:ext uri="{BB962C8B-B14F-4D97-AF65-F5344CB8AC3E}">
        <p14:creationId xmlns:p14="http://schemas.microsoft.com/office/powerpoint/2010/main" val="41652010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Схема 1"/>
          <p:cNvGraphicFramePr/>
          <p:nvPr>
            <p:extLst>
              <p:ext uri="{D42A27DB-BD31-4B8C-83A1-F6EECF244321}">
                <p14:modId xmlns:p14="http://schemas.microsoft.com/office/powerpoint/2010/main" val="566106180"/>
              </p:ext>
            </p:extLst>
          </p:nvPr>
        </p:nvGraphicFramePr>
        <p:xfrm>
          <a:off x="467544" y="404664"/>
          <a:ext cx="8256240" cy="62646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678893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Схема 1"/>
          <p:cNvGraphicFramePr/>
          <p:nvPr>
            <p:extLst>
              <p:ext uri="{D42A27DB-BD31-4B8C-83A1-F6EECF244321}">
                <p14:modId xmlns:p14="http://schemas.microsoft.com/office/powerpoint/2010/main" val="544109689"/>
              </p:ext>
            </p:extLst>
          </p:nvPr>
        </p:nvGraphicFramePr>
        <p:xfrm>
          <a:off x="323528" y="404664"/>
          <a:ext cx="8496944" cy="60486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542896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Волна">
  <a:themeElements>
    <a:clrScheme name="Волна">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Волна">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Волна">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176</TotalTime>
  <Words>1017</Words>
  <Application>Microsoft Office PowerPoint</Application>
  <PresentationFormat>Экран (4:3)</PresentationFormat>
  <Paragraphs>71</Paragraphs>
  <Slides>19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19</vt:i4>
      </vt:variant>
    </vt:vector>
  </HeadingPairs>
  <TitlesOfParts>
    <vt:vector size="20" baseType="lpstr">
      <vt:lpstr>Волна</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андрей</dc:creator>
  <cp:lastModifiedBy>андрей</cp:lastModifiedBy>
  <cp:revision>17</cp:revision>
  <dcterms:created xsi:type="dcterms:W3CDTF">2014-12-15T21:31:09Z</dcterms:created>
  <dcterms:modified xsi:type="dcterms:W3CDTF">2014-12-16T00:27:17Z</dcterms:modified>
</cp:coreProperties>
</file>