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78" r:id="rId5"/>
    <p:sldId id="276" r:id="rId6"/>
    <p:sldId id="279" r:id="rId7"/>
    <p:sldId id="280" r:id="rId8"/>
    <p:sldId id="283" r:id="rId9"/>
    <p:sldId id="282" r:id="rId10"/>
    <p:sldId id="272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0D0B"/>
    <a:srgbClr val="FF0000"/>
    <a:srgbClr val="003300"/>
    <a:srgbClr val="336600"/>
    <a:srgbClr val="008000"/>
    <a:srgbClr val="CC9900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15E65-B569-470F-87C4-4FBBC198166D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61811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3FCEE-062C-40A9-A1EF-BA0A27D6EF5C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77017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B5584-59FC-4C48-A299-01F4DE2A72CF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72455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F0A63-FE01-4BD3-93EE-7BD341FE72F3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7766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ACCC4-93F1-4314-97A3-745F0875F99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72826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83591-72D1-4A66-8FAD-E784846FAB5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6847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DE58B-A076-4B7E-9F93-7D2B21630277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44130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46443-DFC0-4748-B61A-8F0DDE3AA30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83615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46B1E-0D92-4704-ADBF-9BA42445BB50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62404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3D910-C062-4A2D-9772-F17246F9AD02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89716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798C1-3134-4965-B44A-86AC576FFA90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07584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33"/>
            </a:gs>
            <a:gs pos="100000">
              <a:srgbClr val="FF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 smtClean="0"/>
              <a:t>Образец текста</a:t>
            </a:r>
          </a:p>
          <a:p>
            <a:pPr lvl="1"/>
            <a:r>
              <a:rPr lang="uk-UA" altLang="ru-RU" smtClean="0"/>
              <a:t>Второй уровень</a:t>
            </a:r>
          </a:p>
          <a:p>
            <a:pPr lvl="2"/>
            <a:r>
              <a:rPr lang="uk-UA" altLang="ru-RU" smtClean="0"/>
              <a:t>Третий уровень</a:t>
            </a:r>
          </a:p>
          <a:p>
            <a:pPr lvl="3"/>
            <a:r>
              <a:rPr lang="uk-UA" altLang="ru-RU" smtClean="0"/>
              <a:t>Четвертый уровень</a:t>
            </a:r>
          </a:p>
          <a:p>
            <a:pPr lvl="4"/>
            <a:r>
              <a:rPr lang="uk-UA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uk-UA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C8A68D-7005-4B51-9601-B24EA0269061}" type="slidenum">
              <a:rPr lang="uk-UA" altLang="ru-RU"/>
              <a:pPr/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0.png"/><Relationship Id="rId15" Type="http://schemas.openxmlformats.org/officeDocument/2006/relationships/image" Target="../media/image23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.png"/><Relationship Id="rId21" Type="http://schemas.openxmlformats.org/officeDocument/2006/relationships/image" Target="../media/image5.jpeg"/><Relationship Id="rId17" Type="http://schemas.openxmlformats.org/officeDocument/2006/relationships/image" Target="../media/image26.png"/><Relationship Id="rId2" Type="http://schemas.openxmlformats.org/officeDocument/2006/relationships/image" Target="../media/image2.jpeg"/><Relationship Id="rId16" Type="http://schemas.openxmlformats.org/officeDocument/2006/relationships/image" Target="../media/image25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24.png"/><Relationship Id="rId23" Type="http://schemas.openxmlformats.org/officeDocument/2006/relationships/image" Target="../media/image7.jpeg"/><Relationship Id="rId19" Type="http://schemas.openxmlformats.org/officeDocument/2006/relationships/image" Target="../media/image27.png"/><Relationship Id="rId2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14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8.png"/><Relationship Id="rId15" Type="http://schemas.openxmlformats.org/officeDocument/2006/relationships/image" Target="../media/image1.jpeg"/><Relationship Id="rId10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95537" y="1125538"/>
            <a:ext cx="8208912" cy="3600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i="1" kern="10" dirty="0" smtClean="0">
                <a:ln w="9525">
                  <a:solidFill>
                    <a:srgbClr val="6B0D0B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Book Antiqua" panose="02040602050305030304" pitchFamily="18" charset="0"/>
                <a:cs typeface="Arial"/>
              </a:rPr>
              <a:t>Додавання і віднімання </a:t>
            </a:r>
          </a:p>
          <a:p>
            <a:pPr algn="ctr"/>
            <a:r>
              <a:rPr lang="uk-UA" sz="3600" i="1" kern="10" dirty="0" smtClean="0">
                <a:ln w="9525">
                  <a:solidFill>
                    <a:srgbClr val="6B0D0B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Book Antiqua" panose="02040602050305030304" pitchFamily="18" charset="0"/>
                <a:cs typeface="Arial"/>
              </a:rPr>
              <a:t>дробів </a:t>
            </a:r>
          </a:p>
          <a:p>
            <a:pPr algn="ctr"/>
            <a:r>
              <a:rPr lang="uk-UA" sz="3600" i="1" kern="10" dirty="0" smtClean="0">
                <a:ln w="9525">
                  <a:solidFill>
                    <a:srgbClr val="6B0D0B"/>
                  </a:solidFill>
                  <a:round/>
                  <a:headEnd/>
                  <a:tailEnd/>
                </a:ln>
                <a:solidFill>
                  <a:srgbClr val="33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Book Antiqua" panose="02040602050305030304" pitchFamily="18" charset="0"/>
                <a:cs typeface="Arial"/>
              </a:rPr>
              <a:t>з однаковими знаменниками</a:t>
            </a:r>
            <a:endParaRPr lang="ru-RU" sz="3600" i="1" kern="10" dirty="0">
              <a:ln w="9525">
                <a:solidFill>
                  <a:srgbClr val="6B0D0B"/>
                </a:solidFill>
                <a:round/>
                <a:headEnd/>
                <a:tailEnd/>
              </a:ln>
              <a:solidFill>
                <a:srgbClr val="3366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080627" y="5391605"/>
            <a:ext cx="504085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2000" b="1" dirty="0">
                <a:solidFill>
                  <a:srgbClr val="003300"/>
                </a:solidFill>
              </a:rPr>
              <a:t>Підготувала - вчитель математики </a:t>
            </a:r>
            <a:endParaRPr lang="uk-UA" altLang="ru-RU" sz="2000" b="1" dirty="0" smtClean="0">
              <a:solidFill>
                <a:srgbClr val="003300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ru-RU" sz="2000" b="1" dirty="0" smtClean="0">
                <a:solidFill>
                  <a:srgbClr val="003300"/>
                </a:solidFill>
              </a:rPr>
              <a:t>Кременецької </a:t>
            </a:r>
            <a:r>
              <a:rPr lang="uk-UA" altLang="ru-RU" sz="2000" b="1" dirty="0">
                <a:solidFill>
                  <a:srgbClr val="003300"/>
                </a:solidFill>
              </a:rPr>
              <a:t>ЗОШ І  - ІІІ ступенів № 4  </a:t>
            </a:r>
            <a:endParaRPr lang="uk-UA" altLang="ru-RU" sz="2000" b="1" dirty="0" smtClean="0">
              <a:solidFill>
                <a:srgbClr val="003300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ru-RU" sz="2000" b="1" i="1" dirty="0" err="1" smtClean="0">
                <a:solidFill>
                  <a:srgbClr val="003300"/>
                </a:solidFill>
              </a:rPr>
              <a:t>Писаренок</a:t>
            </a:r>
            <a:r>
              <a:rPr lang="uk-UA" altLang="ru-RU" sz="2000" b="1" i="1" dirty="0" smtClean="0">
                <a:solidFill>
                  <a:srgbClr val="003300"/>
                </a:solidFill>
              </a:rPr>
              <a:t> </a:t>
            </a:r>
            <a:r>
              <a:rPr lang="uk-UA" altLang="ru-RU" sz="2000" b="1" i="1" dirty="0">
                <a:solidFill>
                  <a:srgbClr val="003300"/>
                </a:solidFill>
              </a:rPr>
              <a:t>Зінаїда Іванівна</a:t>
            </a:r>
            <a:endParaRPr lang="uk-UA" altLang="ru-RU" sz="2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uk-UA" altLang="ru-RU" b="1">
                <a:solidFill>
                  <a:srgbClr val="CC0000"/>
                </a:solidFill>
              </a:rPr>
              <a:t>Домашнє завдання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79613" y="2492375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28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50825" y="2420938"/>
            <a:ext cx="8424863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sz="4000" b="1" dirty="0"/>
              <a:t>Повторити</a:t>
            </a:r>
            <a:r>
              <a:rPr lang="en-US" altLang="ru-RU" sz="4000" b="1" dirty="0"/>
              <a:t>§</a:t>
            </a:r>
            <a:r>
              <a:rPr lang="uk-UA" altLang="ru-RU" sz="4000" b="1" dirty="0"/>
              <a:t> 4.1,</a:t>
            </a:r>
          </a:p>
          <a:p>
            <a:pPr>
              <a:spcBef>
                <a:spcPct val="50000"/>
              </a:spcBef>
            </a:pPr>
            <a:r>
              <a:rPr lang="uk-UA" altLang="ru-RU" sz="4000" b="1" dirty="0"/>
              <a:t>               Вивчити </a:t>
            </a:r>
            <a:r>
              <a:rPr lang="en-US" altLang="ru-RU" sz="3600" b="1" dirty="0"/>
              <a:t>§</a:t>
            </a:r>
            <a:r>
              <a:rPr lang="uk-UA" altLang="ru-RU" sz="3600" b="1" dirty="0"/>
              <a:t> </a:t>
            </a:r>
            <a:r>
              <a:rPr lang="uk-UA" altLang="ru-RU" sz="3600" b="1" dirty="0" smtClean="0"/>
              <a:t>26</a:t>
            </a:r>
            <a:endParaRPr lang="uk-UA" altLang="ru-RU" sz="3600" b="1" dirty="0"/>
          </a:p>
          <a:p>
            <a:pPr>
              <a:spcBef>
                <a:spcPct val="50000"/>
              </a:spcBef>
            </a:pPr>
            <a:r>
              <a:rPr lang="uk-UA" altLang="ru-RU" sz="3600" b="1" dirty="0"/>
              <a:t>               </a:t>
            </a:r>
            <a:r>
              <a:rPr lang="uk-UA" altLang="ru-RU" sz="4000" b="1" dirty="0"/>
              <a:t> № </a:t>
            </a:r>
            <a:r>
              <a:rPr lang="uk-UA" altLang="ru-RU" sz="4000" b="1" dirty="0" smtClean="0"/>
              <a:t>1021, № 1023, 1035</a:t>
            </a:r>
            <a:endParaRPr lang="uk-UA" altLang="ru-RU" sz="4000" b="1" dirty="0"/>
          </a:p>
          <a:p>
            <a:pPr algn="ctr">
              <a:spcBef>
                <a:spcPct val="50000"/>
              </a:spcBef>
            </a:pPr>
            <a:r>
              <a:rPr lang="uk-UA" altLang="ru-RU" sz="3000" b="1" dirty="0" smtClean="0"/>
              <a:t>(Н.А. </a:t>
            </a:r>
            <a:r>
              <a:rPr lang="uk-UA" altLang="ru-RU" sz="3000" b="1" dirty="0" err="1" smtClean="0"/>
              <a:t>Тарасенкова</a:t>
            </a:r>
            <a:r>
              <a:rPr lang="uk-UA" altLang="ru-RU" sz="3000" b="1" dirty="0" smtClean="0"/>
              <a:t>, І. М. Богатирьова та ін. Математика. 5)</a:t>
            </a:r>
            <a:r>
              <a:rPr lang="uk-UA" altLang="ru-RU" sz="4000" b="1" dirty="0" smtClean="0"/>
              <a:t> </a:t>
            </a:r>
            <a:endParaRPr lang="en-US" alt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1398"/>
            <a:ext cx="8731250" cy="764704"/>
          </a:xfrm>
        </p:spPr>
        <p:txBody>
          <a:bodyPr/>
          <a:lstStyle/>
          <a:p>
            <a:r>
              <a:rPr lang="uk-UA" altLang="ru-RU" sz="2800" b="1" dirty="0" smtClean="0">
                <a:solidFill>
                  <a:srgbClr val="6B0D0B"/>
                </a:solidFill>
              </a:rPr>
              <a:t>Дівчинка відламала від </a:t>
            </a:r>
            <a:r>
              <a:rPr lang="ru-RU" altLang="ru-RU" sz="2800" b="1" dirty="0" smtClean="0">
                <a:solidFill>
                  <a:srgbClr val="6B0D0B"/>
                </a:solidFill>
              </a:rPr>
              <a:t>плитки шоколаду </a:t>
            </a:r>
            <a:br>
              <a:rPr lang="ru-RU" altLang="ru-RU" sz="2800" b="1" dirty="0" smtClean="0">
                <a:solidFill>
                  <a:srgbClr val="6B0D0B"/>
                </a:solidFill>
              </a:rPr>
            </a:br>
            <a:r>
              <a:rPr lang="ru-RU" altLang="ru-RU" sz="2800" b="1" dirty="0" smtClean="0">
                <a:solidFill>
                  <a:srgbClr val="6B0D0B"/>
                </a:solidFill>
              </a:rPr>
              <a:t>4 шматка, а хлопчик - 3 шматка. </a:t>
            </a:r>
            <a:br>
              <a:rPr lang="ru-RU" altLang="ru-RU" sz="2800" b="1" dirty="0" smtClean="0">
                <a:solidFill>
                  <a:srgbClr val="6B0D0B"/>
                </a:solidFill>
              </a:rPr>
            </a:br>
            <a:r>
              <a:rPr lang="ru-RU" altLang="ru-RU" sz="2800" b="1" dirty="0" smtClean="0">
                <a:solidFill>
                  <a:srgbClr val="6B0D0B"/>
                </a:solidFill>
              </a:rPr>
              <a:t>Яку част</a:t>
            </a:r>
            <a:r>
              <a:rPr lang="uk-UA" altLang="ru-RU" sz="2800" b="1" dirty="0" err="1" smtClean="0">
                <a:solidFill>
                  <a:srgbClr val="6B0D0B"/>
                </a:solidFill>
              </a:rPr>
              <a:t>ину</a:t>
            </a:r>
            <a:r>
              <a:rPr lang="uk-UA" altLang="ru-RU" sz="2800" b="1" dirty="0" smtClean="0">
                <a:solidFill>
                  <a:srgbClr val="6B0D0B"/>
                </a:solidFill>
              </a:rPr>
              <a:t> шоколаду відламали діти?</a:t>
            </a:r>
            <a:endParaRPr lang="uk-UA" altLang="ru-RU" sz="2800" b="1" dirty="0">
              <a:solidFill>
                <a:srgbClr val="6B0D0B"/>
              </a:solidFill>
            </a:endParaRPr>
          </a:p>
        </p:txBody>
      </p:sp>
      <p:pic>
        <p:nvPicPr>
          <p:cNvPr id="22566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18407" b="31213"/>
          <a:stretch/>
        </p:blipFill>
        <p:spPr bwMode="auto">
          <a:xfrm rot="21048238">
            <a:off x="149270" y="1657930"/>
            <a:ext cx="3519158" cy="209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9" t="50607" r="42889" b="31213"/>
          <a:stretch/>
        </p:blipFill>
        <p:spPr bwMode="auto">
          <a:xfrm>
            <a:off x="7236461" y="1320946"/>
            <a:ext cx="698615" cy="202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87129" y="3346095"/>
                <a:ext cx="216024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4 шматка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29" y="3346095"/>
                <a:ext cx="2160240" cy="787267"/>
              </a:xfrm>
              <a:prstGeom prst="rect">
                <a:avLst/>
              </a:prstGeom>
              <a:blipFill rotWithShape="1">
                <a:blip r:embed="rId16"/>
                <a:stretch>
                  <a:fillRect t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28525" y="4119765"/>
            <a:ext cx="241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плитка шоколаду =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05648" y="3429000"/>
                <a:ext cx="216024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3 шматка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648" y="3429000"/>
                <a:ext cx="2160240" cy="787267"/>
              </a:xfrm>
              <a:prstGeom prst="rect">
                <a:avLst/>
              </a:prstGeom>
              <a:blipFill rotWithShape="1">
                <a:blip r:embed="rId8"/>
                <a:stretch>
                  <a:fillRect t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82061" y="4869160"/>
                <a:ext cx="7200800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Відламали 4 + 3 = 7 шматків шоколаду, або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частини плитку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1" y="4869160"/>
                <a:ext cx="7200800" cy="484172"/>
              </a:xfrm>
              <a:prstGeom prst="rect">
                <a:avLst/>
              </a:prstGeom>
              <a:blipFill rotWithShape="1">
                <a:blip r:embed="rId14"/>
                <a:stretch>
                  <a:fillRect l="-677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10129" y="5301208"/>
                <a:ext cx="7200800" cy="101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/>
                  <a:t>Отже, </a:t>
                </a:r>
              </a:p>
              <a:p>
                <a:pPr algn="ctr"/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r>
                      <a:rPr lang="uk-UA" sz="24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uk-UA" sz="2400" b="1" dirty="0" smtClean="0"/>
                  <a:t>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129" y="5301208"/>
                <a:ext cx="7200800" cy="1018484"/>
              </a:xfrm>
              <a:prstGeom prst="rect">
                <a:avLst/>
              </a:prstGeom>
              <a:blipFill rotWithShape="1">
                <a:blip r:embed="rId15"/>
                <a:stretch>
                  <a:fillRect t="-41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822510" y="4018380"/>
                <a:ext cx="1170513" cy="489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dirty="0" smtClean="0"/>
                  <a:t> частин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510" y="4018380"/>
                <a:ext cx="1170513" cy="489686"/>
              </a:xfrm>
              <a:prstGeom prst="rect">
                <a:avLst/>
              </a:prstGeom>
              <a:blipFill rotWithShape="1">
                <a:blip r:embed="rId11"/>
                <a:stretch>
                  <a:fillRect r="-4167" b="-4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525" y="4489097"/>
                <a:ext cx="3658604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1 шматок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частина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25" y="4489097"/>
                <a:ext cx="3658604" cy="485197"/>
              </a:xfrm>
              <a:prstGeom prst="rect">
                <a:avLst/>
              </a:prstGeom>
              <a:blipFill rotWithShape="1">
                <a:blip r:embed="rId1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Группа 6"/>
          <p:cNvGrpSpPr/>
          <p:nvPr/>
        </p:nvGrpSpPr>
        <p:grpSpPr>
          <a:xfrm>
            <a:off x="4849118" y="1743469"/>
            <a:ext cx="1357601" cy="1365275"/>
            <a:chOff x="4849118" y="1743469"/>
            <a:chExt cx="1357601" cy="1365275"/>
          </a:xfrm>
        </p:grpSpPr>
        <p:pic>
          <p:nvPicPr>
            <p:cNvPr id="18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4849118" y="1743469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5508104" y="1744983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1398"/>
            <a:ext cx="8731250" cy="764704"/>
          </a:xfrm>
        </p:spPr>
        <p:txBody>
          <a:bodyPr/>
          <a:lstStyle/>
          <a:p>
            <a:r>
              <a:rPr lang="uk-UA" altLang="ru-RU" sz="2800" b="1" dirty="0" smtClean="0">
                <a:solidFill>
                  <a:srgbClr val="6B0D0B"/>
                </a:solidFill>
              </a:rPr>
              <a:t>У корзині було 25 яблук. </a:t>
            </a:r>
            <a:r>
              <a:rPr lang="ru-RU" altLang="ru-RU" sz="2800" b="1" dirty="0" smtClean="0">
                <a:solidFill>
                  <a:srgbClr val="6B0D0B"/>
                </a:solidFill>
              </a:rPr>
              <a:t>2 </a:t>
            </a:r>
            <a:r>
              <a:rPr lang="uk-UA" altLang="ru-RU" sz="2800" b="1" dirty="0" smtClean="0">
                <a:solidFill>
                  <a:srgbClr val="6B0D0B"/>
                </a:solidFill>
              </a:rPr>
              <a:t>яблука</a:t>
            </a:r>
            <a:r>
              <a:rPr lang="ru-RU" altLang="ru-RU" sz="2800" b="1" dirty="0" smtClean="0">
                <a:solidFill>
                  <a:srgbClr val="6B0D0B"/>
                </a:solidFill>
              </a:rPr>
              <a:t> забрала </a:t>
            </a:r>
            <a:r>
              <a:rPr lang="ru-RU" altLang="ru-RU" sz="2800" b="1" dirty="0" err="1" smtClean="0">
                <a:solidFill>
                  <a:srgbClr val="6B0D0B"/>
                </a:solidFill>
              </a:rPr>
              <a:t>Оленка</a:t>
            </a:r>
            <a:r>
              <a:rPr lang="ru-RU" altLang="ru-RU" sz="2800" b="1" dirty="0" smtClean="0">
                <a:solidFill>
                  <a:srgbClr val="6B0D0B"/>
                </a:solidFill>
              </a:rPr>
              <a:t>, а 3 - Петрик. Яку част</a:t>
            </a:r>
            <a:r>
              <a:rPr lang="uk-UA" altLang="ru-RU" sz="2800" b="1" dirty="0" err="1" smtClean="0">
                <a:solidFill>
                  <a:srgbClr val="6B0D0B"/>
                </a:solidFill>
              </a:rPr>
              <a:t>ину</a:t>
            </a:r>
            <a:r>
              <a:rPr lang="uk-UA" altLang="ru-RU" sz="2800" b="1" dirty="0" smtClean="0">
                <a:solidFill>
                  <a:srgbClr val="6B0D0B"/>
                </a:solidFill>
              </a:rPr>
              <a:t> яблук забрали діти? </a:t>
            </a:r>
            <a:endParaRPr lang="uk-UA" altLang="ru-RU" sz="2800" b="1" dirty="0">
              <a:solidFill>
                <a:srgbClr val="6B0D0B"/>
              </a:solidFill>
            </a:endParaRPr>
          </a:p>
        </p:txBody>
      </p:sp>
      <p:pic>
        <p:nvPicPr>
          <p:cNvPr id="22564" name="Picture 36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0" r="59960" b="78048"/>
          <a:stretch/>
        </p:blipFill>
        <p:spPr bwMode="auto">
          <a:xfrm>
            <a:off x="8190538" y="532885"/>
            <a:ext cx="953462" cy="85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55039" y="2791291"/>
                <a:ext cx="216024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2 яблука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частини усіх яблук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039" y="2791291"/>
                <a:ext cx="2160240" cy="762773"/>
              </a:xfrm>
              <a:prstGeom prst="rect">
                <a:avLst/>
              </a:prstGeom>
              <a:blipFill rotWithShape="1">
                <a:blip r:embed="rId15"/>
                <a:stretch>
                  <a:fillRect l="-5634" t="-4000" r="-6197"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48517" y="380369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козина яблук =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88224" y="2791292"/>
                <a:ext cx="216024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3 яблука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частини усіх яблук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791292"/>
                <a:ext cx="2160240" cy="762773"/>
              </a:xfrm>
              <a:prstGeom prst="rect">
                <a:avLst/>
              </a:prstGeom>
              <a:blipFill rotWithShape="1">
                <a:blip r:embed="rId16"/>
                <a:stretch>
                  <a:fillRect l="-3390" t="-4000" r="-6215"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72073" y="4365104"/>
                <a:ext cx="5678095" cy="489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Забрали 2 + 3 = 5 яблук, або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частини усіх яблук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073" y="4365104"/>
                <a:ext cx="5678095" cy="489686"/>
              </a:xfrm>
              <a:prstGeom prst="rect">
                <a:avLst/>
              </a:prstGeom>
              <a:blipFill rotWithShape="1">
                <a:blip r:embed="rId17"/>
                <a:stretch>
                  <a:fillRect l="-858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913143" y="4725144"/>
                <a:ext cx="72008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/>
                  <a:t>Отже, </a:t>
                </a:r>
              </a:p>
              <a:p>
                <a:pPr algn="ctr"/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r>
                      <a:rPr lang="uk-UA" sz="24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uk-UA" sz="2400" b="1" dirty="0" smtClean="0"/>
                  <a:t> </a:t>
                </a:r>
                <a:endParaRPr lang="ru-RU" sz="2400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43" y="4725144"/>
                <a:ext cx="7200800" cy="991553"/>
              </a:xfrm>
              <a:prstGeom prst="rect">
                <a:avLst/>
              </a:prstGeom>
              <a:blipFill rotWithShape="1">
                <a:blip r:embed="rId18"/>
                <a:stretch>
                  <a:fillRect t="-4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051720" y="3771525"/>
                <a:ext cx="1170513" cy="489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25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dirty="0" smtClean="0"/>
                  <a:t> частин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771525"/>
                <a:ext cx="1170513" cy="489686"/>
              </a:xfrm>
              <a:prstGeom prst="rect">
                <a:avLst/>
              </a:prstGeom>
              <a:blipFill rotWithShape="1">
                <a:blip r:embed="rId19"/>
                <a:stretch>
                  <a:fillRect r="-3646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839312" y="5717103"/>
                <a:ext cx="720080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b="1" smtClean="0">
                          <a:solidFill>
                            <a:srgbClr val="FF0000"/>
                          </a:solidFill>
                          <a:latin typeface="Cambria Math"/>
                        </a:rPr>
                        <m:t>С</m:t>
                      </m:r>
                      <m:r>
                        <a:rPr lang="uk-UA" sz="28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пробуйте вивести правило</m:t>
                      </m:r>
                      <m:r>
                        <a:rPr lang="uk-UA" sz="28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додавання дробів </m:t>
                      </m:r>
                    </m:oMath>
                  </m:oMathPara>
                </a14:m>
                <a:endParaRPr lang="uk-UA" sz="2800" b="1" i="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k-UA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з однаковими знаменниками</m:t>
                    </m:r>
                    <m:r>
                      <a:rPr lang="uk-UA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uk-UA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12" y="5717103"/>
                <a:ext cx="7200800" cy="944169"/>
              </a:xfrm>
              <a:prstGeom prst="rect">
                <a:avLst/>
              </a:prstGeom>
              <a:blipFill rotWithShape="1">
                <a:blip r:embed="rId20"/>
                <a:stretch>
                  <a:fillRect l="-2794" r="-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698" name="Picture 2" descr="http://cs620722.vk.me/v620722743/abfe/Nt94GLlrM7s.jpg"/>
          <p:cNvPicPr>
            <a:picLocks noChangeAspect="1" noChangeArrowheads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8" r="19440"/>
          <a:stretch/>
        </p:blipFill>
        <p:spPr bwMode="auto">
          <a:xfrm>
            <a:off x="427930" y="1695962"/>
            <a:ext cx="2209046" cy="204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rcy;&amp;zcy;&amp;icy;&amp;ncy;&amp;acy; &amp;zcy; &amp;yacy;&amp;bcy;&amp;lcy;&amp;ucy;&amp;kcy;&amp;acy;&amp;mcy;&amp;icy;&quot;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121" y="1550952"/>
            <a:ext cx="1240340" cy="124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 descr="http://i.tavriav.ua/goods/245/245984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496" y="1542782"/>
            <a:ext cx="1171431" cy="117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60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Заголовок 1"/>
          <p:cNvSpPr>
            <a:spLocks/>
          </p:cNvSpPr>
          <p:nvPr/>
        </p:nvSpPr>
        <p:spPr bwMode="auto">
          <a:xfrm>
            <a:off x="25558" y="862013"/>
            <a:ext cx="7770134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4000" b="1" dirty="0" smtClean="0">
                <a:solidFill>
                  <a:srgbClr val="6B0D0B"/>
                </a:solidFill>
              </a:rPr>
              <a:t>Правило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додавання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дробів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з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однаковими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знаменниками</a:t>
            </a:r>
            <a:endParaRPr lang="ru-RU" altLang="ru-RU" sz="4000" b="1" dirty="0">
              <a:solidFill>
                <a:srgbClr val="6B0D0B"/>
              </a:solidFill>
            </a:endParaRPr>
          </a:p>
        </p:txBody>
      </p:sp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474921" y="1954779"/>
            <a:ext cx="8135937" cy="4112996"/>
            <a:chOff x="340" y="845"/>
            <a:chExt cx="5155" cy="2838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40" y="988"/>
              <a:ext cx="4808" cy="1889"/>
            </a:xfrm>
            <a:prstGeom prst="roundRect">
              <a:avLst/>
            </a:prstGeom>
            <a:solidFill>
              <a:srgbClr val="336600">
                <a:alpha val="7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565" name="TextBox 9"/>
            <p:cNvSpPr txBox="1">
              <a:spLocks noChangeArrowheads="1"/>
            </p:cNvSpPr>
            <p:nvPr/>
          </p:nvSpPr>
          <p:spPr bwMode="auto">
            <a:xfrm>
              <a:off x="930" y="845"/>
              <a:ext cx="456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uk-UA" altLang="ru-RU">
                  <a:latin typeface="Constantia" pitchFamily="18" charset="0"/>
                </a:rPr>
                <a:t>.</a:t>
              </a:r>
              <a:endParaRPr lang="ru-RU" altLang="ru-RU">
                <a:latin typeface="Constantia" pitchFamily="18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18" y="1071"/>
              <a:ext cx="4672" cy="2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altLang="ru-RU" sz="2400" b="1" dirty="0" smtClean="0">
                  <a:solidFill>
                    <a:schemeClr val="bg1"/>
                  </a:solidFill>
                </a:rPr>
                <a:t>Щоб знайти суму двох дробів з однаковими знаменниками, треба:</a:t>
              </a: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r>
                <a:rPr lang="uk-UA" altLang="ru-RU" sz="2400" b="1" dirty="0" smtClean="0">
                  <a:solidFill>
                    <a:schemeClr val="bg1"/>
                  </a:solidFill>
                </a:rPr>
                <a:t>спільний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знаменник записати в знаменнику суми;</a:t>
              </a: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r>
                <a:rPr lang="uk-UA" altLang="ru-RU" sz="2400" b="1" dirty="0" smtClean="0">
                  <a:solidFill>
                    <a:schemeClr val="bg1"/>
                  </a:solidFill>
                </a:rPr>
                <a:t>додати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чисельники і результат записати в чисельнику суми.</a:t>
              </a: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endParaRPr lang="uk-UA" altLang="ru-RU" sz="24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50000"/>
                </a:spcBef>
              </a:pPr>
              <a:endParaRPr lang="uk-UA" alt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268538" y="7938"/>
            <a:ext cx="43195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sz="5000" b="1">
                <a:solidFill>
                  <a:srgbClr val="FF0000"/>
                </a:solidFill>
                <a:latin typeface="Arial Black" pitchFamily="34" charset="0"/>
              </a:rPr>
              <a:t>Увага!</a:t>
            </a: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484981" y="5203085"/>
            <a:ext cx="8135937" cy="1463814"/>
            <a:chOff x="340" y="845"/>
            <a:chExt cx="5155" cy="1564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340" y="1156"/>
              <a:ext cx="4808" cy="1253"/>
            </a:xfrm>
            <a:prstGeom prst="roundRect">
              <a:avLst/>
            </a:prstGeom>
            <a:solidFill>
              <a:srgbClr val="336600">
                <a:alpha val="7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TextBox 9"/>
            <p:cNvSpPr txBox="1">
              <a:spLocks noChangeArrowheads="1"/>
            </p:cNvSpPr>
            <p:nvPr/>
          </p:nvSpPr>
          <p:spPr bwMode="auto">
            <a:xfrm>
              <a:off x="930" y="845"/>
              <a:ext cx="456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uk-UA" altLang="ru-RU">
                  <a:latin typeface="Constantia" pitchFamily="18" charset="0"/>
                </a:rPr>
                <a:t>.</a:t>
              </a:r>
              <a:endParaRPr lang="ru-RU" altLang="ru-RU">
                <a:latin typeface="Constantia" pitchFamily="18" charset="0"/>
              </a:endParaRP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656" y="1644"/>
              <a:ext cx="438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altLang="ru-RU" sz="2400" b="1" dirty="0" smtClean="0">
                  <a:solidFill>
                    <a:srgbClr val="003300"/>
                  </a:solidFill>
                </a:rPr>
                <a:t> </a:t>
              </a:r>
              <a:endParaRPr lang="uk-UA" altLang="ru-RU" sz="24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76658" y="5617299"/>
                <a:ext cx="7200800" cy="900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а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  <m:r>
                      <a:rPr lang="uk-UA" sz="3600" b="1" i="0" smtClean="0">
                        <a:solidFill>
                          <a:schemeClr val="bg1"/>
                        </a:solidFill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  <m:r>
                      <a:rPr lang="uk-UA" sz="3600" b="1" i="0" smtClean="0">
                        <a:solidFill>
                          <a:schemeClr val="bg1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𝐚</m:t>
                        </m:r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uk-UA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uk-UA" sz="3200" dirty="0" smtClean="0">
                    <a:solidFill>
                      <a:schemeClr val="bg1"/>
                    </a:solidFill>
                  </a:rPr>
                  <a:t> </a:t>
                </a:r>
                <a:endParaRPr lang="ru-RU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58" y="5617299"/>
                <a:ext cx="7200800" cy="9009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187594" y="485981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6B0D0B"/>
                </a:solidFill>
              </a:rPr>
              <a:t>Запис у вигляді формули: </a:t>
            </a:r>
          </a:p>
          <a:p>
            <a:endParaRPr lang="ru-RU" dirty="0"/>
          </a:p>
        </p:txBody>
      </p:sp>
      <p:pic>
        <p:nvPicPr>
          <p:cNvPr id="32770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dcy;&amp;rcy;&amp;ocy;&amp;bcy;&amp;icy; &amp;mcy;&amp;acy;&amp;lcy;&amp;yucy;&amp;ncy;&amp;kcy;&amp;icy;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72" y="174224"/>
            <a:ext cx="1345277" cy="137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48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506408" y="3395550"/>
            <a:ext cx="8135937" cy="2266640"/>
            <a:chOff x="340" y="845"/>
            <a:chExt cx="5155" cy="156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40" y="988"/>
              <a:ext cx="4808" cy="1421"/>
            </a:xfrm>
            <a:prstGeom prst="roundRect">
              <a:avLst/>
            </a:prstGeom>
            <a:solidFill>
              <a:srgbClr val="336600">
                <a:alpha val="7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565" name="TextBox 9"/>
            <p:cNvSpPr txBox="1">
              <a:spLocks noChangeArrowheads="1"/>
            </p:cNvSpPr>
            <p:nvPr/>
          </p:nvSpPr>
          <p:spPr bwMode="auto">
            <a:xfrm>
              <a:off x="930" y="845"/>
              <a:ext cx="456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uk-UA" altLang="ru-RU">
                  <a:latin typeface="Constantia" pitchFamily="18" charset="0"/>
                </a:rPr>
                <a:t>.</a:t>
              </a:r>
              <a:endParaRPr lang="ru-RU" altLang="ru-RU">
                <a:latin typeface="Constantia" pitchFamily="18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703" y="1071"/>
              <a:ext cx="4387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altLang="ru-RU" sz="2400" b="1" dirty="0">
                  <a:solidFill>
                    <a:schemeClr val="bg1"/>
                  </a:solidFill>
                </a:rPr>
                <a:t>Якщо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при додаванні дробів з одноковими знаменниками в результаті отримали неправильний дріб, то в ньому треба виділити цілу і дробову частини і подати у відповідь мішаним числом.</a:t>
              </a:r>
              <a:endParaRPr lang="uk-UA" alt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1763688" y="2204864"/>
            <a:ext cx="43195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sz="5000" b="1" dirty="0">
                <a:solidFill>
                  <a:srgbClr val="FF0000"/>
                </a:solidFill>
                <a:latin typeface="Arial Black" pitchFamily="34" charset="0"/>
              </a:rPr>
              <a:t>Увага!</a:t>
            </a:r>
          </a:p>
        </p:txBody>
      </p:sp>
      <p:pic>
        <p:nvPicPr>
          <p:cNvPr id="33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dcy;&amp;rcy;&amp;ocy;&amp;bcy;&amp;icy; &amp;mcy;&amp;acy;&amp;lcy;&amp;yucy;&amp;ncy;&amp;kcy;&amp;icy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127" y="1756135"/>
            <a:ext cx="1345277" cy="137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755576" y="260648"/>
            <a:ext cx="73722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sz="3000" b="1" dirty="0" smtClean="0">
                <a:solidFill>
                  <a:srgbClr val="6B0D0B"/>
                </a:solidFill>
                <a:latin typeface="Arial Black" pitchFamily="34" charset="0"/>
              </a:rPr>
              <a:t>Виконайте додавання дробів</a:t>
            </a:r>
            <a:r>
              <a:rPr lang="en-US" altLang="ru-RU" sz="3000" b="1" dirty="0" smtClean="0">
                <a:solidFill>
                  <a:srgbClr val="6B0D0B"/>
                </a:solidFill>
                <a:latin typeface="Arial Black" pitchFamily="34" charset="0"/>
              </a:rPr>
              <a:t> </a:t>
            </a:r>
            <a:endParaRPr lang="uk-UA" altLang="ru-RU" sz="3000" b="1" dirty="0">
              <a:solidFill>
                <a:srgbClr val="6B0D0B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55576" y="1124744"/>
                <a:ext cx="2592288" cy="631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𝟓</m:t>
                        </m:r>
                        <m:r>
                          <a:rPr lang="uk-UA" sz="2400" b="1" i="1" smtClean="0">
                            <a:latin typeface="Cambria Math"/>
                          </a:rPr>
                          <m:t>+</m:t>
                        </m:r>
                        <m:r>
                          <a:rPr lang="uk-UA" sz="24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2400" b="1" dirty="0" smtClean="0"/>
                  <a:t> </a:t>
                </a:r>
                <a:r>
                  <a:rPr lang="uk-UA" sz="24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 </m:t>
                    </m:r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124744"/>
                <a:ext cx="2592288" cy="631391"/>
              </a:xfrm>
              <a:prstGeom prst="rect">
                <a:avLst/>
              </a:prstGeom>
              <a:blipFill rotWithShape="1">
                <a:blip r:embed="rId3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203848" y="1143339"/>
                <a:ext cx="851515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1" i="1" smtClean="0">
                          <a:latin typeface="Cambria Math"/>
                        </a:rPr>
                        <m:t>=</m:t>
                      </m:r>
                      <m:r>
                        <a:rPr lang="uk-UA" b="1" i="1" smtClean="0">
                          <a:latin typeface="Cambria Math"/>
                        </a:rPr>
                        <m:t>𝟏</m:t>
                      </m:r>
                      <m:f>
                        <m:fPr>
                          <m:ctrlPr>
                            <a:rPr lang="uk-UA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uk-UA" b="1" i="1"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uk-UA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143339"/>
                <a:ext cx="851515" cy="61177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5802" y="200893"/>
            <a:ext cx="8731250" cy="764704"/>
          </a:xfrm>
        </p:spPr>
        <p:txBody>
          <a:bodyPr/>
          <a:lstStyle/>
          <a:p>
            <a:r>
              <a:rPr lang="uk-UA" altLang="ru-RU" sz="2400" b="1" dirty="0" smtClean="0">
                <a:solidFill>
                  <a:srgbClr val="6B0D0B"/>
                </a:solidFill>
              </a:rPr>
              <a:t>Діти  відламали від </a:t>
            </a:r>
            <a:r>
              <a:rPr lang="ru-RU" altLang="ru-RU" sz="2400" b="1" dirty="0" smtClean="0">
                <a:solidFill>
                  <a:srgbClr val="6B0D0B"/>
                </a:solidFill>
              </a:rPr>
              <a:t>плитки шоколаду, у </a:t>
            </a:r>
            <a:r>
              <a:rPr lang="ru-RU" altLang="ru-RU" sz="2400" b="1" dirty="0" err="1" smtClean="0">
                <a:solidFill>
                  <a:srgbClr val="6B0D0B"/>
                </a:solidFill>
              </a:rPr>
              <a:t>якій</a:t>
            </a:r>
            <a:r>
              <a:rPr lang="ru-RU" altLang="ru-RU" sz="2400" b="1" dirty="0" smtClean="0">
                <a:solidFill>
                  <a:srgbClr val="6B0D0B"/>
                </a:solidFill>
              </a:rPr>
              <a:t> 15 </a:t>
            </a:r>
            <a:r>
              <a:rPr lang="ru-RU" altLang="ru-RU" sz="2400" b="1" dirty="0" err="1" smtClean="0">
                <a:solidFill>
                  <a:srgbClr val="6B0D0B"/>
                </a:solidFill>
              </a:rPr>
              <a:t>шматків</a:t>
            </a:r>
            <a:r>
              <a:rPr lang="ru-RU" altLang="ru-RU" sz="2400" b="1" dirty="0" smtClean="0">
                <a:solidFill>
                  <a:srgbClr val="6B0D0B"/>
                </a:solidFill>
              </a:rPr>
              <a:t>, 7 </a:t>
            </a:r>
            <a:r>
              <a:rPr lang="ru-RU" altLang="ru-RU" sz="2400" b="1" dirty="0" err="1" smtClean="0">
                <a:solidFill>
                  <a:srgbClr val="6B0D0B"/>
                </a:solidFill>
              </a:rPr>
              <a:t>шматків</a:t>
            </a:r>
            <a:r>
              <a:rPr lang="ru-RU" altLang="ru-RU" sz="2400" b="1" dirty="0" smtClean="0">
                <a:solidFill>
                  <a:srgbClr val="6B0D0B"/>
                </a:solidFill>
              </a:rPr>
              <a:t>. 4 шматка з</a:t>
            </a:r>
            <a:r>
              <a:rPr lang="en-US" altLang="ru-RU" sz="2400" b="1" dirty="0" smtClean="0">
                <a:solidFill>
                  <a:srgbClr val="6B0D0B"/>
                </a:solidFill>
              </a:rPr>
              <a:t>’</a:t>
            </a:r>
            <a:r>
              <a:rPr lang="uk-UA" altLang="ru-RU" sz="2400" b="1" dirty="0" smtClean="0">
                <a:solidFill>
                  <a:srgbClr val="6B0D0B"/>
                </a:solidFill>
              </a:rPr>
              <a:t>їла дівчинка, решту – хлопчик. </a:t>
            </a:r>
            <a:r>
              <a:rPr lang="ru-RU" altLang="ru-RU" sz="2400" b="1" dirty="0" smtClean="0">
                <a:solidFill>
                  <a:srgbClr val="6B0D0B"/>
                </a:solidFill>
              </a:rPr>
              <a:t>Яку част</a:t>
            </a:r>
            <a:r>
              <a:rPr lang="uk-UA" altLang="ru-RU" sz="2400" b="1" dirty="0" err="1" smtClean="0">
                <a:solidFill>
                  <a:srgbClr val="6B0D0B"/>
                </a:solidFill>
              </a:rPr>
              <a:t>ину</a:t>
            </a:r>
            <a:r>
              <a:rPr lang="uk-UA" altLang="ru-RU" sz="2400" b="1" dirty="0" smtClean="0">
                <a:solidFill>
                  <a:srgbClr val="6B0D0B"/>
                </a:solidFill>
              </a:rPr>
              <a:t> шоколаду з</a:t>
            </a:r>
            <a:r>
              <a:rPr lang="en-US" altLang="ru-RU" sz="2400" b="1" dirty="0" smtClean="0">
                <a:solidFill>
                  <a:srgbClr val="6B0D0B"/>
                </a:solidFill>
              </a:rPr>
              <a:t>’</a:t>
            </a:r>
            <a:r>
              <a:rPr lang="uk-UA" altLang="ru-RU" sz="2400" b="1" dirty="0" smtClean="0">
                <a:solidFill>
                  <a:srgbClr val="6B0D0B"/>
                </a:solidFill>
              </a:rPr>
              <a:t>їв хлопчик?</a:t>
            </a:r>
            <a:endParaRPr lang="uk-UA" altLang="ru-RU" sz="2400" b="1" dirty="0">
              <a:solidFill>
                <a:srgbClr val="6B0D0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9774" y="3315044"/>
                <a:ext cx="2253097" cy="761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7</a:t>
                </a:r>
                <a:r>
                  <a:rPr lang="uk-UA" dirty="0" smtClean="0"/>
                  <a:t> шматків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74" y="3315044"/>
                <a:ext cx="2253097" cy="761170"/>
              </a:xfrm>
              <a:prstGeom prst="rect">
                <a:avLst/>
              </a:prstGeom>
              <a:blipFill rotWithShape="1">
                <a:blip r:embed="rId7"/>
                <a:stretch>
                  <a:fillRect t="-4000"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096592" y="1340768"/>
            <a:ext cx="241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плитка шоколаду =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7582" y="4149080"/>
                <a:ext cx="7200800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Залишилося 7 - 4 = 3 шматки шоколаду, або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частини плитку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2" y="4149080"/>
                <a:ext cx="7200800" cy="485774"/>
              </a:xfrm>
              <a:prstGeom prst="rect">
                <a:avLst/>
              </a:prstGeom>
              <a:blipFill rotWithShape="1">
                <a:blip r:embed="rId13"/>
                <a:stretch>
                  <a:fillRect l="-677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83027" y="4564025"/>
                <a:ext cx="7200800" cy="62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/>
                  <a:t>Отже,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uk-UA" sz="24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24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2400" b="1" dirty="0" smtClean="0"/>
                  <a:t> </a:t>
                </a:r>
                <a14:m>
                  <m:oMath xmlns:m="http://schemas.openxmlformats.org/officeDocument/2006/math">
                    <m:r>
                      <a:rPr lang="uk-UA" sz="24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uk-UA" sz="2400" b="1" dirty="0" smtClean="0"/>
                  <a:t>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27" y="4564025"/>
                <a:ext cx="7200800" cy="625877"/>
              </a:xfrm>
              <a:prstGeom prst="rect">
                <a:avLst/>
              </a:prstGeom>
              <a:blipFill rotWithShape="1">
                <a:blip r:embed="rId14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504320" y="1280591"/>
                <a:ext cx="1170513" cy="489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dirty="0" smtClean="0"/>
                  <a:t> частин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320" y="1280591"/>
                <a:ext cx="1170513" cy="489686"/>
              </a:xfrm>
              <a:prstGeom prst="rect">
                <a:avLst/>
              </a:prstGeom>
              <a:blipFill rotWithShape="1">
                <a:blip r:embed="rId10"/>
                <a:stretch>
                  <a:fillRect r="-3646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727471" y="1280591"/>
            <a:ext cx="2075400" cy="2025404"/>
            <a:chOff x="5927906" y="1414543"/>
            <a:chExt cx="2075400" cy="2025404"/>
          </a:xfrm>
        </p:grpSpPr>
        <p:pic>
          <p:nvPicPr>
            <p:cNvPr id="15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5927906" y="2076186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0607" r="42889" b="31213"/>
            <a:stretch/>
          </p:blipFill>
          <p:spPr bwMode="auto">
            <a:xfrm>
              <a:off x="7304691" y="1414543"/>
              <a:ext cx="698615" cy="2025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6626521" y="2075931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Группа 19"/>
          <p:cNvGrpSpPr/>
          <p:nvPr/>
        </p:nvGrpSpPr>
        <p:grpSpPr>
          <a:xfrm>
            <a:off x="4154274" y="1774696"/>
            <a:ext cx="1357601" cy="1365275"/>
            <a:chOff x="4849118" y="1743469"/>
            <a:chExt cx="1357601" cy="1365275"/>
          </a:xfrm>
        </p:grpSpPr>
        <p:pic>
          <p:nvPicPr>
            <p:cNvPr id="21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4849118" y="1743469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39" t="56544" r="42889" b="31213"/>
            <a:stretch/>
          </p:blipFill>
          <p:spPr bwMode="auto">
            <a:xfrm>
              <a:off x="5508104" y="1744983"/>
              <a:ext cx="698615" cy="1363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491880" y="3281773"/>
                <a:ext cx="216024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4 шматка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281773"/>
                <a:ext cx="2160240" cy="787267"/>
              </a:xfrm>
              <a:prstGeom prst="rect">
                <a:avLst/>
              </a:prstGeom>
              <a:blipFill rotWithShape="1">
                <a:blip r:embed="rId11"/>
                <a:stretch>
                  <a:fillRect t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38" descr="&amp;Tcy;&amp;iecy;&amp;kcy;&amp;scy;&amp;tcy;&amp;ucy;&amp;rcy;&amp;ycy; &amp;shcy;&amp;ocy;&amp;kcy;&amp;ocy;&amp;lcy;&amp;acy;&amp;dcy;&amp;acy;, &amp;kcy;&amp;ocy;&amp;ncy;&amp;fcy;&amp;iecy;&amp;tcy;&amp;ycy;, &amp;gcy;&amp;ocy;&amp;rcy;&amp;yacy;&amp;chcy;&amp;icy;&amp;jcy; &amp;shcy;&amp;ocy;&amp;kcy;&amp;ocy;&amp;lcy;&amp;acy;&amp;dcy;, &amp;pcy;&amp;lcy;&amp;icy;&amp;tcy;&amp;kcy;&amp;acy; &amp;shcy;&amp;ocy;&amp;kcy;&amp;ocy;&amp;lcy;&amp;acy;&amp;dcy;&amp;acy; &amp;vcy; &amp;vcy;&amp;iecy;&amp;kcy;&amp;tcy;&amp;ocy;&amp;rcy;&amp;iecy;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9" t="50607" r="42889" b="31213"/>
          <a:stretch/>
        </p:blipFill>
        <p:spPr bwMode="auto">
          <a:xfrm>
            <a:off x="7298437" y="1256624"/>
            <a:ext cx="698615" cy="202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375527" y="3281773"/>
                <a:ext cx="216024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3 шматка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uk-UA" b="0" i="1" smtClean="0">
                        <a:latin typeface="Cambria Math"/>
                      </a:rPr>
                      <m:t> частин плитки 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527" y="3281773"/>
                <a:ext cx="2160240" cy="787267"/>
              </a:xfrm>
              <a:prstGeom prst="rect">
                <a:avLst/>
              </a:prstGeom>
              <a:blipFill rotWithShape="1">
                <a:blip r:embed="rId12"/>
                <a:stretch>
                  <a:fillRect t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131840" y="-59616"/>
            <a:ext cx="72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0" dirty="0" smtClean="0"/>
              <a:t>  -</a:t>
            </a:r>
            <a:endParaRPr lang="ru-RU" sz="10000" dirty="0"/>
          </a:p>
        </p:txBody>
      </p:sp>
      <p:sp>
        <p:nvSpPr>
          <p:cNvPr id="32" name="TextBox 31"/>
          <p:cNvSpPr txBox="1"/>
          <p:nvPr/>
        </p:nvSpPr>
        <p:spPr>
          <a:xfrm>
            <a:off x="6314793" y="-58909"/>
            <a:ext cx="72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0" dirty="0" smtClean="0"/>
              <a:t>  =</a:t>
            </a:r>
            <a:endParaRPr lang="ru-RU" sz="10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861743" y="5203047"/>
                <a:ext cx="7200800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uk-UA" sz="2800" b="0" i="0" smtClean="0">
                        <a:solidFill>
                          <a:srgbClr val="6B0D0B"/>
                        </a:solidFill>
                        <a:latin typeface="Cambria Math"/>
                      </a:rPr>
                      <m:t>Яку дію ми виконали? </m:t>
                    </m:r>
                  </m:oMath>
                </a14:m>
                <a:r>
                  <a:rPr lang="uk-UA" sz="2400" dirty="0" smtClean="0">
                    <a:solidFill>
                      <a:srgbClr val="6B0D0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solidFill>
                    <a:srgbClr val="6B0D0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43" y="5203047"/>
                <a:ext cx="7200800" cy="51328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839312" y="5717103"/>
                <a:ext cx="720080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b="1" smtClean="0">
                          <a:solidFill>
                            <a:srgbClr val="FF0000"/>
                          </a:solidFill>
                          <a:latin typeface="Cambria Math"/>
                        </a:rPr>
                        <m:t>С</m:t>
                      </m:r>
                      <m:r>
                        <a:rPr lang="uk-UA" sz="28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пробуйте вивести правило</m:t>
                      </m:r>
                      <m:r>
                        <a:rPr lang="uk-UA" sz="28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віднімання дробів </m:t>
                      </m:r>
                    </m:oMath>
                  </m:oMathPara>
                </a14:m>
                <a:endParaRPr lang="uk-UA" sz="2800" b="1" i="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k-UA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з однаковими знаменниками</m:t>
                    </m:r>
                    <m:r>
                      <a:rPr lang="uk-UA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uk-UA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12" y="5717103"/>
                <a:ext cx="7200800" cy="944169"/>
              </a:xfrm>
              <a:prstGeom prst="rect">
                <a:avLst/>
              </a:prstGeom>
              <a:blipFill rotWithShape="1">
                <a:blip r:embed="rId17"/>
                <a:stretch>
                  <a:fillRect l="-3387" r="-1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86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Заголовок 1"/>
          <p:cNvSpPr>
            <a:spLocks/>
          </p:cNvSpPr>
          <p:nvPr/>
        </p:nvSpPr>
        <p:spPr bwMode="auto">
          <a:xfrm>
            <a:off x="-248001" y="880268"/>
            <a:ext cx="8014519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4000" b="1" dirty="0" smtClean="0">
                <a:solidFill>
                  <a:srgbClr val="6B0D0B"/>
                </a:solidFill>
              </a:rPr>
              <a:t>Правило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віднімання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дробів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з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однаковими</a:t>
            </a:r>
            <a:r>
              <a:rPr lang="ru-RU" altLang="ru-RU" sz="4000" b="1" dirty="0" smtClean="0">
                <a:solidFill>
                  <a:srgbClr val="6B0D0B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6B0D0B"/>
                </a:solidFill>
              </a:rPr>
              <a:t>знаменниками</a:t>
            </a:r>
            <a:endParaRPr lang="ru-RU" altLang="ru-RU" sz="4000" b="1" dirty="0">
              <a:solidFill>
                <a:srgbClr val="6B0D0B"/>
              </a:solidFill>
            </a:endParaRPr>
          </a:p>
        </p:txBody>
      </p:sp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474921" y="1954779"/>
            <a:ext cx="8135937" cy="4482557"/>
            <a:chOff x="340" y="845"/>
            <a:chExt cx="5155" cy="3093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40" y="988"/>
              <a:ext cx="4808" cy="2180"/>
            </a:xfrm>
            <a:prstGeom prst="roundRect">
              <a:avLst/>
            </a:prstGeom>
            <a:solidFill>
              <a:srgbClr val="336600">
                <a:alpha val="7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565" name="TextBox 9"/>
            <p:cNvSpPr txBox="1">
              <a:spLocks noChangeArrowheads="1"/>
            </p:cNvSpPr>
            <p:nvPr/>
          </p:nvSpPr>
          <p:spPr bwMode="auto">
            <a:xfrm>
              <a:off x="930" y="845"/>
              <a:ext cx="456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uk-UA" altLang="ru-RU">
                  <a:latin typeface="Constantia" pitchFamily="18" charset="0"/>
                </a:rPr>
                <a:t>.</a:t>
              </a:r>
              <a:endParaRPr lang="ru-RU" altLang="ru-RU">
                <a:latin typeface="Constantia" pitchFamily="18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18" y="1071"/>
              <a:ext cx="4672" cy="2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altLang="ru-RU" sz="2400" b="1" dirty="0" smtClean="0">
                  <a:solidFill>
                    <a:schemeClr val="bg1"/>
                  </a:solidFill>
                </a:rPr>
                <a:t>Щоб знайти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різницю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двох дробів з однаковими знаменниками, треба:</a:t>
              </a: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r>
                <a:rPr lang="uk-UA" altLang="ru-RU" sz="2400" b="1" dirty="0">
                  <a:solidFill>
                    <a:schemeClr val="bg1"/>
                  </a:solidFill>
                </a:rPr>
                <a:t>с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пільний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знаменник записати в знаменнику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різниці;</a:t>
              </a:r>
              <a:endParaRPr lang="uk-UA" altLang="ru-RU" sz="2400" b="1" dirty="0" smtClean="0">
                <a:solidFill>
                  <a:schemeClr val="bg1"/>
                </a:solidFill>
              </a:endParaRP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r>
                <a:rPr lang="uk-UA" altLang="ru-RU" sz="2400" b="1" dirty="0" smtClean="0">
                  <a:solidFill>
                    <a:schemeClr val="bg1"/>
                  </a:solidFill>
                </a:rPr>
                <a:t>Від чисельника зменшуваного відняти  чисельник від</a:t>
              </a:r>
              <a:r>
                <a:rPr lang="en-US" altLang="ru-RU" sz="2400" b="1" dirty="0" smtClean="0">
                  <a:solidFill>
                    <a:schemeClr val="bg1"/>
                  </a:solidFill>
                </a:rPr>
                <a:t>’</a:t>
              </a:r>
              <a:r>
                <a:rPr lang="uk-UA" altLang="ru-RU" sz="2400" b="1" dirty="0" err="1" smtClean="0">
                  <a:solidFill>
                    <a:schemeClr val="bg1"/>
                  </a:solidFill>
                </a:rPr>
                <a:t>ємника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і результат записати в чисельнику </a:t>
              </a:r>
              <a:r>
                <a:rPr lang="uk-UA" altLang="ru-RU" sz="2400" b="1" dirty="0" smtClean="0">
                  <a:solidFill>
                    <a:schemeClr val="bg1"/>
                  </a:solidFill>
                </a:rPr>
                <a:t>різниці.</a:t>
              </a:r>
              <a:endParaRPr lang="uk-UA" altLang="ru-RU" sz="2400" b="1" dirty="0" smtClean="0">
                <a:solidFill>
                  <a:schemeClr val="bg1"/>
                </a:solidFill>
              </a:endParaRPr>
            </a:p>
            <a:p>
              <a:pPr marL="457200" indent="-457200" algn="just">
                <a:spcBef>
                  <a:spcPct val="50000"/>
                </a:spcBef>
                <a:buAutoNum type="arabicParenR"/>
              </a:pPr>
              <a:endParaRPr lang="uk-UA" altLang="ru-RU" sz="24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50000"/>
                </a:spcBef>
              </a:pPr>
              <a:endParaRPr lang="uk-UA" alt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268538" y="7938"/>
            <a:ext cx="43195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sz="5000" b="1">
                <a:solidFill>
                  <a:srgbClr val="FF0000"/>
                </a:solidFill>
                <a:latin typeface="Arial Black" pitchFamily="34" charset="0"/>
              </a:rPr>
              <a:t>Увага!</a:t>
            </a: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598616" y="5203085"/>
            <a:ext cx="8022302" cy="1553664"/>
            <a:chOff x="412" y="845"/>
            <a:chExt cx="5083" cy="1660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412" y="1397"/>
              <a:ext cx="4808" cy="1108"/>
            </a:xfrm>
            <a:prstGeom prst="roundRect">
              <a:avLst/>
            </a:prstGeom>
            <a:solidFill>
              <a:srgbClr val="336600">
                <a:alpha val="7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TextBox 9"/>
            <p:cNvSpPr txBox="1">
              <a:spLocks noChangeArrowheads="1"/>
            </p:cNvSpPr>
            <p:nvPr/>
          </p:nvSpPr>
          <p:spPr bwMode="auto">
            <a:xfrm>
              <a:off x="930" y="845"/>
              <a:ext cx="456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uk-UA" altLang="ru-RU">
                  <a:latin typeface="Constantia" pitchFamily="18" charset="0"/>
                </a:rPr>
                <a:t>.</a:t>
              </a:r>
              <a:endParaRPr lang="ru-RU" altLang="ru-RU">
                <a:latin typeface="Constantia" pitchFamily="18" charset="0"/>
              </a:endParaRP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656" y="1644"/>
              <a:ext cx="438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altLang="ru-RU" sz="2400" b="1" dirty="0" smtClean="0">
                  <a:solidFill>
                    <a:srgbClr val="003300"/>
                  </a:solidFill>
                </a:rPr>
                <a:t> </a:t>
              </a:r>
              <a:endParaRPr lang="uk-UA" altLang="ru-RU" sz="24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862401" y="5787761"/>
                <a:ext cx="7200800" cy="900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а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  <m:r>
                      <a:rPr lang="uk-UA" sz="3600" b="1" i="0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uk-UA" sz="3600" b="1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  <m:r>
                      <a:rPr lang="uk-UA" sz="3600" b="1" i="0" smtClean="0">
                        <a:solidFill>
                          <a:schemeClr val="bg1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𝐚</m:t>
                        </m:r>
                        <m:r>
                          <a:rPr lang="uk-UA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uk-UA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uk-UA" sz="3200" dirty="0" smtClean="0">
                    <a:solidFill>
                      <a:schemeClr val="bg1"/>
                    </a:solidFill>
                  </a:rPr>
                  <a:t> </a:t>
                </a:r>
                <a:endParaRPr lang="ru-RU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01" y="5787761"/>
                <a:ext cx="7200800" cy="9009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096566" y="5203085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6B0D0B"/>
                </a:solidFill>
              </a:rPr>
              <a:t>Запис у </a:t>
            </a:r>
            <a:r>
              <a:rPr lang="uk-UA" sz="3600" b="1" dirty="0" smtClean="0">
                <a:solidFill>
                  <a:srgbClr val="6B0D0B"/>
                </a:solidFill>
              </a:rPr>
              <a:t>вигляді </a:t>
            </a:r>
            <a:r>
              <a:rPr lang="uk-UA" sz="3600" b="1" dirty="0" smtClean="0">
                <a:solidFill>
                  <a:srgbClr val="6B0D0B"/>
                </a:solidFill>
              </a:rPr>
              <a:t>формули: </a:t>
            </a:r>
          </a:p>
          <a:p>
            <a:endParaRPr lang="ru-RU" dirty="0"/>
          </a:p>
        </p:txBody>
      </p:sp>
      <p:pic>
        <p:nvPicPr>
          <p:cNvPr id="14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dcy;&amp;rcy;&amp;ocy;&amp;bcy;&amp;icy; &amp;mcy;&amp;acy;&amp;lcy;&amp;yucy;&amp;ncy;&amp;kcy;&amp;icy;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938"/>
            <a:ext cx="1345277" cy="137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92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950" y="152400"/>
            <a:ext cx="87312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uk-UA" altLang="ru-RU" b="1" kern="0" dirty="0" smtClean="0">
                <a:solidFill>
                  <a:srgbClr val="6B0D0B"/>
                </a:solidFill>
              </a:rPr>
              <a:t>Робота з підручником</a:t>
            </a:r>
            <a:endParaRPr lang="ru-RU" altLang="ru-RU" b="1" kern="0" dirty="0" smtClean="0">
              <a:solidFill>
                <a:srgbClr val="6B0D0B"/>
              </a:solidFill>
            </a:endParaRPr>
          </a:p>
        </p:txBody>
      </p:sp>
      <p:sp>
        <p:nvSpPr>
          <p:cNvPr id="8195" name="AutoShape 4" descr="data:image/jpeg;base64,/9j/4AAQSkZJRgABAQAAAQABAAD/2wCEAAkGBxQTEhUUEhQWFhUXGBkYGBgYGRodFxocHhgZHBoZHBwYHCggGBwlHBccIjEhJSkrLi4uGh8zODMsNygtLiwBCgoKDg0OGxAQGzAlICQsLCwsLCwsLCwsLCwvLCwsLCwsLCwsLCw0LCwsLCwsLCwsLCwsLCwsLCwsLCwsLCwsLP/AABEIAQ0AuwMBIgACEQEDEQH/xAAcAAACAgMBAQAAAAAAAAAAAAAEBQMGAQIHCAD/xABOEAABAwIDBAUHCAcGBQMFAAABAgMRACEEEjEFQVFhBhMicYEUMlKRkqHRByNCgrGywfAzNFNiotLhFRZUY3JzJCWD4vEXtMJDRJOjs//EABoBAAMBAQEBAAAAAAAAAAAAAAECAwQABQb/xAAxEQACAgEDAgIJBAMBAQAAAAAAAQIRAxIhMQRBIlEFEzJhgZHB0fBxobHhFFJyQhX/2gAMAwEAAhEDEQA/AOsI2czA+ab0H0E/Ctv7NZ/ZN+wn4UQ3oO4VtXz2uV8lqBv7NZ/ZN+wn4VnyBr9k37CfhRFZplOXmdSIE7Pan9E37CfhU39mM/sm/YT8K2TrRAr0uhk3F2TkgQbOa/ZN+wn4Vk7Pa/ZN+wn4USaya3Cgo2c1+yb9hPwr7+z2v2TfsJ+FFb6xxoHA5wDX7Jv2E/CtTs5r9k37CfhRQr7dXHAx2a1+yb9hPwrIwDQ0bbH1E/Cia+rjgcYFv9mj2U/CvvIm/wBmj2U/CiIrFccQeQt/s0eyn4Vv5Mj0E+yPhUpr6uOIfJkegn2RX3kyPQT7IqaK+ArjiIMgCwA7gK2LYtYeoVvFq+iuBRoW+Q9QrmvS1P8Axbven7ia6YRXNOlv6273p+4mijjoCNB3CocdiMiCZjnuHM23a1JhlAoSQZBSCCNNKC25hStpeXUIXAi5JSRAr51LxblZWo7CxGPUcOcUnQEwDOYpC4JmYBm8QbQKdbMxYdbCgQQQDbgdJ4HlVdwAnZZA1OYDvLhii9hOhhtCFkklKYASIvJBBmSDz4bqtKOzIQm01fdFjRqKITS3AY5LioEggAkHWDMaHl7xTIVu6FVFlZNPgjfTKFCYkG/C2tKkYZaWltl8FS09laj2gAhCVKAAFhBMjiJ1mmuJjIrMYGUyeAi5pDj2WHGw44pYTh21ZpTByKCFKlJTJBQjLb0lb9NwgW+wC20244jMFNlJJjOEqSTAJkkpsdfO50vZwhJnypClSoohVusJQopuSSkKGg+iuIAovFJZcBV1qgMOlSFqTI7KktuG417KU3Ei536DBthOdRdcsyprMEwEpyBVoT5+RGYHfItpXAI0YBWUt+UNrUUZW1FxQWAc2UhMqmc4GaTMA3tUhwKl9lvFBJzoUEpUk5RlRpCQSTlJiye1pvrVZwyWiC46lCDc5T2Qha3C3ITawULXiIuRUZw2FTKUuKzpcAEA2PVI7KAIAGQJPZ4coohJMThdZfaSUqTmPW3iUkNqzAhIASYmZ4XNMNk4V1CyVuJckJSoAnsZUiDcmSZk2Go1pevBMkNgvKsp1KCoQZKlhwKNiTmm5jTfJk9vDowmdwuLKVXXKZuMxzdkdmxA7kpHCuOQ0beQoqCVJJTZQBBI5GNK0axbaklSVoKRqQoEDfcgwLUvQhDKhKyZSsgZdEFYUoqIGgUoXO7xNR4hppptbRUuOpCVEJJKUhBQFEgWslXqoHDTy5sx84i4JHaFwNSL3Fj6q2XiECZUkRMyRaNZ4VXyhi6VuLUFQpSVJUZgLKUg3IET2Z3czMbDWGClFDq82cLVKVHKc6XE5pEgZiLnW8nsyCAtDbgIBSQQRYi4IrNBbIUkolCs6CSoKiJzEqJHEZidO7dRtAKMVk1jdX00AnxiuadLR/xbven7ia6ZNc36W/rbv1fuJoo4r/QD5REMzhcUSG0qUG3NcgzHsqi+Xgd1dZwuJQ4kKbUlaTopJBB8RXlR9PaXzWu/iab4HGLCG1tqUnKcqiJA4iY5fZWLP0UZytbWMp0j0YNlN3hJylWYok5M2s5dNRMaVMnANjRtPq9VeeVbXxEkF50E3T84q8C4F+FH7PxWJekpcfVlBJCVrkAbyM17cKSXQTX/AKBGUTvrDCUmUpAPId3wHqFGCvO+PxT4JAedSSAQkuLkpOigZ76WnbmLTAGJdTy61WotcZjHjE1bpoKC3ZR45SdRPTDicwIIkEQRxG+hRs1sJKcpKVDKoFSjIgCJJnQRyvxNecTtTGknNiHhzLygmxg3zR6qmxe3HhlCcS6RFznWDff53O1X1q6QZYHFXJnohOzmwlSAgZVghQkwZ131EvYrJkFFjqMyspsU6THmnL3W0EV58b2riCZ8oeg9kfOL+sfO3CaMf2w/DsPuxZI+cXxF9dYmnaajZDbVpO8/2S1Kjk84lREqgkzKiJgntG/wFajYzMCERBkEKUCDESCDItauBN7WfA/TvH/qL+NRYrbryLKxDxV6PWK95m1WeGS5Jqdujv69gtEgwu2awWsCVGVGM1jc6ekaKewKVIyKBy3sFKFiCIsRaDEV5e/vHiib4h4TuDi/depHNs4kwUYh8H/dXHhe3dQ9U3wyh6ce2ehUZk6AgXULEglJg3TYWNrVq/s5C5zBRlOQ9pQzJvAVB7UZjE8TXl5PSDF3BxD8j/NX8b1850hxRt5Q/wD/AJV/zVOjj085shspiFXKZOY5jlUCAVTMSNJrRrYbSdEm5kypXauICr9oCBEzpzNeZk9IcV/iHtP2q/5qy30kxQI/4l8Ef5q/jRrY49S4XDJbTlQMqRoBoO7hUtecti/Kfj2VjO8XUTdLiQq3+oQr311vov8AKAziVBpwdU4rzZMoXyCtx5Hwmiscmm12A2lsXKsGvt1ZUKQYxXOeln6279X7ia6PXN+ln6279X7iaDZxxTEK+dWFblq+8YojCu3y+lpyO6hdqz1q5V9JV78Taptj4VTj7KZsp1sX1MrTWqVRTpiJJ8lqxGxWC44yh57rWQ4QVIRkKmkkkCFFQBCbWofZ5bSwH3HH2y6pacrQRcJCcxlShYlURypuAEuN4ojsqxr7aj+6vL6+yV++s4/ZORp1kxGDwyAqNOtdeStR9m3hXhLq56WnLdtf39D6R+jOn/yIJLw1vv3uv5aEW0dmLRieqaWpwktBBV5wC0pI5CM+6p8TsrDrL6GnXi4hLhlSUBteQyrzVZoISSO6mjvZxXX2hvCtvDv6hCG+/wCcUPVU7mEGHb2e4UkCSh0qBAIdAWYJ1AQ4tPekjdTZ+o9invSv9eTN0fSRnr1c24x/VJv7ITN4JhDTRdViCpbXWDq0oKUypaRJWZJ7M+6vtnbJwjzqEBeKlxYSFKQ3llRAvCrCjtg4l9nEDCKdV1aQ+jq8xKYCHdwsBab8aiRtx7D4bBpZWoZ+ulIJE/OxMDXWuccqnUZc7r9/cKsmCfSucoNtNR9rzT3/AGPnWcKy443OJUWyps5UNwIJBI7U3ib1ucBh1BqFuhstPvKCkjrPmjc2OW+gvU69sBh7HI651lTj8pW2kKNlOBQIK0+kN+6gFqd6/EKdfXiAMBmQtwZVBLzjYCSASAbnQ3oR6jLJW5cL87eZbqegxQlCEcbWpxWq3vaVi/biGwwHsMtwJ6zq1haUhUlBUCFJUbHKRuqZfRdguHDl17r8mYnIjq83VdZlnNmjdprTwbCzvuYVVkrGFxH1UZC5/Atz1V9h0ZsRhHyL4l3Eqv6JOQDwBpX1k9KWr87fUdejcCy5NvDpuO/dxb+jKF0c2ch9Sy4pSW22+sUUgFXnJSlIzECSVDWmmM2E38yrDuO5XcQGFdYlOZCjkynskhQhR1g9k0X0PwHzDaPpYrEIR/02br/ic/gpp0gbvjUoC0AhrGNTKVJiFG25QS8qf9HKry6qaz1F7GXH0mN9I5v26cl/yml9xTiNj4JKilS8WcqimQhoAkGLSrlReC6K4V1t5aXcUkMozrC225KbiEwrW2+tUP4peDUcW4458+wpvOZspD0xwm1Gu7ZfXjdoMLecU0lvGZWyolAyGEwOQ0qU8ud2tXH9e4po6WWPG1B3J17XFNfyVnaXR4JdYQwpaw+lBRnSkKGZakQQkkWyzTP+5+HUrM2+6UJW6hZKESrq2lOS3CoIOXfxFP2cCYwi0QcQ8wGWOKBncLrp4QhcDvUd1DbKbyNlAuEu4tM92DWJ91LLq5tJKXCf1G/+fjUZyl/skl7tVN/Qr392WlPMBDrnVONOuqUpKc6UtZ81gopM5LX30ZiNnoQhhDS3FFxJUkLCQsDOUJ80kXINHYDEIcaaYa/WFoVh5VCUISt4uKOYmSVDKmI47yBULbiVbRCwFBvCIVEiDlYQQJB0KnN371aul6vLGbk3sk79/wCfQj13o+GK4V4pT8P/ACvudN6M9Mmy6jAqLjjiSpvrlBICiiZ0M/RN99XqK4eWfJmMBir50u53FEG4cOcX39hJHjXbkrBAPGl6XPKbepiekemx4tLxcbr4p0zMVzrpYkeVu/V+4muiGK570r/WnPq/cTWxnmHCsSodY7O5xZ/iNPOh8HG4edA4lXgntfhSLFJ+cd/1r++dKvnya9GQseVqWQW15UoEEGwCs07iFkRTZLeNpd0dcYtNk7TmfZoZOqg9iE8i040FfwOK9VSt7QLmHxAVGfEtO4hXINvMNoHrLnqq0u7AR1ja0oCciXEJbSE9WpLgPWBQJkyOY0FYTsBIeK8lup6rqoHVdWVZoiZnMJ11ryf8WT7e/wCP5R7EvTON3Sft6vhs6+aRVNqYb/hsOlJ7eKTh2vqtApP8ak+zQ20cEytD6WsQ+tTAzQ5+jKQsIJTBMRNq6CrZiTkhhv5n9Eco+bMhXZlXG9Idi9Cm2Fl0FagpCkrC8pQpKtQRY8DRj002m5c9vz9Ax9MwxuPq7S1Nvje39iusnNjmnipR67DqcgRGYYdxC9T6aFWjfSfauJKWMCBv673Ojx310jE9Gkdcw6lGTqgttKEhPVkLzZwRMmQpW+odqdEUPdWILQbmENBITdU5jmk6gb6rDFPVFvy+5jn1uH1U4RXMk1+m/wByu4jGrQ9jgziEMOKxCSFLJAUlJeCxKUqOqk2ig14J4YbF4p7EN4guhpnOgqMFK0qKTmQmLBOgir2/sJpalqOFaUvN2iQZJMKJML35pqROykdUUdQ2GZzlGUZSoDz/ADpmLa1H1OVKkv4NUvSPSPNHMtVrTttWyS+hT+k+OOdLjfnI67BqjX9GCj3On2akxrw6zAIBlOHxKmB9Q4YL9a858asmH6PJQ44pSSvrXQ9lWElKXADBSEkEWMXmwFa7O6NoaGUp61RdW+C4ASlasuYjKRqUp1of4sq2XH5+x2P0vjioKS9nVfvtOvlZTcbhEtOFtanEIwbGZZajPnWsKUEyQJKngnX6NaYVTSnMK8lx5beILjC+ujOP/pqByqIiHQoXq77W6NoxCHElGRTigXVNwFKghQBKiRrB0obZPRRphkoydahLhcT1kEpJCUrjKU7kCnWCem37X59To+mIRcYb6FHS1S8t38zn2zSsYR5LiiVN4llu+7Kl8EctKJYR/wAx2lyRjfev+tX1noshCnytHWh9zrSlwDKHO1GXKRHnmocN0SQjFOvkLUp4OdYhWXIQsgqECDEkb6q8Urk65X2MkeuxKGKO/hbb+aKvsrHKZOEJkuvrabRH0MOlwA9xWqR3BXGptn2Q4eD2M/8AaLqxYjoileIbeBWlTRRlSnLkSEBORIB3W48aPXspOqW0pSFOFSQkZV5kqQvNJJ0J0NRn0zpaVvW5ol6WhOU5SXtONe5J3X53KQjK5hUskJkYZb6FQMwU3iHAsTqZbm37orbHtywcQm7mMDLR4laCetP1lIaP1qt56OpDzbqUlAbSW0tpA6spXnzAgkk5usO8UQnY6AUDydoBBK27GypTJHb/AHU+6h6jIuFzz+fIrH0tgc9U09puUft86KDimGVjEMN4jEKXhkqVlcjqlBCgleSFGwExbdXY+g+P67AsLJk5AlR5p7J94qi7N6GNtP8AW9taiFpWlWXKUuBWYGIN83uq07IxJw7eRlhCEBSrAmBe5ueM1ox4XjyLTxXJkz+kvX4NGTeSladdq3LdPKufdKv1pz6v3E1YDtx6CerTqAOckAb+dVPb2JUp9alCCcth/pFanJHna0+DjW0W4dcE/TUf4jXVfk4ey4BRCSo9cbCeCL2Brl2OOZ5wJT9NY8ZMmusfJUmMGr/eV91FaciWnYTJwXPKNeGlRAHrDY+aL7tTb31LFZArMQPioCT4mB+ZNRYS7aZTEgWN/XUtZrgg+KWQpvszK4P7vYVc2vw3a0QBeazX01xwPhVElyUlPb3x2uykZhG6350r7FnK2qBNtBax1ix40RWYonGpvHroZS/nUiD5hObdqLacqKrFA4+y++oMJJR2kxJVY3tmN9BqL6b6nrNANg+Ndy5ISVStItu5m2gogjfv/Pwr6smiCwZhyVuDKRGW82Nt3CKziuygwkq5DW5uffNTxWJpQkWHVmSkkRoY4HxA+ytXHT1iRlJtGbcJCid27IPaFEVG8+lHnKAnia5ut2FRbdIyqwJAv9saUJgHcyVdkgZlCDvm5tAi5I8Kl8ub9NPrrCcW2SAFiTYX38KVzjezGeKf+r+RDtJ8oTISVRBgW0IjcaSbZX88rw+6KsxFVjbI+eV4fdFMgY3ucbxjw6xcQCHHPvH311f5LMQnyNRUQmXVakD6KR+B9Vchx4PWvWt1i/vET+FX7of0r8jaSwtorCgVjKQCCfOEK1461aTb2K5I2jqYxSPTT7Q+NfeVI9NPtD41S3flKaR52GfHKW5+9XzfymMq0w7+86o0Gv0qRxae5GMG+C6eVI9NPtD41jypHpp9ofGqlgPlBQ6opbwzyo1ILcDxzUz/ALzH/DO+03/NTRxyl7KFl4XTHnlKPTT7QrHlSPTT7Q+NI/70mP1Z72m/5qVO/KQ0leRWHfSoWuUfzac6E4Sh7SoMFrdR3Lj5Uj00+0PjWRikemn2h8aqKvlDaEAsPTMRKP5uNZb+UNsifJ3vNz6t6e1Sp7WM8c06aLacSj00+0KwMQj00+sVUB8ozRMBh6/Nv+ao1fKQ0P8A7d8+KP5qKTfAtMugxCPST7QrPlCPTT7Qqlj5RUf4V/1t/wA1ff8AqQ3/AIbEfwfzU3q5+QdLLp5Sj00+0K+ViUemn2hVGX8p7I1wz/8AB/NX3/qkxH6u962/5qGiXkdoZePKUemn2h8awcUj00+0PjVFHysYebsPjxb/AJqyflWw8foH/wCD+alaYdEvIvXlaPTT7QrGCxrSCp11xCAo9WgqUACETMT+8VeoVUsH8oTbpSEMPZlmEyUamw0VpJq5PdHm1paz5ippJAIiJMZiQoEEkjhWPrbilGW17mrpoUnJ/p+fsSnpHhf8Q17Y+NJNs7abfdZZZdSpIUXXFJUCITZKZHFRnwo13o6lN0oac5LQkKPcpIj+HxoPZ89rqsEpJByqA6oEHmM3jzqPT4ccpXF8dimSTSdL43/SDfKUemn2h8are13El1RBBFtCPRFWMnEf4R32mv56r+1GFqdUVMrSbSCUSOyOCor0kmYoJpnJMKxmxDpJH6VaZ4domSBuGs8qfbXwSUobIVoMqVb4O+dDOtV3abKg+4QIOdR5EZj76lYxZdSpF0kKzAG8G/jzjvrRNJR4+JWnKWzPsPglOkIQCpZUpKRvUdd+utE49opaCSAIVBMQZy6d+abcqyk6LSQD5wixBAgj1fZUvkji7SSnLPHLzHOaz5YytGjp5xpp7Fm6HYWGUKSBKpUo+77AKsqcPIlSiDOg4VXuhq1BsJnzBBkRvkH1Vaw3JnNM3kaGeEaitmPpbSal3s8jKqyPUiJeHAIym0Xm3qmqh01wQUpC0C85Z5RP576vnk4taqZ0hx5GMbYIGRVyd8mwHrFVyYqg03YendZFJditu4ZS3M8BIndrbiKP8kyNrzEAlCUATE2ub94qZ/AvvYhYVnbZTOUgQCLQBxJ40v2/h8M0khLhLsemFGeBAEAd9ZlhehRZsll1TtErGy4iRpUiWLz6qm2G24cMgnNmuADNxJg0U4nLZQr0sOOCiZm3bAgxy50twbSlYpxonN2SpM6AWVbhYn1VYCm35nxFV7aSg3i2HBorsG/1T7lD1UmZWk15jQZNisKNeGtLX2wEkBPa109VWNxqJB0HvoM4MG50M2oOLvbuPq2Ka8CNecVNs7DlxX7o874Ux2lgpcCEXKhprra53caYLSjDIy2KgJM6ZvSV+CajDp/G9fC/cd5NtuWfM7QOFUl1MdYm7aTcDmRwG6m2G+VrGpPbDLg39kp9UGqXmU+6EoClrWY0lSiTG6jdt9GcThYViGVIQfpWKe6UmAeRrL1fqc0/FV/nBoxeshClv8Edl6IfKLh8YoNqBaeOiSZSr/SePI1ZsWrq3G3BvUG1cwqyZ7lxHeeNef8A5OWEr2lh0KPZKnBwMdU5eRoRY12l/FlxGCaP6R1TTiuOVAC1K5XA9deVl6b1WWOjuy8GpK/n8i3zVT27+nX9X7oq2VU9u/p1/V+6K9IzM4pisqnFpuCC4Tm39o6cojuoNeFAUCLKEEH48aseNQCohYB7RN+F9T+HOk7zRSoZe0kDT6Q1NuNblj07PdEnb3QXh2og5bR2ufPvovAOw/BnLlOWByB/Gt8ERE24aX8RRS2yMSy5aFEJO6b5D7lD1Vzgr09iGt2bYnD5kOdWIURMbjEGL92lPejO0YYShxCpRKbQZg27rGjMLskFWcbxGnxoDZ+DW2tYMwIvEBRvI4HQUOHUGM5Rmrkhw9tBSrNpyjifwHGqL0wbCOqdTOZKjJ1m4UD7lVbnMqO0pQT3kCgMeGnWyCgrQDmsCBInfYbzvptDmt2TjNReyKx0xxBS60HFK6lSQYSYm5zHmYiodn49oWwuAWtW5ShrzlQPuirWrDm0oSIBAKiDlgC1gdw47qDwuJUA52u2kkJCEzNgQb5vSjwptDTe5ylaqhh0fZxDmYPtJQTGUJVJ3yVXPKjNp4RCQUqKSuJABk79ALigcJjyFJKm1mCbqUY0jzVEj3UUcctSpbCRmjQaACLaDnpvpVq4QrS5KviMSO0pAUQJJJAFhMyFEGpEsZglRbAMSJg5dJGljcfkUyxmzgqywo8QSAD7IEzWmHbJUAASEKhRO/NIQBxNx7q0JNOg6lWxApufpD30Fi2pTYTuHfTrENWM2jjUCUaqA00GnjP5NFw33OhIQrbThWyox1p327P7qeKuJ0G+q/i2VrGdURrEyRxJ4mnG2miolRO6IOncPhSJe0gEZLGBGlz31CeSDuL2RdJ8oJ6PbTOExDbyUghBmDa15EnQ11tv5TNmvN5XiU5hCkLQVA8RYEGuEuOkmT4TwqfOkkGIG4c68rN0sMzt7M1wyaVTR0rCu7K8pR5Ay886slKESUsyUmQSb5cs9nhXTOj+xFtrU/iFBeIXAt5qE+gkcK4b8myB/amF4Z1f/wAl16RNFYVB3bb94ZZnJVwjMVVNuoPXr+r90Vaoqt7YT88rw+6KYmclxOFhLrgeykLIyA21N4360kbU6TJyqEzcQf4e+rIzhk/O9ZmVJVlKRAHaO8gAndS1nCKBIlRBkEKKJjmQR9hrfgyYdNKzPJzt2wjZ+bf36g7+NOmsioDiQUpMiTEExwPLfS/BMX17Os+rWinIAPeL1fD49zNN7lkGPATAvvmd9IF4hxa0qKioKHmk5YHG0CBprvqfDqlMDWCD+d1QlvKmATGYpUOAVMQeF025Wq7ghY+RqgyqUpAB1i5Mb7R9tEYVyAoFZi8pIA14Wnjv40Rs5sgySY38xWu0Vpm0dx1iu0gu9j4FskZkhVrTJPK6pqZnKom9uB40AJUmbjcY4bj9ta4ZPaFvHjuouJ1E77YzDgKM2eQDbSIvM/m1ZwrMwFHQGARoZvFb4lEiCbg24zQSQjfYxjIURmMRpxodeMTlUlMTCSkG0lMyfAJT6wKnxWFGXNm/PLnSV8ELSSJ1SExxhV+XYoDwVhO0MSk5nCcrQi50PCkz23WVWabecP7ogfEeqnWN2eh7CJQ4vqwiMxG7JKSYO460m/vAnL1eDZcdSkJTIGVNhEkxv13VOc6fOxSG/YSP7QLyurLfVrTNideRkCD/AFqs7QYyqUCIuatbuyXlOF93KkxZCZO6ADu+NJMWCFGRINyDofXWOUNrZri64FDQ51vmJgE2G/hvpi+wlSUBCAlSZmJOe/P1UCprKe0IkSJidSL+INqhwPdlm+S50/2nhARIzruP9pdelZrzX8lo/wCZ4ZQA89Q//WrSvShoTT2sKMTeq5tj9Mrw+6Ksm+q5tf8ATK8PuikDRzpGFQJWO0cxkHUEH0jYJ5DuikuKxbYC7qKiBFrJUIkSDyiSCOVMcEwXn+qMBKVKKstie1x3EiAT31e8BsllEBCBG60AeFNHHPJ4pOvKhXlx4pUlfnZzDZeKWACVJIJgXnW8UwdUcwAvN76RTLppsRLKy40kAKHmgWKoN+RtVVxONWphChrmUkx3AiteCbg9+TPlUZO4qiz4NaWx2yBJsDr31LBVnyjcg5fSIm8/VFtO6q67shBaWcxKwkkX1i5Gm+nPRXGSyzJNs7e48CmQdRCffWxybdMztbWiztJCUaSIt+AFAKwxWYTBIBPh/wCKynFnIlNipIynuTKZjnFCKeQDqZOu7/zTRt7iK0ZQyoXUSBMET4+qpgw0EmSqTpG71Vq7iwAADJ41oXxAKRPG2/hTh3ZFtPGqbZWreLJPiBPeJpD0WxSlpMqJuQDqdZ8LmmHSV8nCuTGqBwi/9KXdD8PCQZ1BPrmoST9Zt5FUloLbgnO1K73t6rxUe0IVJTAKcqrjgb2HIGjcIkQb3AHqj4zQ+IQLCLmQeYNjrT1sQXIJiMCH0PNheaJEm/aKdJsPOB0sDI3VVMHsnGoZypUhtAJJ0UoHQ6A1aMJtIoyJ7A7GUISLpANv/lutzptg8Coo4k9og6CdNdahNLuWUpROdObGWRmW+6v3JMd5NAbXw9824jxFdF2thEpRchEWGayQd4jQVRcc1IVCgQRIi9996TRqTovGViYOJCIv/WonGA5BMyN+88j8alCQD8a0Ws/RtU+NmOvcO/k4X/zTCgWhZt/01V6NxDkIKgRaddJHE99ed/k+w2faWFVJkLVmvBI6tY9YrvD2ES0yoHM52iuMyjcrKgdZAEySOFQybyKxdhSXlBtS1agKIhNyNxyk2tun1UqxqCVyqM0JmNJyiY5VK6kLbYSoquUkjMQ5BBAsdeJB3A61jaEBw34b+QqbQxydG1AziusPmzlUYM8BabiU/bXStn41tSc4WkiNZtXOmHUNKdK2+tCp4mDfskbr3mg8ARBKkSo+baECd32VSMsig1pvyojOOOcruvO+5bOmO0EYgpS2QUNklSxoVRZI4xqT3Vz5TZCFoI0Vm7tx91WlbhQyOsGhGRMXNuVJkt9pbhBkn4WE1bBjldy/olknG6XBlO0UpQnMDOhEC/Z4zpQ3R/DuIZUpaLZwpIVaQIB10BEi9WNnDjqxlgHl/St8I153WGxSocQTv7jXo6Leq+xmU0kT4dElyEKaiISSLSkAkEEggkK0NQNpAAJImJvoKiQonLGeSi4UZungZJOqqhxKiBB9VMuBkrZIV33d/wBunfUmHdvE+Ipbnkwm9MmGbacJP2V1jtJAHSxIGGtpIk8+1N6J6P4EluRbKE+sD+lLeleMQUBsKk5wVQLCNRzNFYTaqS3lT2irnYd/wqaac2K70jvywRMxbu99QuLKxYRxMyT3cKVZFEyruEU12fKUkSLCZ1nlVXFIm9hSpGRRBUAesBgecc288Izm/KmO1n8W4ppGHKkNLEuLTYgyRczNgNBrNB48SoytSAU6JTJJB32OXzhUm19vpYaC0gqSSB2TFotfcKwzjs7ZZN7UBbS2Ng2pL761uQScy+16gCdeP4Ui2EwVNkSPOtxuOG69M8VtjBkpUU9c5GuQk93btQuw8MpWIcdDZbagkA24QAO+TapqoNNMqm6di15ITIi9QlAItE7xRW1G4WYBNzuPhS1ZKQTB9UeF6jmy+On2HhCTWxZvk8MbRw3NZ+4qu8bWbBbUcqSqIBKc0TbNGpiZjlXAvk7cnaGFn0z9xVeiianN8MpFUV7F7OayNpDLdyT+j1GgEahRBmToRO6s7QwyA4YQnd9EcByqw0m2in5xVuH2Ckbsajim1tqFtRjITmOqb75HE6gc4rXCbbzebkSoaiL96Sd1I9qYhRfd07Dhi26TUikJUBGWwBt9nIiwPjW7p8Ma01/ZDIxw7jFKnKZ3gnXw4WmnCtpsqbNxMabxy9dVRO0QE5VJ13j8Rr6qKbYTlkC8zb31onGMkq7GfTXJY9mYq3YSVbu886x/auZ1bSm8q0iQNZ48xrNL9kYxwFCUIMC03A99G7RwqkYlh1X0iAqNwVKao5OkyVLVTJm0kmUhVnNc1oVugn/MjSjXsLInKL7tTQ21WEdZmIQTlsV6Agm45ysXkaUazjAoBaUwLWFxe/4+6nC26tGnkZSLJFtwt42qHE4hLd3lFIuYFye4VvtDaDaWipyyuIOvCBvNJNm7NU+rrHQQiewgm5tZS+XKllOtlyFXW4gfUSVS2SFAZCdYvcWvJvamOxNnOIHalJJsDV6Zwabz9tq0QhCTfTjw/pSQxpS1PkLy2qSE+GPZ7V+AGo7qYYdMTl0i9r93LvrTFoyqSUjUndqNZqXDuCCOc2qre5N8AOLbT2YSfOgwYVBB4kb431EnZ4WnLlsCZzRAANgdQezBo/FNSlSjICbjUElPaAHDTWtMK5mKkpSpsCFZVzMkRrJzeZqCdazza1UviVjdErGBbTASlP1QEpHeRE1tjFhKbGI3BP4nhWj2ICUlS1ZQkSSdB8eVVZzpC4txkltKWXFEJt21AWzEzxI0G6suScFzuUhjlJkO0MWvMYU5ygDxNtKWu4palQHrx9MQO69GbYwK5zxHai+7vi4ig8RhkpaQrrQVqKgpopJy7wZPEc+6sblj1VRr9XPSmO/k+J8vw5KE3WbjjlVXoA154+Tt7/mGHCVEDrNDoeyrTeK9AO4pKVBJPaPI84k6DzTrwNPKKW0Tk2+SalWPcOc+H2CisCpaiorJspScsJgXkQQJPZI36zQW0B84rw+wUtBPO21HB173+4oG/O+6o8EpP0dx/rNEYjYrjmIfVZCOsUSo66nQDWighrDjsjMsbjqO+LJ7hfmK9bBF7SZnm1wifCoyfOOQhIEAqHaM7kJ1JqRLkLAyhCTpJlRjf79BSJ/EqUrOskkaGJSO6LCp8M/1jwJn12iOfOK6U+wmkdsOvZgAsaiDv+y1WBzDKISpztREToCNONIMIsJUFAaGnx2skJAJEfvGBVN0Z5c7EuOZB6spIkKuVREZSOW8Cg3cUG2tVEyQm1zEwTYQII791MsG42pHWO+YnKQkbyDmEeIpW/iS+6peVKYSMqRuF9eKjFdbvY6LpAeB2Yp1fXPmT9FO4c/6eurKjEhIjfN+PfQLTagMqB2ba6z486mZaCT2iNdNY/N/VTJKhZeLcIUomYtF72Md1CPBcjUzrxqdcEk6xFQYnEqmwIt9oNFKgrZmFMLJGYkcN9ENYYzeYFzP530Gh1QURBJGnwpk5iQkCVAKgKKd/K24WPqqM5du7D7zdWVRykGN8cPGl+BStSkJbVmiW1SB2VAX7Q/0GxE31otwgpBTN/xgfadKMwzCGhBEKSpKwdMwMZ5OhMFfZ5VmtzfuRZeBe9lG2qtDmIU1inChllRBSAZcVpumB+HM1B0gxjTyUFlLg6pQIWQAgCICbaaCunHY7GcrLTZcJlSikEn16VjaGCQ62ptxPYJFhbQyIjTSuePZ2d685ftRl4IDi0FGa6SDbiD4ikmKxhUEmQLEGBwiDzmfdXWsfgUFrq47ATlA1tEb65RjWuoeUg7jv3pI19U+qs+bp1GmjV0/Vam4sZfJ8udo4T/c/BXCu+YzZ2dwrXdABEBSgopy3RA4qvmmY7MQTPEuhWRWPwakAR1hBI5IVr6xXoK1Tbp7FZXyxHsXABTMGRMaLK0blHKHJSAFEp03VtimcqsoNgAN3AcAB6hTq1LMckZz4fYKW7YDz50k2s4lxbbfEyfh8dar4zASJmYiPfR+3v07h4OLBjcM2/xNCrcjLeO7UVqUtceSVKPBrg0nOElWUEwTc+JAo8OlCwCTePtuPdS0tkiwtrO6IrYHzd5ECL/+dafVKOwWtRYNoZgpABITvPjfxj7KbYEYRCsysqo3qUTJ3W09QoHaDuVkJNrjPvvcHwm1E7L2i12UobMxJypE+sSb0Ndv9ePcZ3HYcYPH+UKUQokJsAJJjeY+iKYYJCewkAKjMhU6g7hfUwj7K+6M4RzylTxb6pspIg75yxA1+jJMU02uiA4pI7SCHZI+iBcW1JKT76q9dbMn4bogxDPZ7AmNRvoBvBqUFTbtSADuohLuXKZud0fmY/CneAwXC03PLlTwyVTYs46XRXmjFjppH/miMFhc9ybcu/8AIpntXDgEAid8geE8qzswAqymwvHPS3vqzyKrE7AuJwhBBExoftpdiQCsTlEzJI3aeq3vq0Y5hIGYWuBG4zyqqbYbGYEb/wADvPjUL1SbfkPDlI+QmHWxuzA+sxVgxUZsqvNdQUXFpB7Pd558QKqTz4hNxmTAGWSZ7hN6eYfayVlsEEBRUO0OyTkUMnec0idYNSxyvZFs8Hsxq0+SkKIgkAnvi9ZDgMeNQYVCQkpv2VECSdNRc62VHhUzRtFqvq4SMjBtpJ7BjWuY9JQlbkibpAI4HMoQfXXUMbEVyHpCvPiFKAOU8DEgWzX4m9dOcdDXJbpk3O0Nfk0UkY5gFRnrbDd5qhXoomvN/QWRtPCJUSCh0AJOgsomOEzNeiBiSXMkaXme7dFgZIHca8iO+56uV715BBNLMYglZgcPsFMqr+IxS1qKktlSZgEKEGLfSAO7hTJEzzr0gVD7ttXFkeuPwoZpNgSRvskSRzvWekj58qeSNM5rfZDGZIsZJy/mBI1HGrQnSEkRtYoCYvzNzR2zsOUutFQKSrtzMggEkW4Sn3VFtPYhZveN4OvDXfeo9j2cQsg5Uq1HDQ27jXS1yWlnQpbodNOCYVffyk38dTTbZ+IhYiwVFxYTbhSN1shQG/TxBMW/00fgxmF903/pXQdSUlwSmtmmdC2e9IF776+21jwhJAuXElsDiTp7iqqxs7FLiEq+z8RRboMBROZQIPEjUHvso6VqyZNtjPjx77hCAcqFamAI4EAzA7xTz+0w3BlO8GSN192mvvqrNLJW4opWUWygmEk3zGCZubabjROFKkgp7KZJJgTBVJjQaCKXGm413Hy7vUNH9pZlFUKO4QkhO8gSqLW1ofylRBKQBliCVX4g2HhrxoF5ycqSpROtoAsCBoAd9KMVtZLLiUhJUtQgJETM9m5q/q3GO4kY2WFjaS3erUVqMgSAmyZHcYvHvoLFALKiEzeO2Zg917G0Wpa5tDGK7QbQmJspWZR8JijcGtfZU4MqljtJBBEi39anFU1Y2nZsm6slHVzlSQIgGRwuo927dQz7ZQlZIzgdqCZBi+gtPOKLQiZnmLVKhATYxH0v6+uo+w3XJRStbiXZ/SbEPJHUtNto0ClEkc7J+FNtnY9xKwp/FJXAI6pCY137tO6kWB6NQlSVPEoCiQhtUGDvV4AUp6RbOZw+Qsnt5p87MTv8Dp66RZHywvFF7IuO2MeXElI7KSPE98aCqTi2z1gKbxOYfujw0q0Yx1IG8fAikuKabKur6zKg3JCZVoZHdaKnmyuLTSL4MSVol6GYdI2jhgjesZDYkDKo3B14V2rZeHeDrqfKM6QSVS2JCyZAzb4Tr3piIri3QNCTtHDZFSEPEA71JIVE/bXoRLYGm8z402Tw8cPdBQsfwzqcOEl/IpKBmcyggQBJvwAP40HgMK+W0kuJk9r9HBMmZIKrKMyRxmn7zQUClVwRBHGtHNakpHHlLpCmMU+eK1VvsfGBJTIFiDBndyG41vt5qcS/f6Z3UvRhr603FNHUmix7R2mlwXKUjLFjfUnfwpOrFQnLqYgQfwrRkEaGxmxAIuIJvvjfWWWL3uRcH1c6ossnJ3yxFBJDNS8yUqIJUmEqn6Q3EcwNaKwjpGhnSSPxB1oN/DdmZ/M0c0zzvpIppQUeBZb7sN8rUlGYAqNuyJk89OdbIxmMcASlCG0yTKz77391SYBk5gM1u4TTfFpCGFrTqEmJ8BPvp01KOz4JO0+BBsPHuF9wOL6xKAZjzSqREWG+fVTtC1cbm5pVsHBZWwZkqJJtwsPzzp0hECd9aMMlGNvc6cd6ImlkrUeAgH8+NVvpNLeIZcR5xsJ4g/AirkhFtddaVbW2cH0hKjGVUggXGgpcuVODGjFpgBwTqj87iFD/AEjKkfGtuimdYdQtRVkIKVGTaSPVYUedgpynO44vLpJgWHAfGvsN8zKW4AJM2ubazNLOcaUtwcppBy8SQVXAKBp9pqRrFJQYgKGpnf30kfbJcUqdRERbdz76iSlYV5wMcv61DF1Ct2gzwujG0dmsFzP2hnV2khUC94FpoRhTCZUhtIiTeSoReZVyqc4IuGSuCIIhNvETc0I/sQqk9YBM2CLX5ZqjOS13ErGNxpgz20go5ie4biak2VtxDClqgLCgQARMTPdf4VAOjZ/aj2P++pm+i4iVOz9WP/lU2tWzKOuwX8njubaTJ3F0GPAn8TXoxQFq4B0U2YWMUy7nCghc5QnLNiImT9ldd/vV/lfx/wDbVZytJeQtFitNQum9I/71f5X8f/bUS+k9/wBF/H/21MN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6" name="AutoShape 6" descr="data:image/jpeg;base64,/9j/4AAQSkZJRgABAQAAAQABAAD/2wCEAAkGBxQTEhUUEhQWFhUXGBkYGBgYGRodFxocHhgZHBoZHBwYHCggGBwlHBccIjEhJSkrLi4uGh8zODMsNygtLiwBCgoKDg0OGxAQGzAlICQsLCwsLCwsLCwsLCwvLCwsLCwsLCwsLCw0LCwsLCwsLCwsLCwsLCwsLCwsLCwsLCwsLP/AABEIAQ0AuwMBIgACEQEDEQH/xAAcAAACAgMBAQAAAAAAAAAAAAAEBQMGAQIHCAD/xABOEAABAwIDBAUHCAcGBQMFAAABAgMRACEEEjEFQVFhBhMicYEUMlKRkqHRByNCgrGywfAzNFNiotLhFRZUY3JzJCWD4vEXtMJDRJOjs//EABoBAAMBAQEBAAAAAAAAAAAAAAECAwQABQb/xAAxEQACAgEDAgIJBAMBAQAAAAAAAQIRAxIhMQRBIlEFEzJhgZHB0fBxobHhFFJyQhX/2gAMAwEAAhEDEQA/AOsI2czA+ab0H0E/Ctv7NZ/ZN+wn4UQ3oO4VtXz2uV8lqBv7NZ/ZN+wn4VnyBr9k37CfhRFZplOXmdSIE7Pan9E37CfhU39mM/sm/YT8K2TrRAr0uhk3F2TkgQbOa/ZN+wn4Vk7Pa/ZN+wn4USaya3Cgo2c1+yb9hPwr7+z2v2TfsJ+FFb6xxoHA5wDX7Jv2E/CtTs5r9k37CfhRQr7dXHAx2a1+yb9hPwrIwDQ0bbH1E/Cia+rjgcYFv9mj2U/CvvIm/wBmj2U/CiIrFccQeQt/s0eyn4Vv5Mj0E+yPhUpr6uOIfJkegn2RX3kyPQT7IqaK+ArjiIMgCwA7gK2LYtYeoVvFq+iuBRoW+Q9QrmvS1P8Axbven7ia6YRXNOlv6273p+4mijjoCNB3CocdiMiCZjnuHM23a1JhlAoSQZBSCCNNKC25hStpeXUIXAi5JSRAr51LxblZWo7CxGPUcOcUnQEwDOYpC4JmYBm8QbQKdbMxYdbCgQQQDbgdJ4HlVdwAnZZA1OYDvLhii9hOhhtCFkklKYASIvJBBmSDz4bqtKOzIQm01fdFjRqKITS3AY5LioEggAkHWDMaHl7xTIVu6FVFlZNPgjfTKFCYkG/C2tKkYZaWltl8FS09laj2gAhCVKAAFhBMjiJ1mmuJjIrMYGUyeAi5pDj2WHGw44pYTh21ZpTByKCFKlJTJBQjLb0lb9NwgW+wC20244jMFNlJJjOEqSTAJkkpsdfO50vZwhJnypClSoohVusJQopuSSkKGg+iuIAovFJZcBV1qgMOlSFqTI7KktuG417KU3Ei536DBthOdRdcsyprMEwEpyBVoT5+RGYHfItpXAI0YBWUt+UNrUUZW1FxQWAc2UhMqmc4GaTMA3tUhwKl9lvFBJzoUEpUk5RlRpCQSTlJiye1pvrVZwyWiC46lCDc5T2Qha3C3ITawULXiIuRUZw2FTKUuKzpcAEA2PVI7KAIAGQJPZ4coohJMThdZfaSUqTmPW3iUkNqzAhIASYmZ4XNMNk4V1CyVuJckJSoAnsZUiDcmSZk2Go1pevBMkNgvKsp1KCoQZKlhwKNiTmm5jTfJk9vDowmdwuLKVXXKZuMxzdkdmxA7kpHCuOQ0beQoqCVJJTZQBBI5GNK0axbaklSVoKRqQoEDfcgwLUvQhDKhKyZSsgZdEFYUoqIGgUoXO7xNR4hppptbRUuOpCVEJJKUhBQFEgWslXqoHDTy5sx84i4JHaFwNSL3Fj6q2XiECZUkRMyRaNZ4VXyhi6VuLUFQpSVJUZgLKUg3IET2Z3czMbDWGClFDq82cLVKVHKc6XE5pEgZiLnW8nsyCAtDbgIBSQQRYi4IrNBbIUkolCs6CSoKiJzEqJHEZidO7dRtAKMVk1jdX00AnxiuadLR/xbven7ia6ZNc36W/rbv1fuJoo4r/QD5REMzhcUSG0qUG3NcgzHsqi+Xgd1dZwuJQ4kKbUlaTopJBB8RXlR9PaXzWu/iab4HGLCG1tqUnKcqiJA4iY5fZWLP0UZytbWMp0j0YNlN3hJylWYok5M2s5dNRMaVMnANjRtPq9VeeVbXxEkF50E3T84q8C4F+FH7PxWJekpcfVlBJCVrkAbyM17cKSXQTX/AKBGUTvrDCUmUpAPId3wHqFGCvO+PxT4JAedSSAQkuLkpOigZ76WnbmLTAGJdTy61WotcZjHjE1bpoKC3ZR45SdRPTDicwIIkEQRxG+hRs1sJKcpKVDKoFSjIgCJJnQRyvxNecTtTGknNiHhzLygmxg3zR6qmxe3HhlCcS6RFznWDff53O1X1q6QZYHFXJnohOzmwlSAgZVghQkwZ131EvYrJkFFjqMyspsU6THmnL3W0EV58b2riCZ8oeg9kfOL+sfO3CaMf2w/DsPuxZI+cXxF9dYmnaajZDbVpO8/2S1Kjk84lREqgkzKiJgntG/wFajYzMCERBkEKUCDESCDItauBN7WfA/TvH/qL+NRYrbryLKxDxV6PWK95m1WeGS5Jqdujv69gtEgwu2awWsCVGVGM1jc6ekaKewKVIyKBy3sFKFiCIsRaDEV5e/vHiib4h4TuDi/depHNs4kwUYh8H/dXHhe3dQ9U3wyh6ce2ehUZk6AgXULEglJg3TYWNrVq/s5C5zBRlOQ9pQzJvAVB7UZjE8TXl5PSDF3BxD8j/NX8b1850hxRt5Q/wD/AJV/zVOjj085shspiFXKZOY5jlUCAVTMSNJrRrYbSdEm5kypXauICr9oCBEzpzNeZk9IcV/iHtP2q/5qy30kxQI/4l8Ef5q/jRrY49S4XDJbTlQMqRoBoO7hUtecti/Kfj2VjO8XUTdLiQq3+oQr311vov8AKAziVBpwdU4rzZMoXyCtx5Hwmiscmm12A2lsXKsGvt1ZUKQYxXOeln6279X7ia6PXN+ln6279X7iaDZxxTEK+dWFblq+8YojCu3y+lpyO6hdqz1q5V9JV78Taptj4VTj7KZsp1sX1MrTWqVRTpiJJ8lqxGxWC44yh57rWQ4QVIRkKmkkkCFFQBCbWofZ5bSwH3HH2y6pacrQRcJCcxlShYlURypuAEuN4ojsqxr7aj+6vL6+yV++s4/ZORp1kxGDwyAqNOtdeStR9m3hXhLq56WnLdtf39D6R+jOn/yIJLw1vv3uv5aEW0dmLRieqaWpwktBBV5wC0pI5CM+6p8TsrDrL6GnXi4hLhlSUBteQyrzVZoISSO6mjvZxXX2hvCtvDv6hCG+/wCcUPVU7mEGHb2e4UkCSh0qBAIdAWYJ1AQ4tPekjdTZ+o9invSv9eTN0fSRnr1c24x/VJv7ITN4JhDTRdViCpbXWDq0oKUypaRJWZJ7M+6vtnbJwjzqEBeKlxYSFKQ3llRAvCrCjtg4l9nEDCKdV1aQ+jq8xKYCHdwsBab8aiRtx7D4bBpZWoZ+ulIJE/OxMDXWuccqnUZc7r9/cKsmCfSucoNtNR9rzT3/AGPnWcKy443OJUWyps5UNwIJBI7U3ib1ucBh1BqFuhstPvKCkjrPmjc2OW+gvU69sBh7HI651lTj8pW2kKNlOBQIK0+kN+6gFqd6/EKdfXiAMBmQtwZVBLzjYCSASAbnQ3oR6jLJW5cL87eZbqegxQlCEcbWpxWq3vaVi/biGwwHsMtwJ6zq1haUhUlBUCFJUbHKRuqZfRdguHDl17r8mYnIjq83VdZlnNmjdprTwbCzvuYVVkrGFxH1UZC5/Atz1V9h0ZsRhHyL4l3Eqv6JOQDwBpX1k9KWr87fUdejcCy5NvDpuO/dxb+jKF0c2ch9Sy4pSW22+sUUgFXnJSlIzECSVDWmmM2E38yrDuO5XcQGFdYlOZCjkynskhQhR1g9k0X0PwHzDaPpYrEIR/02br/ic/gpp0gbvjUoC0AhrGNTKVJiFG25QS8qf9HKry6qaz1F7GXH0mN9I5v26cl/yml9xTiNj4JKilS8WcqimQhoAkGLSrlReC6K4V1t5aXcUkMozrC225KbiEwrW2+tUP4peDUcW4458+wpvOZspD0xwm1Gu7ZfXjdoMLecU0lvGZWyolAyGEwOQ0qU8ud2tXH9e4po6WWPG1B3J17XFNfyVnaXR4JdYQwpaw+lBRnSkKGZakQQkkWyzTP+5+HUrM2+6UJW6hZKESrq2lOS3CoIOXfxFP2cCYwi0QcQ8wGWOKBncLrp4QhcDvUd1DbKbyNlAuEu4tM92DWJ91LLq5tJKXCf1G/+fjUZyl/skl7tVN/Qr392WlPMBDrnVONOuqUpKc6UtZ81gopM5LX30ZiNnoQhhDS3FFxJUkLCQsDOUJ80kXINHYDEIcaaYa/WFoVh5VCUISt4uKOYmSVDKmI47yBULbiVbRCwFBvCIVEiDlYQQJB0KnN371aul6vLGbk3sk79/wCfQj13o+GK4V4pT8P/ACvudN6M9Mmy6jAqLjjiSpvrlBICiiZ0M/RN99XqK4eWfJmMBir50u53FEG4cOcX39hJHjXbkrBAPGl6XPKbepiekemx4tLxcbr4p0zMVzrpYkeVu/V+4muiGK570r/WnPq/cTWxnmHCsSodY7O5xZ/iNPOh8HG4edA4lXgntfhSLFJ+cd/1r++dKvnya9GQseVqWQW15UoEEGwCs07iFkRTZLeNpd0dcYtNk7TmfZoZOqg9iE8i040FfwOK9VSt7QLmHxAVGfEtO4hXINvMNoHrLnqq0u7AR1ja0oCciXEJbSE9WpLgPWBQJkyOY0FYTsBIeK8lup6rqoHVdWVZoiZnMJ11ryf8WT7e/wCP5R7EvTON3Sft6vhs6+aRVNqYb/hsOlJ7eKTh2vqtApP8ak+zQ20cEytD6WsQ+tTAzQ5+jKQsIJTBMRNq6CrZiTkhhv5n9Eco+bMhXZlXG9Idi9Cm2Fl0FagpCkrC8pQpKtQRY8DRj002m5c9vz9Ax9MwxuPq7S1Nvje39iusnNjmnipR67DqcgRGYYdxC9T6aFWjfSfauJKWMCBv673Ojx310jE9Gkdcw6lGTqgttKEhPVkLzZwRMmQpW+odqdEUPdWILQbmENBITdU5jmk6gb6rDFPVFvy+5jn1uH1U4RXMk1+m/wByu4jGrQ9jgziEMOKxCSFLJAUlJeCxKUqOqk2ig14J4YbF4p7EN4guhpnOgqMFK0qKTmQmLBOgir2/sJpalqOFaUvN2iQZJMKJML35pqROykdUUdQ2GZzlGUZSoDz/ADpmLa1H1OVKkv4NUvSPSPNHMtVrTttWyS+hT+k+OOdLjfnI67BqjX9GCj3On2akxrw6zAIBlOHxKmB9Q4YL9a858asmH6PJQ44pSSvrXQ9lWElKXADBSEkEWMXmwFa7O6NoaGUp61RdW+C4ASlasuYjKRqUp1of4sq2XH5+x2P0vjioKS9nVfvtOvlZTcbhEtOFtanEIwbGZZajPnWsKUEyQJKngnX6NaYVTSnMK8lx5beILjC+ujOP/pqByqIiHQoXq77W6NoxCHElGRTigXVNwFKghQBKiRrB0obZPRRphkoydahLhcT1kEpJCUrjKU7kCnWCem37X59To+mIRcYb6FHS1S8t38zn2zSsYR5LiiVN4llu+7Kl8EctKJYR/wAx2lyRjfev+tX1noshCnytHWh9zrSlwDKHO1GXKRHnmocN0SQjFOvkLUp4OdYhWXIQsgqECDEkb6q8Urk65X2MkeuxKGKO/hbb+aKvsrHKZOEJkuvrabRH0MOlwA9xWqR3BXGptn2Q4eD2M/8AaLqxYjoileIbeBWlTRRlSnLkSEBORIB3W48aPXspOqW0pSFOFSQkZV5kqQvNJJ0J0NRn0zpaVvW5ol6WhOU5SXtONe5J3X53KQjK5hUskJkYZb6FQMwU3iHAsTqZbm37orbHtywcQm7mMDLR4laCetP1lIaP1qt56OpDzbqUlAbSW0tpA6spXnzAgkk5usO8UQnY6AUDydoBBK27GypTJHb/AHU+6h6jIuFzz+fIrH0tgc9U09puUft86KDimGVjEMN4jEKXhkqVlcjqlBCgleSFGwExbdXY+g+P67AsLJk5AlR5p7J94qi7N6GNtP8AW9taiFpWlWXKUuBWYGIN83uq07IxJw7eRlhCEBSrAmBe5ueM1ox4XjyLTxXJkz+kvX4NGTeSladdq3LdPKufdKv1pz6v3E1YDtx6CerTqAOckAb+dVPb2JUp9alCCcth/pFanJHna0+DjW0W4dcE/TUf4jXVfk4ey4BRCSo9cbCeCL2Brl2OOZ5wJT9NY8ZMmusfJUmMGr/eV91FaciWnYTJwXPKNeGlRAHrDY+aL7tTb31LFZArMQPioCT4mB+ZNRYS7aZTEgWN/XUtZrgg+KWQpvszK4P7vYVc2vw3a0QBeazX01xwPhVElyUlPb3x2uykZhG6350r7FnK2qBNtBax1ix40RWYonGpvHroZS/nUiD5hObdqLacqKrFA4+y++oMJJR2kxJVY3tmN9BqL6b6nrNANg+Ndy5ISVStItu5m2gogjfv/Pwr6smiCwZhyVuDKRGW82Nt3CKziuygwkq5DW5uffNTxWJpQkWHVmSkkRoY4HxA+ytXHT1iRlJtGbcJCid27IPaFEVG8+lHnKAnia5ut2FRbdIyqwJAv9saUJgHcyVdkgZlCDvm5tAi5I8Kl8ub9NPrrCcW2SAFiTYX38KVzjezGeKf+r+RDtJ8oTISVRBgW0IjcaSbZX88rw+6KsxFVjbI+eV4fdFMgY3ucbxjw6xcQCHHPvH311f5LMQnyNRUQmXVakD6KR+B9Vchx4PWvWt1i/vET+FX7of0r8jaSwtorCgVjKQCCfOEK1461aTb2K5I2jqYxSPTT7Q+NfeVI9NPtD41S3flKaR52GfHKW5+9XzfymMq0w7+86o0Gv0qRxae5GMG+C6eVI9NPtD41jypHpp9ofGqlgPlBQ6opbwzyo1ILcDxzUz/ALzH/DO+03/NTRxyl7KFl4XTHnlKPTT7QrHlSPTT7Q+NI/70mP1Z72m/5qVO/KQ0leRWHfSoWuUfzac6E4Sh7SoMFrdR3Lj5Uj00+0PjWRikemn2h8aqKvlDaEAsPTMRKP5uNZb+UNsifJ3vNz6t6e1Sp7WM8c06aLacSj00+0KwMQj00+sVUB8ozRMBh6/Nv+ao1fKQ0P8A7d8+KP5qKTfAtMugxCPST7QrPlCPTT7Qqlj5RUf4V/1t/wA1ff8AqQ3/AIbEfwfzU3q5+QdLLp5Sj00+0K+ViUemn2hVGX8p7I1wz/8AB/NX3/qkxH6u962/5qGiXkdoZePKUemn2h8awcUj00+0PjVFHysYebsPjxb/AJqyflWw8foH/wCD+alaYdEvIvXlaPTT7QrGCxrSCp11xCAo9WgqUACETMT+8VeoVUsH8oTbpSEMPZlmEyUamw0VpJq5PdHm1paz5ippJAIiJMZiQoEEkjhWPrbilGW17mrpoUnJ/p+fsSnpHhf8Q17Y+NJNs7abfdZZZdSpIUXXFJUCITZKZHFRnwo13o6lN0oac5LQkKPcpIj+HxoPZ89rqsEpJByqA6oEHmM3jzqPT4ccpXF8dimSTSdL43/SDfKUemn2h8are13El1RBBFtCPRFWMnEf4R32mv56r+1GFqdUVMrSbSCUSOyOCor0kmYoJpnJMKxmxDpJH6VaZ4domSBuGs8qfbXwSUobIVoMqVb4O+dDOtV3abKg+4QIOdR5EZj76lYxZdSpF0kKzAG8G/jzjvrRNJR4+JWnKWzPsPglOkIQCpZUpKRvUdd+utE49opaCSAIVBMQZy6d+abcqyk6LSQD5wixBAgj1fZUvkji7SSnLPHLzHOaz5YytGjp5xpp7Fm6HYWGUKSBKpUo+77AKsqcPIlSiDOg4VXuhq1BsJnzBBkRvkH1Vaw3JnNM3kaGeEaitmPpbSal3s8jKqyPUiJeHAIym0Xm3qmqh01wQUpC0C85Z5RP576vnk4taqZ0hx5GMbYIGRVyd8mwHrFVyYqg03YendZFJditu4ZS3M8BIndrbiKP8kyNrzEAlCUATE2ub94qZ/AvvYhYVnbZTOUgQCLQBxJ40v2/h8M0khLhLsemFGeBAEAd9ZlhehRZsll1TtErGy4iRpUiWLz6qm2G24cMgnNmuADNxJg0U4nLZQr0sOOCiZm3bAgxy50twbSlYpxonN2SpM6AWVbhYn1VYCm35nxFV7aSg3i2HBorsG/1T7lD1UmZWk15jQZNisKNeGtLX2wEkBPa109VWNxqJB0HvoM4MG50M2oOLvbuPq2Ka8CNecVNs7DlxX7o874Ux2lgpcCEXKhprra53caYLSjDIy2KgJM6ZvSV+CajDp/G9fC/cd5NtuWfM7QOFUl1MdYm7aTcDmRwG6m2G+VrGpPbDLg39kp9UGqXmU+6EoClrWY0lSiTG6jdt9GcThYViGVIQfpWKe6UmAeRrL1fqc0/FV/nBoxeshClv8Edl6IfKLh8YoNqBaeOiSZSr/SePI1ZsWrq3G3BvUG1cwqyZ7lxHeeNef8A5OWEr2lh0KPZKnBwMdU5eRoRY12l/FlxGCaP6R1TTiuOVAC1K5XA9deVl6b1WWOjuy8GpK/n8i3zVT27+nX9X7oq2VU9u/p1/V+6K9IzM4pisqnFpuCC4Tm39o6cojuoNeFAUCLKEEH48aseNQCohYB7RN+F9T+HOk7zRSoZe0kDT6Q1NuNblj07PdEnb3QXh2og5bR2ufPvovAOw/BnLlOWByB/Gt8ERE24aX8RRS2yMSy5aFEJO6b5D7lD1Vzgr09iGt2bYnD5kOdWIURMbjEGL92lPejO0YYShxCpRKbQZg27rGjMLskFWcbxGnxoDZ+DW2tYMwIvEBRvI4HQUOHUGM5Rmrkhw9tBSrNpyjifwHGqL0wbCOqdTOZKjJ1m4UD7lVbnMqO0pQT3kCgMeGnWyCgrQDmsCBInfYbzvptDmt2TjNReyKx0xxBS60HFK6lSQYSYm5zHmYiodn49oWwuAWtW5ShrzlQPuirWrDm0oSIBAKiDlgC1gdw47qDwuJUA52u2kkJCEzNgQb5vSjwptDTe5ylaqhh0fZxDmYPtJQTGUJVJ3yVXPKjNp4RCQUqKSuJABk79ALigcJjyFJKm1mCbqUY0jzVEj3UUcctSpbCRmjQaACLaDnpvpVq4QrS5KviMSO0pAUQJJJAFhMyFEGpEsZglRbAMSJg5dJGljcfkUyxmzgqywo8QSAD7IEzWmHbJUAASEKhRO/NIQBxNx7q0JNOg6lWxApufpD30Fi2pTYTuHfTrENWM2jjUCUaqA00GnjP5NFw33OhIQrbThWyox1p327P7qeKuJ0G+q/i2VrGdURrEyRxJ4mnG2miolRO6IOncPhSJe0gEZLGBGlz31CeSDuL2RdJ8oJ6PbTOExDbyUghBmDa15EnQ11tv5TNmvN5XiU5hCkLQVA8RYEGuEuOkmT4TwqfOkkGIG4c68rN0sMzt7M1wyaVTR0rCu7K8pR5Ay886slKESUsyUmQSb5cs9nhXTOj+xFtrU/iFBeIXAt5qE+gkcK4b8myB/amF4Z1f/wAl16RNFYVB3bb94ZZnJVwjMVVNuoPXr+r90Vaoqt7YT88rw+6KYmclxOFhLrgeykLIyA21N4360kbU6TJyqEzcQf4e+rIzhk/O9ZmVJVlKRAHaO8gAndS1nCKBIlRBkEKKJjmQR9hrfgyYdNKzPJzt2wjZ+bf36g7+NOmsioDiQUpMiTEExwPLfS/BMX17Os+rWinIAPeL1fD49zNN7lkGPATAvvmd9IF4hxa0qKioKHmk5YHG0CBprvqfDqlMDWCD+d1QlvKmATGYpUOAVMQeF025Wq7ghY+RqgyqUpAB1i5Mb7R9tEYVyAoFZi8pIA14Wnjv40Rs5sgySY38xWu0Vpm0dx1iu0gu9j4FskZkhVrTJPK6pqZnKom9uB40AJUmbjcY4bj9ta4ZPaFvHjuouJ1E77YzDgKM2eQDbSIvM/m1ZwrMwFHQGARoZvFb4lEiCbg24zQSQjfYxjIURmMRpxodeMTlUlMTCSkG0lMyfAJT6wKnxWFGXNm/PLnSV8ELSSJ1SExxhV+XYoDwVhO0MSk5nCcrQi50PCkz23WVWabecP7ogfEeqnWN2eh7CJQ4vqwiMxG7JKSYO460m/vAnL1eDZcdSkJTIGVNhEkxv13VOc6fOxSG/YSP7QLyurLfVrTNideRkCD/AFqs7QYyqUCIuatbuyXlOF93KkxZCZO6ADu+NJMWCFGRINyDofXWOUNrZri64FDQ51vmJgE2G/hvpi+wlSUBCAlSZmJOe/P1UCprKe0IkSJidSL+INqhwPdlm+S50/2nhARIzruP9pdelZrzX8lo/wCZ4ZQA89Q//WrSvShoTT2sKMTeq5tj9Mrw+6Ksm+q5tf8ATK8PuikDRzpGFQJWO0cxkHUEH0jYJ5DuikuKxbYC7qKiBFrJUIkSDyiSCOVMcEwXn+qMBKVKKstie1x3EiAT31e8BsllEBCBG60AeFNHHPJ4pOvKhXlx4pUlfnZzDZeKWACVJIJgXnW8UwdUcwAvN76RTLppsRLKy40kAKHmgWKoN+RtVVxONWphChrmUkx3AiteCbg9+TPlUZO4qiz4NaWx2yBJsDr31LBVnyjcg5fSIm8/VFtO6q67shBaWcxKwkkX1i5Gm+nPRXGSyzJNs7e48CmQdRCffWxybdMztbWiztJCUaSIt+AFAKwxWYTBIBPh/wCKynFnIlNipIynuTKZjnFCKeQDqZOu7/zTRt7iK0ZQyoXUSBMET4+qpgw0EmSqTpG71Vq7iwAADJ41oXxAKRPG2/hTh3ZFtPGqbZWreLJPiBPeJpD0WxSlpMqJuQDqdZ8LmmHSV8nCuTGqBwi/9KXdD8PCQZ1BPrmoST9Zt5FUloLbgnO1K73t6rxUe0IVJTAKcqrjgb2HIGjcIkQb3AHqj4zQ+IQLCLmQeYNjrT1sQXIJiMCH0PNheaJEm/aKdJsPOB0sDI3VVMHsnGoZypUhtAJJ0UoHQ6A1aMJtIoyJ7A7GUISLpANv/lutzptg8Coo4k9og6CdNdahNLuWUpROdObGWRmW+6v3JMd5NAbXw9824jxFdF2thEpRchEWGayQd4jQVRcc1IVCgQRIi9996TRqTovGViYOJCIv/WonGA5BMyN+88j8alCQD8a0Ws/RtU+NmOvcO/k4X/zTCgWhZt/01V6NxDkIKgRaddJHE99ed/k+w2faWFVJkLVmvBI6tY9YrvD2ES0yoHM52iuMyjcrKgdZAEySOFQybyKxdhSXlBtS1agKIhNyNxyk2tun1UqxqCVyqM0JmNJyiY5VK6kLbYSoquUkjMQ5BBAsdeJB3A61jaEBw34b+QqbQxydG1AziusPmzlUYM8BabiU/bXStn41tSc4WkiNZtXOmHUNKdK2+tCp4mDfskbr3mg8ARBKkSo+baECd32VSMsig1pvyojOOOcruvO+5bOmO0EYgpS2QUNklSxoVRZI4xqT3Vz5TZCFoI0Vm7tx91WlbhQyOsGhGRMXNuVJkt9pbhBkn4WE1bBjldy/olknG6XBlO0UpQnMDOhEC/Z4zpQ3R/DuIZUpaLZwpIVaQIB10BEi9WNnDjqxlgHl/St8I153WGxSocQTv7jXo6Leq+xmU0kT4dElyEKaiISSLSkAkEEggkK0NQNpAAJImJvoKiQonLGeSi4UZungZJOqqhxKiBB9VMuBkrZIV33d/wBunfUmHdvE+Ipbnkwm9MmGbacJP2V1jtJAHSxIGGtpIk8+1N6J6P4EluRbKE+sD+lLeleMQUBsKk5wVQLCNRzNFYTaqS3lT2irnYd/wqaac2K70jvywRMxbu99QuLKxYRxMyT3cKVZFEyruEU12fKUkSLCZ1nlVXFIm9hSpGRRBUAesBgecc288Izm/KmO1n8W4ppGHKkNLEuLTYgyRczNgNBrNB48SoytSAU6JTJJB32OXzhUm19vpYaC0gqSSB2TFotfcKwzjs7ZZN7UBbS2Ng2pL761uQScy+16gCdeP4Ui2EwVNkSPOtxuOG69M8VtjBkpUU9c5GuQk93btQuw8MpWIcdDZbagkA24QAO+TapqoNNMqm6di15ITIi9QlAItE7xRW1G4WYBNzuPhS1ZKQTB9UeF6jmy+On2HhCTWxZvk8MbRw3NZ+4qu8bWbBbUcqSqIBKc0TbNGpiZjlXAvk7cnaGFn0z9xVeiianN8MpFUV7F7OayNpDLdyT+j1GgEahRBmToRO6s7QwyA4YQnd9EcByqw0m2in5xVuH2Ckbsajim1tqFtRjITmOqb75HE6gc4rXCbbzebkSoaiL96Sd1I9qYhRfd07Dhi26TUikJUBGWwBt9nIiwPjW7p8Ma01/ZDIxw7jFKnKZ3gnXw4WmnCtpsqbNxMabxy9dVRO0QE5VJ13j8Rr6qKbYTlkC8zb31onGMkq7GfTXJY9mYq3YSVbu886x/auZ1bSm8q0iQNZ48xrNL9kYxwFCUIMC03A99G7RwqkYlh1X0iAqNwVKao5OkyVLVTJm0kmUhVnNc1oVugn/MjSjXsLInKL7tTQ21WEdZmIQTlsV6Agm45ysXkaUazjAoBaUwLWFxe/4+6nC26tGnkZSLJFtwt42qHE4hLd3lFIuYFye4VvtDaDaWipyyuIOvCBvNJNm7NU+rrHQQiewgm5tZS+XKllOtlyFXW4gfUSVS2SFAZCdYvcWvJvamOxNnOIHalJJsDV6Zwabz9tq0QhCTfTjw/pSQxpS1PkLy2qSE+GPZ7V+AGo7qYYdMTl0i9r93LvrTFoyqSUjUndqNZqXDuCCOc2qre5N8AOLbT2YSfOgwYVBB4kb431EnZ4WnLlsCZzRAANgdQezBo/FNSlSjICbjUElPaAHDTWtMK5mKkpSpsCFZVzMkRrJzeZqCdazza1UviVjdErGBbTASlP1QEpHeRE1tjFhKbGI3BP4nhWj2ICUlS1ZQkSSdB8eVVZzpC4txkltKWXFEJt21AWzEzxI0G6suScFzuUhjlJkO0MWvMYU5ygDxNtKWu4palQHrx9MQO69GbYwK5zxHai+7vi4ig8RhkpaQrrQVqKgpopJy7wZPEc+6sblj1VRr9XPSmO/k+J8vw5KE3WbjjlVXoA154+Tt7/mGHCVEDrNDoeyrTeK9AO4pKVBJPaPI84k6DzTrwNPKKW0Tk2+SalWPcOc+H2CisCpaiorJspScsJgXkQQJPZI36zQW0B84rw+wUtBPO21HB173+4oG/O+6o8EpP0dx/rNEYjYrjmIfVZCOsUSo66nQDWighrDjsjMsbjqO+LJ7hfmK9bBF7SZnm1wifCoyfOOQhIEAqHaM7kJ1JqRLkLAyhCTpJlRjf79BSJ/EqUrOskkaGJSO6LCp8M/1jwJn12iOfOK6U+wmkdsOvZgAsaiDv+y1WBzDKISpztREToCNONIMIsJUFAaGnx2skJAJEfvGBVN0Z5c7EuOZB6spIkKuVREZSOW8Cg3cUG2tVEyQm1zEwTYQII791MsG42pHWO+YnKQkbyDmEeIpW/iS+6peVKYSMqRuF9eKjFdbvY6LpAeB2Yp1fXPmT9FO4c/6eurKjEhIjfN+PfQLTagMqB2ba6z486mZaCT2iNdNY/N/VTJKhZeLcIUomYtF72Md1CPBcjUzrxqdcEk6xFQYnEqmwIt9oNFKgrZmFMLJGYkcN9ENYYzeYFzP530Gh1QURBJGnwpk5iQkCVAKgKKd/K24WPqqM5du7D7zdWVRykGN8cPGl+BStSkJbVmiW1SB2VAX7Q/0GxE31otwgpBTN/xgfadKMwzCGhBEKSpKwdMwMZ5OhMFfZ5VmtzfuRZeBe9lG2qtDmIU1inChllRBSAZcVpumB+HM1B0gxjTyUFlLg6pQIWQAgCICbaaCunHY7GcrLTZcJlSikEn16VjaGCQ62ptxPYJFhbQyIjTSuePZ2d685ftRl4IDi0FGa6SDbiD4ikmKxhUEmQLEGBwiDzmfdXWsfgUFrq47ATlA1tEb65RjWuoeUg7jv3pI19U+qs+bp1GmjV0/Vam4sZfJ8udo4T/c/BXCu+YzZ2dwrXdABEBSgopy3RA4qvmmY7MQTPEuhWRWPwakAR1hBI5IVr6xXoK1Tbp7FZXyxHsXABTMGRMaLK0blHKHJSAFEp03VtimcqsoNgAN3AcAB6hTq1LMckZz4fYKW7YDz50k2s4lxbbfEyfh8dar4zASJmYiPfR+3v07h4OLBjcM2/xNCrcjLeO7UVqUtceSVKPBrg0nOElWUEwTc+JAo8OlCwCTePtuPdS0tkiwtrO6IrYHzd5ECL/+dafVKOwWtRYNoZgpABITvPjfxj7KbYEYRCsysqo3qUTJ3W09QoHaDuVkJNrjPvvcHwm1E7L2i12UobMxJypE+sSb0Ndv9ePcZ3HYcYPH+UKUQokJsAJJjeY+iKYYJCewkAKjMhU6g7hfUwj7K+6M4RzylTxb6pspIg75yxA1+jJMU02uiA4pI7SCHZI+iBcW1JKT76q9dbMn4bogxDPZ7AmNRvoBvBqUFTbtSADuohLuXKZud0fmY/CneAwXC03PLlTwyVTYs46XRXmjFjppH/miMFhc9ybcu/8AIpntXDgEAid8geE8qzswAqymwvHPS3vqzyKrE7AuJwhBBExoftpdiQCsTlEzJI3aeq3vq0Y5hIGYWuBG4zyqqbYbGYEb/wADvPjUL1SbfkPDlI+QmHWxuzA+sxVgxUZsqvNdQUXFpB7Pd558QKqTz4hNxmTAGWSZ7hN6eYfayVlsEEBRUO0OyTkUMnec0idYNSxyvZFs8Hsxq0+SkKIgkAnvi9ZDgMeNQYVCQkpv2VECSdNRc62VHhUzRtFqvq4SMjBtpJ7BjWuY9JQlbkibpAI4HMoQfXXUMbEVyHpCvPiFKAOU8DEgWzX4m9dOcdDXJbpk3O0Nfk0UkY5gFRnrbDd5qhXoomvN/QWRtPCJUSCh0AJOgsomOEzNeiBiSXMkaXme7dFgZIHca8iO+56uV715BBNLMYglZgcPsFMqr+IxS1qKktlSZgEKEGLfSAO7hTJEzzr0gVD7ttXFkeuPwoZpNgSRvskSRzvWekj58qeSNM5rfZDGZIsZJy/mBI1HGrQnSEkRtYoCYvzNzR2zsOUutFQKSrtzMggEkW4Sn3VFtPYhZveN4OvDXfeo9j2cQsg5Uq1HDQ27jXS1yWlnQpbodNOCYVffyk38dTTbZ+IhYiwVFxYTbhSN1shQG/TxBMW/00fgxmF903/pXQdSUlwSmtmmdC2e9IF776+21jwhJAuXElsDiTp7iqqxs7FLiEq+z8RRboMBROZQIPEjUHvso6VqyZNtjPjx77hCAcqFamAI4EAzA7xTz+0w3BlO8GSN192mvvqrNLJW4opWUWygmEk3zGCZubabjROFKkgp7KZJJgTBVJjQaCKXGm413Hy7vUNH9pZlFUKO4QkhO8gSqLW1ofylRBKQBliCVX4g2HhrxoF5ycqSpROtoAsCBoAd9KMVtZLLiUhJUtQgJETM9m5q/q3GO4kY2WFjaS3erUVqMgSAmyZHcYvHvoLFALKiEzeO2Zg917G0Wpa5tDGK7QbQmJspWZR8JijcGtfZU4MqljtJBBEi39anFU1Y2nZsm6slHVzlSQIgGRwuo927dQz7ZQlZIzgdqCZBi+gtPOKLQiZnmLVKhATYxH0v6+uo+w3XJRStbiXZ/SbEPJHUtNto0ClEkc7J+FNtnY9xKwp/FJXAI6pCY137tO6kWB6NQlSVPEoCiQhtUGDvV4AUp6RbOZw+Qsnt5p87MTv8Dp66RZHywvFF7IuO2MeXElI7KSPE98aCqTi2z1gKbxOYfujw0q0Yx1IG8fAikuKabKur6zKg3JCZVoZHdaKnmyuLTSL4MSVol6GYdI2jhgjesZDYkDKo3B14V2rZeHeDrqfKM6QSVS2JCyZAzb4Tr3piIri3QNCTtHDZFSEPEA71JIVE/bXoRLYGm8z402Tw8cPdBQsfwzqcOEl/IpKBmcyggQBJvwAP40HgMK+W0kuJk9r9HBMmZIKrKMyRxmn7zQUClVwRBHGtHNakpHHlLpCmMU+eK1VvsfGBJTIFiDBndyG41vt5qcS/f6Z3UvRhr603FNHUmix7R2mlwXKUjLFjfUnfwpOrFQnLqYgQfwrRkEaGxmxAIuIJvvjfWWWL3uRcH1c6ossnJ3yxFBJDNS8yUqIJUmEqn6Q3EcwNaKwjpGhnSSPxB1oN/DdmZ/M0c0zzvpIppQUeBZb7sN8rUlGYAqNuyJk89OdbIxmMcASlCG0yTKz77391SYBk5gM1u4TTfFpCGFrTqEmJ8BPvp01KOz4JO0+BBsPHuF9wOL6xKAZjzSqREWG+fVTtC1cbm5pVsHBZWwZkqJJtwsPzzp0hECd9aMMlGNvc6cd6ImlkrUeAgH8+NVvpNLeIZcR5xsJ4g/AirkhFtddaVbW2cH0hKjGVUggXGgpcuVODGjFpgBwTqj87iFD/AEjKkfGtuimdYdQtRVkIKVGTaSPVYUedgpynO44vLpJgWHAfGvsN8zKW4AJM2ubazNLOcaUtwcppBy8SQVXAKBp9pqRrFJQYgKGpnf30kfbJcUqdRERbdz76iSlYV5wMcv61DF1Ct2gzwujG0dmsFzP2hnV2khUC94FpoRhTCZUhtIiTeSoReZVyqc4IuGSuCIIhNvETc0I/sQqk9YBM2CLX5ZqjOS13ErGNxpgz20go5ie4biak2VtxDClqgLCgQARMTPdf4VAOjZ/aj2P++pm+i4iVOz9WP/lU2tWzKOuwX8njubaTJ3F0GPAn8TXoxQFq4B0U2YWMUy7nCghc5QnLNiImT9ldd/vV/lfx/wDbVZytJeQtFitNQum9I/71f5X8f/bUS+k9/wBF/H/21MNH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8197" name="Picture 8" descr="http://portfel.at.ua/_ld/2/255260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484313"/>
            <a:ext cx="325755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4"/>
          <p:cNvSpPr txBox="1">
            <a:spLocks noChangeArrowheads="1"/>
          </p:cNvSpPr>
          <p:nvPr/>
        </p:nvSpPr>
        <p:spPr bwMode="auto">
          <a:xfrm>
            <a:off x="4283968" y="1203356"/>
            <a:ext cx="439248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4400" b="1" dirty="0"/>
              <a:t>№ </a:t>
            </a:r>
            <a:r>
              <a:rPr lang="uk-UA" altLang="ru-RU" sz="4400" b="1" dirty="0" smtClean="0"/>
              <a:t>1012 (усно);</a:t>
            </a:r>
          </a:p>
          <a:p>
            <a:pPr eaLnBrk="1" hangingPunct="1"/>
            <a:r>
              <a:rPr lang="uk-UA" altLang="ru-RU" sz="4400" b="1" dirty="0" smtClean="0"/>
              <a:t>№ 1020;</a:t>
            </a:r>
          </a:p>
          <a:p>
            <a:pPr eaLnBrk="1" hangingPunct="1"/>
            <a:r>
              <a:rPr lang="uk-UA" altLang="ru-RU" sz="4400" b="1" dirty="0" smtClean="0"/>
              <a:t>№ 1034.</a:t>
            </a:r>
            <a:endParaRPr lang="uk-UA" altLang="ru-RU" sz="6600" b="1" dirty="0"/>
          </a:p>
        </p:txBody>
      </p:sp>
      <p:sp>
        <p:nvSpPr>
          <p:cNvPr id="8199" name="TextBox 5"/>
          <p:cNvSpPr txBox="1">
            <a:spLocks noChangeArrowheads="1"/>
          </p:cNvSpPr>
          <p:nvPr/>
        </p:nvSpPr>
        <p:spPr bwMode="auto">
          <a:xfrm>
            <a:off x="4176713" y="3213100"/>
            <a:ext cx="424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296018" y="3789040"/>
            <a:ext cx="43924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4400" b="1" dirty="0" smtClean="0"/>
              <a:t>Додаткові вправи:</a:t>
            </a:r>
          </a:p>
          <a:p>
            <a:pPr eaLnBrk="1" hangingPunct="1"/>
            <a:r>
              <a:rPr lang="uk-UA" altLang="ru-RU" sz="4400" b="1" dirty="0" smtClean="0"/>
              <a:t>№ 1029;</a:t>
            </a:r>
          </a:p>
          <a:p>
            <a:pPr eaLnBrk="1" hangingPunct="1"/>
            <a:r>
              <a:rPr lang="uk-UA" altLang="ru-RU" sz="4400" b="1" dirty="0" smtClean="0"/>
              <a:t>№ 1031.</a:t>
            </a:r>
            <a:endParaRPr lang="uk-UA" alt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6077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7425" y="188913"/>
            <a:ext cx="5616575" cy="1131887"/>
          </a:xfrm>
        </p:spPr>
        <p:txBody>
          <a:bodyPr/>
          <a:lstStyle/>
          <a:p>
            <a:pPr eaLnBrk="1" hangingPunct="1"/>
            <a:r>
              <a:rPr lang="uk-UA" altLang="ru-RU" sz="4800" b="1" smtClean="0">
                <a:solidFill>
                  <a:srgbClr val="6B0D0B"/>
                </a:solidFill>
                <a:latin typeface="Times New Roman" pitchFamily="18" charset="0"/>
              </a:rPr>
              <a:t>Закінчіть фразу</a:t>
            </a:r>
            <a:endParaRPr lang="ru-RU" altLang="ru-RU" sz="4800" b="1" smtClean="0">
              <a:solidFill>
                <a:srgbClr val="6B0D0B"/>
              </a:solidFill>
              <a:latin typeface="Times New Roman" pitchFamily="18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3068638"/>
            <a:ext cx="5486400" cy="2736850"/>
          </a:xfrm>
        </p:spPr>
        <p:txBody>
          <a:bodyPr/>
          <a:lstStyle/>
          <a:p>
            <a:pPr eaLnBrk="1" hangingPunct="1"/>
            <a:r>
              <a:rPr lang="uk-UA" altLang="ru-RU" sz="3600" b="1" dirty="0" smtClean="0">
                <a:latin typeface="Times New Roman" pitchFamily="18" charset="0"/>
              </a:rPr>
              <a:t>На уроці я повторив …</a:t>
            </a:r>
          </a:p>
          <a:p>
            <a:pPr eaLnBrk="1" hangingPunct="1"/>
            <a:r>
              <a:rPr lang="uk-UA" altLang="ru-RU" sz="3600" b="1" dirty="0" smtClean="0">
                <a:latin typeface="Times New Roman" pitchFamily="18" charset="0"/>
              </a:rPr>
              <a:t>На уроці я навчився …</a:t>
            </a:r>
          </a:p>
          <a:p>
            <a:pPr eaLnBrk="1" hangingPunct="1"/>
            <a:r>
              <a:rPr lang="uk-UA" altLang="ru-RU" sz="3600" b="1" dirty="0" smtClean="0">
                <a:latin typeface="Times New Roman" pitchFamily="18" charset="0"/>
              </a:rPr>
              <a:t>На уроці я отримав …</a:t>
            </a:r>
          </a:p>
          <a:p>
            <a:pPr eaLnBrk="1" hangingPunct="1"/>
            <a:endParaRPr lang="ru-RU" altLang="ru-RU" sz="3600" b="1" dirty="0" smtClean="0">
              <a:latin typeface="Times New Roman" pitchFamily="18" charset="0"/>
            </a:endParaRPr>
          </a:p>
        </p:txBody>
      </p:sp>
      <p:sp>
        <p:nvSpPr>
          <p:cNvPr id="12292" name="AutoShape 4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 u="sng"/>
          </a:p>
        </p:txBody>
      </p:sp>
      <p:sp>
        <p:nvSpPr>
          <p:cNvPr id="12293" name="AutoShape 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 u="sng"/>
          </a:p>
        </p:txBody>
      </p:sp>
      <p:sp>
        <p:nvSpPr>
          <p:cNvPr id="12294" name="AutoShape 6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 u="sng"/>
          </a:p>
        </p:txBody>
      </p:sp>
      <p:pic>
        <p:nvPicPr>
          <p:cNvPr id="12295" name="Picture 2" descr="http://www.nachalka.com/sites/default/files/img/smi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538163"/>
            <a:ext cx="47942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0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596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Дівчинка відламала від плитки шоколаду  4 шматка, а хлопчик - 3 шматка.  Яку частину шоколаду відламали діти?</vt:lpstr>
      <vt:lpstr>У корзині було 25 яблук. 2 яблука забрала Оленка, а 3 - Петрик. Яку частину яблук забрали діти? </vt:lpstr>
      <vt:lpstr>Презентация PowerPoint</vt:lpstr>
      <vt:lpstr>Презентация PowerPoint</vt:lpstr>
      <vt:lpstr>Діти  відламали від плитки шоколаду, у якій 15 шматків, 7 шматків. 4 шматка з’їла дівчинка, решту – хлопчик. Яку частину шоколаду з’їв хлопчик?</vt:lpstr>
      <vt:lpstr>Презентация PowerPoint</vt:lpstr>
      <vt:lpstr>Презентация PowerPoint</vt:lpstr>
      <vt:lpstr>Закінчіть фразу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Pusar</dc:creator>
  <cp:lastModifiedBy>Pusar</cp:lastModifiedBy>
  <cp:revision>48</cp:revision>
  <dcterms:created xsi:type="dcterms:W3CDTF">2010-12-05T12:42:49Z</dcterms:created>
  <dcterms:modified xsi:type="dcterms:W3CDTF">2015-06-18T18:37:15Z</dcterms:modified>
</cp:coreProperties>
</file>