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</p:sldMasterIdLst>
  <p:notesMasterIdLst>
    <p:notesMasterId r:id="rId27"/>
  </p:notesMasterIdLst>
  <p:sldIdLst>
    <p:sldId id="265" r:id="rId5"/>
    <p:sldId id="325" r:id="rId6"/>
    <p:sldId id="308" r:id="rId7"/>
    <p:sldId id="309" r:id="rId8"/>
    <p:sldId id="321" r:id="rId9"/>
    <p:sldId id="304" r:id="rId10"/>
    <p:sldId id="303" r:id="rId11"/>
    <p:sldId id="306" r:id="rId12"/>
    <p:sldId id="305" r:id="rId13"/>
    <p:sldId id="310" r:id="rId14"/>
    <p:sldId id="311" r:id="rId15"/>
    <p:sldId id="312" r:id="rId16"/>
    <p:sldId id="313" r:id="rId17"/>
    <p:sldId id="314" r:id="rId18"/>
    <p:sldId id="317" r:id="rId19"/>
    <p:sldId id="316" r:id="rId20"/>
    <p:sldId id="315" r:id="rId21"/>
    <p:sldId id="319" r:id="rId22"/>
    <p:sldId id="320" r:id="rId23"/>
    <p:sldId id="324" r:id="rId24"/>
    <p:sldId id="322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66FF"/>
    <a:srgbClr val="800000"/>
    <a:srgbClr val="008000"/>
    <a:srgbClr val="FFCC00"/>
    <a:srgbClr val="EFDF15"/>
    <a:srgbClr val="000000"/>
    <a:srgbClr val="2685F8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54537-A301-476A-8DED-65AA563FC1DA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6236B71-205E-46CC-A56C-23AB73506DE1}">
      <dgm:prSet phldrT="[Текст]" custT="1"/>
      <dgm:spPr>
        <a:xfrm>
          <a:off x="427226" y="282782"/>
          <a:ext cx="7739890" cy="565926"/>
        </a:xfrm>
      </dgm:spPr>
      <dgm:t>
        <a:bodyPr/>
        <a:lstStyle/>
        <a:p>
          <a:r>
            <a:rPr lang="uk-UA" sz="1800" b="1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rPr>
            <a:t>Розминка</a:t>
          </a:r>
          <a:endParaRPr lang="uk-UA" sz="1800" b="1">
            <a:solidFill>
              <a:schemeClr val="tx1"/>
            </a:solidFill>
            <a:latin typeface="Book Antiqua" pitchFamily="18" charset="0"/>
            <a:ea typeface="+mn-ea"/>
            <a:cs typeface="+mn-cs"/>
          </a:endParaRPr>
        </a:p>
      </dgm:t>
    </dgm:pt>
    <dgm:pt modelId="{CD88AEAF-DA38-4B14-A4F9-BD41831C652E}" type="parTrans" cxnId="{6F4AC499-25BA-40C1-BACF-082C46EA2702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91C1E34D-81E6-437F-88BA-C30F58EC73AD}" type="sibTrans" cxnId="{6F4AC499-25BA-40C1-BACF-082C46EA2702}">
      <dgm:prSet/>
      <dgm:spPr>
        <a:xfrm>
          <a:off x="-5116992" y="-783865"/>
          <a:ext cx="6093694" cy="6093694"/>
        </a:xfrm>
      </dgm:spPr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F2D27A27-DE83-443C-A489-3C94992CF60C}">
      <dgm:prSet phldrT="[Текст]" custT="1"/>
      <dgm:spPr>
        <a:xfrm>
          <a:off x="832752" y="1131400"/>
          <a:ext cx="7334364" cy="565926"/>
        </a:xfrm>
      </dgm:spPr>
      <dgm:t>
        <a:bodyPr/>
        <a:lstStyle/>
        <a:p>
          <a:r>
            <a:rPr lang="uk-UA" sz="1800" b="1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rPr>
            <a:t>Обгрунтування навчання</a:t>
          </a:r>
          <a:endParaRPr lang="uk-UA" sz="1800" b="1">
            <a:solidFill>
              <a:schemeClr val="tx1"/>
            </a:solidFill>
            <a:latin typeface="Book Antiqua" pitchFamily="18" charset="0"/>
            <a:ea typeface="+mn-ea"/>
            <a:cs typeface="+mn-cs"/>
          </a:endParaRPr>
        </a:p>
      </dgm:t>
    </dgm:pt>
    <dgm:pt modelId="{9A6D64D1-4473-4D43-A8B7-8280D56659C4}" type="parTrans" cxnId="{65E2F1DA-658E-42BF-89E6-7F0421AB3FC4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2997834D-92D2-406D-9FB1-CF04D7F7CB35}" type="sibTrans" cxnId="{65E2F1DA-658E-42BF-89E6-7F0421AB3FC4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62130BF6-8E38-4EF0-9EFC-1474FB29D3FC}">
      <dgm:prSet phldrT="[Текст]" custT="1"/>
      <dgm:spPr>
        <a:xfrm>
          <a:off x="832752" y="2828636"/>
          <a:ext cx="7334364" cy="565926"/>
        </a:xfrm>
      </dgm:spPr>
      <dgm:t>
        <a:bodyPr/>
        <a:lstStyle/>
        <a:p>
          <a:r>
            <a:rPr lang="uk-UA" sz="1800" b="1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rPr>
            <a:t>Усвідомлення змісту</a:t>
          </a:r>
          <a:endParaRPr lang="uk-UA" sz="1800" b="1">
            <a:solidFill>
              <a:schemeClr val="tx1"/>
            </a:solidFill>
            <a:latin typeface="Book Antiqua" pitchFamily="18" charset="0"/>
            <a:ea typeface="+mn-ea"/>
            <a:cs typeface="+mn-cs"/>
          </a:endParaRPr>
        </a:p>
      </dgm:t>
    </dgm:pt>
    <dgm:pt modelId="{01FEB81A-B63E-450D-86E1-E84A52AF594F}" type="parTrans" cxnId="{3B96B89B-0006-467C-97A5-FF2B3D4A71A9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18AD0356-66F2-4386-A861-1242A6F4E494}" type="sibTrans" cxnId="{3B96B89B-0006-467C-97A5-FF2B3D4A71A9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0D4D3AB3-4495-4136-836A-BAC0CF6E694C}">
      <dgm:prSet custT="1"/>
      <dgm:spPr>
        <a:xfrm>
          <a:off x="957216" y="1980018"/>
          <a:ext cx="7209900" cy="565926"/>
        </a:xfrm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rPr>
            <a:t>Актуалізація</a:t>
          </a:r>
          <a:endParaRPr lang="uk-UA" sz="1800" b="1" dirty="0">
            <a:solidFill>
              <a:schemeClr val="tx1"/>
            </a:solidFill>
            <a:latin typeface="Book Antiqua" pitchFamily="18" charset="0"/>
            <a:ea typeface="+mn-ea"/>
            <a:cs typeface="+mn-cs"/>
          </a:endParaRPr>
        </a:p>
      </dgm:t>
    </dgm:pt>
    <dgm:pt modelId="{37691C1E-DA2A-4388-9D02-6D24A1DB60BE}" type="parTrans" cxnId="{40D85660-25ED-42D5-831A-8A0C758D0209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80580F8A-0376-45A8-97B1-8FF591647AEC}" type="sibTrans" cxnId="{40D85660-25ED-42D5-831A-8A0C758D0209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B894CEE9-F6F5-4AC2-9DEC-AF0888F200D4}">
      <dgm:prSet custT="1"/>
      <dgm:spPr>
        <a:xfrm>
          <a:off x="427226" y="3677254"/>
          <a:ext cx="7739890" cy="565926"/>
        </a:xfrm>
      </dgm:spPr>
      <dgm:t>
        <a:bodyPr/>
        <a:lstStyle/>
        <a:p>
          <a:r>
            <a:rPr lang="uk-UA" sz="1800" b="1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rPr>
            <a:t>Рефлексія</a:t>
          </a:r>
          <a:endParaRPr lang="uk-UA" sz="1800" b="1">
            <a:solidFill>
              <a:schemeClr val="tx1"/>
            </a:solidFill>
            <a:latin typeface="Book Antiqua" pitchFamily="18" charset="0"/>
            <a:ea typeface="+mn-ea"/>
            <a:cs typeface="+mn-cs"/>
          </a:endParaRPr>
        </a:p>
      </dgm:t>
    </dgm:pt>
    <dgm:pt modelId="{C9BC17E4-14C3-4CB8-9626-C32F39DF6576}" type="parTrans" cxnId="{2B598A7C-B78E-4C21-9638-6C41C8F417D7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EF28A718-FF1F-46BC-89A4-A68EB3DE0C67}" type="sibTrans" cxnId="{2B598A7C-B78E-4C21-9638-6C41C8F417D7}">
      <dgm:prSet/>
      <dgm:spPr/>
      <dgm:t>
        <a:bodyPr/>
        <a:lstStyle/>
        <a:p>
          <a:endParaRPr lang="uk-UA" sz="1800" b="1">
            <a:solidFill>
              <a:schemeClr val="tx1"/>
            </a:solidFill>
            <a:latin typeface="Book Antiqua" pitchFamily="18" charset="0"/>
          </a:endParaRPr>
        </a:p>
      </dgm:t>
    </dgm:pt>
    <dgm:pt modelId="{E3B8DCE1-CB15-4D86-ADDC-50D6106416C9}" type="pres">
      <dgm:prSet presAssocID="{63454537-A301-476A-8DED-65AA563FC1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E63A16A-81BB-4438-930D-694A2FD3DABE}" type="pres">
      <dgm:prSet presAssocID="{63454537-A301-476A-8DED-65AA563FC1DA}" presName="Name1" presStyleCnt="0"/>
      <dgm:spPr/>
      <dgm:t>
        <a:bodyPr/>
        <a:lstStyle/>
        <a:p>
          <a:endParaRPr lang="uk-UA"/>
        </a:p>
      </dgm:t>
    </dgm:pt>
    <dgm:pt modelId="{8AB0AC9A-ADDE-4B69-BA33-C5DBBD9C98F4}" type="pres">
      <dgm:prSet presAssocID="{63454537-A301-476A-8DED-65AA563FC1DA}" presName="cycle" presStyleCnt="0"/>
      <dgm:spPr/>
      <dgm:t>
        <a:bodyPr/>
        <a:lstStyle/>
        <a:p>
          <a:endParaRPr lang="uk-UA"/>
        </a:p>
      </dgm:t>
    </dgm:pt>
    <dgm:pt modelId="{AD8B4E12-0F7E-44AF-8E1F-FE5ACF2DB435}" type="pres">
      <dgm:prSet presAssocID="{63454537-A301-476A-8DED-65AA563FC1DA}" presName="srcNode" presStyleLbl="node1" presStyleIdx="0" presStyleCnt="5"/>
      <dgm:spPr/>
      <dgm:t>
        <a:bodyPr/>
        <a:lstStyle/>
        <a:p>
          <a:endParaRPr lang="uk-UA"/>
        </a:p>
      </dgm:t>
    </dgm:pt>
    <dgm:pt modelId="{FB0E7BDC-70D4-458F-B735-5375A7E45AC4}" type="pres">
      <dgm:prSet presAssocID="{63454537-A301-476A-8DED-65AA563FC1DA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54"/>
          </a:avLst>
        </a:prstGeom>
      </dgm:spPr>
      <dgm:t>
        <a:bodyPr/>
        <a:lstStyle/>
        <a:p>
          <a:endParaRPr lang="uk-UA"/>
        </a:p>
      </dgm:t>
    </dgm:pt>
    <dgm:pt modelId="{EC2FD085-6828-4A79-9C67-E74F27AC8E9A}" type="pres">
      <dgm:prSet presAssocID="{63454537-A301-476A-8DED-65AA563FC1DA}" presName="extraNode" presStyleLbl="node1" presStyleIdx="0" presStyleCnt="5"/>
      <dgm:spPr/>
      <dgm:t>
        <a:bodyPr/>
        <a:lstStyle/>
        <a:p>
          <a:endParaRPr lang="uk-UA"/>
        </a:p>
      </dgm:t>
    </dgm:pt>
    <dgm:pt modelId="{8E64FCD4-01F1-444C-B25E-42125C5A60E7}" type="pres">
      <dgm:prSet presAssocID="{63454537-A301-476A-8DED-65AA563FC1DA}" presName="dstNode" presStyleLbl="node1" presStyleIdx="0" presStyleCnt="5"/>
      <dgm:spPr/>
      <dgm:t>
        <a:bodyPr/>
        <a:lstStyle/>
        <a:p>
          <a:endParaRPr lang="uk-UA"/>
        </a:p>
      </dgm:t>
    </dgm:pt>
    <dgm:pt modelId="{8B3CC4F1-527A-4137-B260-945876CBD8D1}" type="pres">
      <dgm:prSet presAssocID="{B6236B71-205E-46CC-A56C-23AB73506DE1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70D1388-E6CD-43CE-805C-222FE69489FC}" type="pres">
      <dgm:prSet presAssocID="{B6236B71-205E-46CC-A56C-23AB73506DE1}" presName="accent_1" presStyleCnt="0"/>
      <dgm:spPr/>
      <dgm:t>
        <a:bodyPr/>
        <a:lstStyle/>
        <a:p>
          <a:endParaRPr lang="uk-UA"/>
        </a:p>
      </dgm:t>
    </dgm:pt>
    <dgm:pt modelId="{E966C921-085E-4EB3-B168-F8C6F2A08243}" type="pres">
      <dgm:prSet presAssocID="{B6236B71-205E-46CC-A56C-23AB73506DE1}" presName="accentRepeatNode" presStyleLbl="solidFgAcc1" presStyleIdx="0" presStyleCnt="5"/>
      <dgm:spPr>
        <a:xfrm>
          <a:off x="73522" y="212041"/>
          <a:ext cx="707408" cy="707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2ADB8C81-25D6-4BF3-AD8A-6AA34ED99369}" type="pres">
      <dgm:prSet presAssocID="{F2D27A27-DE83-443C-A489-3C94992CF60C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AEB295F-655B-454C-9AB8-8875A027B43B}" type="pres">
      <dgm:prSet presAssocID="{F2D27A27-DE83-443C-A489-3C94992CF60C}" presName="accent_2" presStyleCnt="0"/>
      <dgm:spPr/>
      <dgm:t>
        <a:bodyPr/>
        <a:lstStyle/>
        <a:p>
          <a:endParaRPr lang="uk-UA"/>
        </a:p>
      </dgm:t>
    </dgm:pt>
    <dgm:pt modelId="{74E6FF1D-CC10-427C-B506-5EA91F1D476F}" type="pres">
      <dgm:prSet presAssocID="{F2D27A27-DE83-443C-A489-3C94992CF60C}" presName="accentRepeatNode" presStyleLbl="solidFgAcc1" presStyleIdx="1" presStyleCnt="5"/>
      <dgm:spPr>
        <a:xfrm>
          <a:off x="479048" y="1060659"/>
          <a:ext cx="707408" cy="707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8A3EBDAA-C944-42E7-BBA2-744795F9CCDF}" type="pres">
      <dgm:prSet presAssocID="{0D4D3AB3-4495-4136-836A-BAC0CF6E694C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7104193-10AF-4DC7-A97A-3212A5B7C793}" type="pres">
      <dgm:prSet presAssocID="{0D4D3AB3-4495-4136-836A-BAC0CF6E694C}" presName="accent_3" presStyleCnt="0"/>
      <dgm:spPr/>
      <dgm:t>
        <a:bodyPr/>
        <a:lstStyle/>
        <a:p>
          <a:endParaRPr lang="uk-UA"/>
        </a:p>
      </dgm:t>
    </dgm:pt>
    <dgm:pt modelId="{9DF26772-66DD-4674-AD6C-D5FC0A41319D}" type="pres">
      <dgm:prSet presAssocID="{0D4D3AB3-4495-4136-836A-BAC0CF6E694C}" presName="accentRepeatNode" presStyleLbl="solidFgAcc1" presStyleIdx="2" presStyleCnt="5"/>
      <dgm:spPr>
        <a:xfrm>
          <a:off x="603512" y="1909277"/>
          <a:ext cx="707408" cy="707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7FB7045D-1405-41B1-88A4-7AB5945D76DD}" type="pres">
      <dgm:prSet presAssocID="{62130BF6-8E38-4EF0-9EFC-1474FB29D3FC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2B4E7699-9720-42EB-BB52-1AF8505459DE}" type="pres">
      <dgm:prSet presAssocID="{62130BF6-8E38-4EF0-9EFC-1474FB29D3FC}" presName="accent_4" presStyleCnt="0"/>
      <dgm:spPr/>
      <dgm:t>
        <a:bodyPr/>
        <a:lstStyle/>
        <a:p>
          <a:endParaRPr lang="uk-UA"/>
        </a:p>
      </dgm:t>
    </dgm:pt>
    <dgm:pt modelId="{6C337C40-6C5D-45E9-A3CA-ABCD608D7F60}" type="pres">
      <dgm:prSet presAssocID="{62130BF6-8E38-4EF0-9EFC-1474FB29D3FC}" presName="accentRepeatNode" presStyleLbl="solidFgAcc1" presStyleIdx="3" presStyleCnt="5"/>
      <dgm:spPr>
        <a:xfrm>
          <a:off x="479048" y="2757895"/>
          <a:ext cx="707408" cy="707408"/>
        </a:xfrm>
        <a:prstGeom prst="ellipse">
          <a:avLst/>
        </a:prstGeom>
      </dgm:spPr>
      <dgm:t>
        <a:bodyPr/>
        <a:lstStyle/>
        <a:p>
          <a:endParaRPr lang="uk-UA"/>
        </a:p>
      </dgm:t>
    </dgm:pt>
    <dgm:pt modelId="{E639ACE8-AB50-4C8F-B6F3-B440C7B39536}" type="pres">
      <dgm:prSet presAssocID="{B894CEE9-F6F5-4AC2-9DEC-AF0888F200D4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6C619F89-8B88-4C08-AFD1-765C09A831A1}" type="pres">
      <dgm:prSet presAssocID="{B894CEE9-F6F5-4AC2-9DEC-AF0888F200D4}" presName="accent_5" presStyleCnt="0"/>
      <dgm:spPr/>
      <dgm:t>
        <a:bodyPr/>
        <a:lstStyle/>
        <a:p>
          <a:endParaRPr lang="uk-UA"/>
        </a:p>
      </dgm:t>
    </dgm:pt>
    <dgm:pt modelId="{20E8E468-5BCE-48FB-B810-1ACC2AC474D0}" type="pres">
      <dgm:prSet presAssocID="{B894CEE9-F6F5-4AC2-9DEC-AF0888F200D4}" presName="accentRepeatNode" presStyleLbl="solidFgAcc1" presStyleIdx="4" presStyleCnt="5"/>
      <dgm:spPr>
        <a:xfrm>
          <a:off x="73522" y="3606513"/>
          <a:ext cx="707408" cy="707408"/>
        </a:xfrm>
        <a:prstGeom prst="ellipse">
          <a:avLst/>
        </a:prstGeom>
      </dgm:spPr>
      <dgm:t>
        <a:bodyPr/>
        <a:lstStyle/>
        <a:p>
          <a:endParaRPr lang="uk-UA"/>
        </a:p>
      </dgm:t>
    </dgm:pt>
  </dgm:ptLst>
  <dgm:cxnLst>
    <dgm:cxn modelId="{6E553935-CAB3-442B-B231-D6FF83936887}" type="presOf" srcId="{63454537-A301-476A-8DED-65AA563FC1DA}" destId="{E3B8DCE1-CB15-4D86-ADDC-50D6106416C9}" srcOrd="0" destOrd="0" presId="urn:microsoft.com/office/officeart/2008/layout/VerticalCurvedList"/>
    <dgm:cxn modelId="{3B96B89B-0006-467C-97A5-FF2B3D4A71A9}" srcId="{63454537-A301-476A-8DED-65AA563FC1DA}" destId="{62130BF6-8E38-4EF0-9EFC-1474FB29D3FC}" srcOrd="3" destOrd="0" parTransId="{01FEB81A-B63E-450D-86E1-E84A52AF594F}" sibTransId="{18AD0356-66F2-4386-A861-1242A6F4E494}"/>
    <dgm:cxn modelId="{65E2F1DA-658E-42BF-89E6-7F0421AB3FC4}" srcId="{63454537-A301-476A-8DED-65AA563FC1DA}" destId="{F2D27A27-DE83-443C-A489-3C94992CF60C}" srcOrd="1" destOrd="0" parTransId="{9A6D64D1-4473-4D43-A8B7-8280D56659C4}" sibTransId="{2997834D-92D2-406D-9FB1-CF04D7F7CB35}"/>
    <dgm:cxn modelId="{BC302FA9-64C5-4382-A51A-88AE1D2ED53F}" type="presOf" srcId="{B894CEE9-F6F5-4AC2-9DEC-AF0888F200D4}" destId="{E639ACE8-AB50-4C8F-B6F3-B440C7B39536}" srcOrd="0" destOrd="0" presId="urn:microsoft.com/office/officeart/2008/layout/VerticalCurvedList"/>
    <dgm:cxn modelId="{40D85660-25ED-42D5-831A-8A0C758D0209}" srcId="{63454537-A301-476A-8DED-65AA563FC1DA}" destId="{0D4D3AB3-4495-4136-836A-BAC0CF6E694C}" srcOrd="2" destOrd="0" parTransId="{37691C1E-DA2A-4388-9D02-6D24A1DB60BE}" sibTransId="{80580F8A-0376-45A8-97B1-8FF591647AEC}"/>
    <dgm:cxn modelId="{2E82D886-A73E-4111-9DA2-E3711BFAEC97}" type="presOf" srcId="{F2D27A27-DE83-443C-A489-3C94992CF60C}" destId="{2ADB8C81-25D6-4BF3-AD8A-6AA34ED99369}" srcOrd="0" destOrd="0" presId="urn:microsoft.com/office/officeart/2008/layout/VerticalCurvedList"/>
    <dgm:cxn modelId="{6F4AC499-25BA-40C1-BACF-082C46EA2702}" srcId="{63454537-A301-476A-8DED-65AA563FC1DA}" destId="{B6236B71-205E-46CC-A56C-23AB73506DE1}" srcOrd="0" destOrd="0" parTransId="{CD88AEAF-DA38-4B14-A4F9-BD41831C652E}" sibTransId="{91C1E34D-81E6-437F-88BA-C30F58EC73AD}"/>
    <dgm:cxn modelId="{98513552-0DAA-4AAD-8657-074C4106BA11}" type="presOf" srcId="{0D4D3AB3-4495-4136-836A-BAC0CF6E694C}" destId="{8A3EBDAA-C944-42E7-BBA2-744795F9CCDF}" srcOrd="0" destOrd="0" presId="urn:microsoft.com/office/officeart/2008/layout/VerticalCurvedList"/>
    <dgm:cxn modelId="{22B1CCAF-05E1-44B9-877F-51C6BBE26CDB}" type="presOf" srcId="{91C1E34D-81E6-437F-88BA-C30F58EC73AD}" destId="{FB0E7BDC-70D4-458F-B735-5375A7E45AC4}" srcOrd="0" destOrd="0" presId="urn:microsoft.com/office/officeart/2008/layout/VerticalCurvedList"/>
    <dgm:cxn modelId="{2B598A7C-B78E-4C21-9638-6C41C8F417D7}" srcId="{63454537-A301-476A-8DED-65AA563FC1DA}" destId="{B894CEE9-F6F5-4AC2-9DEC-AF0888F200D4}" srcOrd="4" destOrd="0" parTransId="{C9BC17E4-14C3-4CB8-9626-C32F39DF6576}" sibTransId="{EF28A718-FF1F-46BC-89A4-A68EB3DE0C67}"/>
    <dgm:cxn modelId="{EC9B9AEB-A528-41A9-BF86-127482D3E15B}" type="presOf" srcId="{62130BF6-8E38-4EF0-9EFC-1474FB29D3FC}" destId="{7FB7045D-1405-41B1-88A4-7AB5945D76DD}" srcOrd="0" destOrd="0" presId="urn:microsoft.com/office/officeart/2008/layout/VerticalCurvedList"/>
    <dgm:cxn modelId="{FD9457B4-2858-49AA-8298-501B69F0D653}" type="presOf" srcId="{B6236B71-205E-46CC-A56C-23AB73506DE1}" destId="{8B3CC4F1-527A-4137-B260-945876CBD8D1}" srcOrd="0" destOrd="0" presId="urn:microsoft.com/office/officeart/2008/layout/VerticalCurvedList"/>
    <dgm:cxn modelId="{8BBFAE04-2776-40D5-81A5-C7CEDF43773E}" type="presParOf" srcId="{E3B8DCE1-CB15-4D86-ADDC-50D6106416C9}" destId="{2E63A16A-81BB-4438-930D-694A2FD3DABE}" srcOrd="0" destOrd="0" presId="urn:microsoft.com/office/officeart/2008/layout/VerticalCurvedList"/>
    <dgm:cxn modelId="{64DB576B-8A31-4301-8494-DE0ED424FF79}" type="presParOf" srcId="{2E63A16A-81BB-4438-930D-694A2FD3DABE}" destId="{8AB0AC9A-ADDE-4B69-BA33-C5DBBD9C98F4}" srcOrd="0" destOrd="0" presId="urn:microsoft.com/office/officeart/2008/layout/VerticalCurvedList"/>
    <dgm:cxn modelId="{3D18B63E-8BAF-4F63-A970-7F49FE07C940}" type="presParOf" srcId="{8AB0AC9A-ADDE-4B69-BA33-C5DBBD9C98F4}" destId="{AD8B4E12-0F7E-44AF-8E1F-FE5ACF2DB435}" srcOrd="0" destOrd="0" presId="urn:microsoft.com/office/officeart/2008/layout/VerticalCurvedList"/>
    <dgm:cxn modelId="{2DC72442-472C-4F2C-B70D-EB23409A4335}" type="presParOf" srcId="{8AB0AC9A-ADDE-4B69-BA33-C5DBBD9C98F4}" destId="{FB0E7BDC-70D4-458F-B735-5375A7E45AC4}" srcOrd="1" destOrd="0" presId="urn:microsoft.com/office/officeart/2008/layout/VerticalCurvedList"/>
    <dgm:cxn modelId="{15086E6C-552B-4C25-919A-310A31FEFE64}" type="presParOf" srcId="{8AB0AC9A-ADDE-4B69-BA33-C5DBBD9C98F4}" destId="{EC2FD085-6828-4A79-9C67-E74F27AC8E9A}" srcOrd="2" destOrd="0" presId="urn:microsoft.com/office/officeart/2008/layout/VerticalCurvedList"/>
    <dgm:cxn modelId="{1C3F1566-42F4-429D-9920-65F25A14A7B6}" type="presParOf" srcId="{8AB0AC9A-ADDE-4B69-BA33-C5DBBD9C98F4}" destId="{8E64FCD4-01F1-444C-B25E-42125C5A60E7}" srcOrd="3" destOrd="0" presId="urn:microsoft.com/office/officeart/2008/layout/VerticalCurvedList"/>
    <dgm:cxn modelId="{0BACCF75-AC27-4A7F-A63E-CADB6B6DD94F}" type="presParOf" srcId="{2E63A16A-81BB-4438-930D-694A2FD3DABE}" destId="{8B3CC4F1-527A-4137-B260-945876CBD8D1}" srcOrd="1" destOrd="0" presId="urn:microsoft.com/office/officeart/2008/layout/VerticalCurvedList"/>
    <dgm:cxn modelId="{78322D55-089B-498F-A941-FE440183E488}" type="presParOf" srcId="{2E63A16A-81BB-4438-930D-694A2FD3DABE}" destId="{A70D1388-E6CD-43CE-805C-222FE69489FC}" srcOrd="2" destOrd="0" presId="urn:microsoft.com/office/officeart/2008/layout/VerticalCurvedList"/>
    <dgm:cxn modelId="{088746A0-2A90-40DA-94F8-60F5C6438A29}" type="presParOf" srcId="{A70D1388-E6CD-43CE-805C-222FE69489FC}" destId="{E966C921-085E-4EB3-B168-F8C6F2A08243}" srcOrd="0" destOrd="0" presId="urn:microsoft.com/office/officeart/2008/layout/VerticalCurvedList"/>
    <dgm:cxn modelId="{EA3D542A-3F51-43B4-9EA1-BD07B0EFEEF3}" type="presParOf" srcId="{2E63A16A-81BB-4438-930D-694A2FD3DABE}" destId="{2ADB8C81-25D6-4BF3-AD8A-6AA34ED99369}" srcOrd="3" destOrd="0" presId="urn:microsoft.com/office/officeart/2008/layout/VerticalCurvedList"/>
    <dgm:cxn modelId="{45CB5A00-D5F3-494D-BF70-250A63AA11B1}" type="presParOf" srcId="{2E63A16A-81BB-4438-930D-694A2FD3DABE}" destId="{4AEB295F-655B-454C-9AB8-8875A027B43B}" srcOrd="4" destOrd="0" presId="urn:microsoft.com/office/officeart/2008/layout/VerticalCurvedList"/>
    <dgm:cxn modelId="{7611FFDB-13A7-4272-A732-B15EF9E2609E}" type="presParOf" srcId="{4AEB295F-655B-454C-9AB8-8875A027B43B}" destId="{74E6FF1D-CC10-427C-B506-5EA91F1D476F}" srcOrd="0" destOrd="0" presId="urn:microsoft.com/office/officeart/2008/layout/VerticalCurvedList"/>
    <dgm:cxn modelId="{5F8E4549-BD4C-4911-B97C-B09E5FF77E2A}" type="presParOf" srcId="{2E63A16A-81BB-4438-930D-694A2FD3DABE}" destId="{8A3EBDAA-C944-42E7-BBA2-744795F9CCDF}" srcOrd="5" destOrd="0" presId="urn:microsoft.com/office/officeart/2008/layout/VerticalCurvedList"/>
    <dgm:cxn modelId="{8AEE0DC9-C031-4921-B31E-450AB5A27A68}" type="presParOf" srcId="{2E63A16A-81BB-4438-930D-694A2FD3DABE}" destId="{E7104193-10AF-4DC7-A97A-3212A5B7C793}" srcOrd="6" destOrd="0" presId="urn:microsoft.com/office/officeart/2008/layout/VerticalCurvedList"/>
    <dgm:cxn modelId="{A671891A-AA98-4E12-9E28-887B8DA7FEB3}" type="presParOf" srcId="{E7104193-10AF-4DC7-A97A-3212A5B7C793}" destId="{9DF26772-66DD-4674-AD6C-D5FC0A41319D}" srcOrd="0" destOrd="0" presId="urn:microsoft.com/office/officeart/2008/layout/VerticalCurvedList"/>
    <dgm:cxn modelId="{CA32199D-034E-40ED-A334-F51A039851CD}" type="presParOf" srcId="{2E63A16A-81BB-4438-930D-694A2FD3DABE}" destId="{7FB7045D-1405-41B1-88A4-7AB5945D76DD}" srcOrd="7" destOrd="0" presId="urn:microsoft.com/office/officeart/2008/layout/VerticalCurvedList"/>
    <dgm:cxn modelId="{ED1F28FE-DE07-4D43-A880-5EED0A13ED1E}" type="presParOf" srcId="{2E63A16A-81BB-4438-930D-694A2FD3DABE}" destId="{2B4E7699-9720-42EB-BB52-1AF8505459DE}" srcOrd="8" destOrd="0" presId="urn:microsoft.com/office/officeart/2008/layout/VerticalCurvedList"/>
    <dgm:cxn modelId="{0E4F0242-576C-4E32-B710-D2277DE445E6}" type="presParOf" srcId="{2B4E7699-9720-42EB-BB52-1AF8505459DE}" destId="{6C337C40-6C5D-45E9-A3CA-ABCD608D7F60}" srcOrd="0" destOrd="0" presId="urn:microsoft.com/office/officeart/2008/layout/VerticalCurvedList"/>
    <dgm:cxn modelId="{A2C150DA-D011-4283-8DF9-C41EFD759326}" type="presParOf" srcId="{2E63A16A-81BB-4438-930D-694A2FD3DABE}" destId="{E639ACE8-AB50-4C8F-B6F3-B440C7B39536}" srcOrd="9" destOrd="0" presId="urn:microsoft.com/office/officeart/2008/layout/VerticalCurvedList"/>
    <dgm:cxn modelId="{BB2F9D36-B54A-4DC9-9998-CA5DEBD78B98}" type="presParOf" srcId="{2E63A16A-81BB-4438-930D-694A2FD3DABE}" destId="{6C619F89-8B88-4C08-AFD1-765C09A831A1}" srcOrd="10" destOrd="0" presId="urn:microsoft.com/office/officeart/2008/layout/VerticalCurvedList"/>
    <dgm:cxn modelId="{95AEB667-C994-490F-A652-4D2CC14F522F}" type="presParOf" srcId="{6C619F89-8B88-4C08-AFD1-765C09A831A1}" destId="{20E8E468-5BCE-48FB-B810-1ACC2AC474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794F6-67FB-405D-AF47-90221E75C715}" type="doc">
      <dgm:prSet loTypeId="urn:microsoft.com/office/officeart/2008/layout/PictureStrips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AE48C77F-DEA6-4402-8EA3-65757216B997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«Асоціативний кущ»</a:t>
          </a:r>
          <a:endParaRPr lang="uk-UA" sz="1600" dirty="0" smtClean="0">
            <a:latin typeface="Arial" pitchFamily="34" charset="0"/>
            <a:cs typeface="Arial" pitchFamily="34" charset="0"/>
          </a:endParaRPr>
        </a:p>
        <a:p>
          <a:pPr defTabSz="213360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66FDCEE3-E77F-4B90-883F-1959EBF80C50}" type="parTrans" cxnId="{DA0309CC-6278-4DD4-8DC8-FFD1EFC089CE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D8487EBA-637F-4176-9D66-66B1E12811D9}" type="sibTrans" cxnId="{DA0309CC-6278-4DD4-8DC8-FFD1EFC089CE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76EADB1F-8C76-4092-9134-92E15EB6BCFB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</a:t>
          </a:r>
          <a:r>
            <a:rPr lang="uk-UA" sz="1600" b="1" dirty="0" err="1" smtClean="0">
              <a:latin typeface="Arial" pitchFamily="34" charset="0"/>
              <a:cs typeface="Arial" pitchFamily="34" charset="0"/>
            </a:rPr>
            <a:t>Сенкан</a:t>
          </a:r>
          <a:r>
            <a:rPr lang="uk-UA" sz="1600" b="1" dirty="0" smtClean="0">
              <a:latin typeface="Arial" pitchFamily="34" charset="0"/>
              <a:cs typeface="Arial" pitchFamily="34" charset="0"/>
            </a:rPr>
            <a:t>» (</a:t>
          </a:r>
          <a:r>
            <a:rPr lang="uk-UA" sz="1600" b="1" dirty="0" err="1" smtClean="0">
              <a:latin typeface="Arial" pitchFamily="34" charset="0"/>
              <a:cs typeface="Arial" pitchFamily="34" charset="0"/>
            </a:rPr>
            <a:t>п’ятиряддя</a:t>
          </a:r>
          <a:r>
            <a:rPr lang="uk-UA" sz="1600" b="1" dirty="0" smtClean="0">
              <a:latin typeface="Arial" pitchFamily="34" charset="0"/>
              <a:cs typeface="Arial" pitchFamily="34" charset="0"/>
            </a:rPr>
            <a:t>)</a:t>
          </a:r>
          <a:endParaRPr lang="uk-UA" sz="1600" dirty="0" smtClean="0">
            <a:latin typeface="Arial" pitchFamily="34" charset="0"/>
            <a:cs typeface="Arial" pitchFamily="34" charset="0"/>
          </a:endParaRPr>
        </a:p>
        <a:p>
          <a:pPr defTabSz="84455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AB07642E-3CB6-48C2-A71F-1867BA68D984}" type="parTrans" cxnId="{F42F7409-BE53-41EF-B14D-49F8EED54FDC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3D242502-4E34-4CC6-B8D9-4397FC74959D}" type="sibTrans" cxnId="{F42F7409-BE53-41EF-B14D-49F8EED54FDC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7AF0514E-FBE5-4A96-B5E1-5113AE28D53E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</a:t>
          </a:r>
          <a:r>
            <a:rPr lang="uk-UA" sz="1600" b="1" dirty="0" err="1" smtClean="0">
              <a:latin typeface="Arial" pitchFamily="34" charset="0"/>
              <a:cs typeface="Arial" pitchFamily="34" charset="0"/>
            </a:rPr>
            <a:t>Кубування</a:t>
          </a:r>
          <a:r>
            <a:rPr lang="uk-UA" sz="1600" b="1" dirty="0" smtClean="0">
              <a:latin typeface="Arial" pitchFamily="34" charset="0"/>
              <a:cs typeface="Arial" pitchFamily="34" charset="0"/>
            </a:rPr>
            <a:t>»</a:t>
          </a:r>
          <a:endParaRPr lang="uk-UA" sz="1600" dirty="0" smtClean="0">
            <a:latin typeface="Arial" pitchFamily="34" charset="0"/>
            <a:cs typeface="Arial" pitchFamily="34" charset="0"/>
          </a:endParaRPr>
        </a:p>
        <a:p>
          <a:pPr defTabSz="84455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4986434A-F56B-4A0B-920A-34382992952E}" type="parTrans" cxnId="{6C5C41C5-F792-4E29-BB59-0EE8E1D11DE9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0290C22D-F27B-4752-8B2F-1027ADF213AF}" type="sibTrans" cxnId="{6C5C41C5-F792-4E29-BB59-0EE8E1D11DE9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30D96312-2090-4435-8BB8-630A4AC5EF2D}">
      <dgm:prSet custT="1"/>
      <dgm:spPr/>
      <dgm:t>
        <a:bodyPr/>
        <a:lstStyle/>
        <a:p>
          <a:r>
            <a:rPr lang="uk-UA" sz="1600" b="1" dirty="0" smtClean="0">
              <a:latin typeface="Arial" pitchFamily="34" charset="0"/>
              <a:cs typeface="Arial" pitchFamily="34" charset="0"/>
            </a:rPr>
            <a:t> «Есе»</a:t>
          </a: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82675131-66E9-4851-A32F-8F2D6CDF747C}" type="parTrans" cxnId="{1A0AC100-51EC-4BAB-8915-65B8900BA123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2AC8A2E3-E517-4688-BE50-0C9AC0C7CFFB}" type="sibTrans" cxnId="{1A0AC100-51EC-4BAB-8915-65B8900BA123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5D5271F0-46F9-49D7-97BA-34034BA9C567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«Дискусія»</a:t>
          </a:r>
          <a:endParaRPr lang="uk-UA" sz="1600" dirty="0" smtClean="0">
            <a:latin typeface="Arial" pitchFamily="34" charset="0"/>
            <a:cs typeface="Arial" pitchFamily="34" charset="0"/>
          </a:endParaRPr>
        </a:p>
        <a:p>
          <a:pPr defTabSz="71120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31B26D9D-6EF5-4696-8E99-3CBDE6A9B4CE}" type="parTrans" cxnId="{9315E4E4-A8E1-4C61-B6F5-F423B1D03558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8D23ECB3-2E09-453B-A8E2-9994ED8B9E4C}" type="sibTrans" cxnId="{9315E4E4-A8E1-4C61-B6F5-F423B1D03558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137B89AC-415D-4C9E-8041-59EF411EF6F8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«Кероване читання з передбаченням»</a:t>
          </a:r>
          <a:endParaRPr lang="uk-UA" sz="1600" dirty="0" smtClean="0">
            <a:latin typeface="Arial" pitchFamily="34" charset="0"/>
            <a:cs typeface="Arial" pitchFamily="34" charset="0"/>
          </a:endParaRPr>
        </a:p>
        <a:p>
          <a:pPr defTabSz="71120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1B30157F-5C83-48B5-8017-B15F6300F6D6}" type="parTrans" cxnId="{214988B4-2625-4933-90D4-DAC32C82C9FA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CBB28546-1093-4F88-8E95-1C8FD29D3CCA}" type="sibTrans" cxnId="{214988B4-2625-4933-90D4-DAC32C82C9FA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37DDEE23-E0B7-45F0-B7E6-7BAB9FB6E9CD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ea typeface="Times New Roman"/>
              <a:cs typeface="Arial" pitchFamily="34" charset="0"/>
            </a:rPr>
            <a:t>«Метод прес»</a:t>
          </a:r>
        </a:p>
        <a:p>
          <a:pPr defTabSz="62230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650C41D1-C333-4C65-84A8-45D9493A6615}" type="parTrans" cxnId="{7F0BB726-F830-4688-A641-8D5A1682EA5F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EF7AE6AB-8197-4B0E-93A4-7EEAC0243988}" type="sibTrans" cxnId="{7F0BB726-F830-4688-A641-8D5A1682EA5F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43400892-D81B-4C16-A85C-FB46F48ACEA7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«Порушена послідовність» </a:t>
          </a:r>
        </a:p>
        <a:p>
          <a:pPr defTabSz="62230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B36A1DDF-6E57-4AB8-B0B4-5A7F74B00019}" type="parTrans" cxnId="{8CAE72D3-B01F-4E06-BBE9-8C15B8D079FC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17D3901B-B819-46B6-8DA7-3CA9A4A47053}" type="sibTrans" cxnId="{8CAE72D3-B01F-4E06-BBE9-8C15B8D079FC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C7EE1B5B-FE57-4F27-B9F1-3500D6878FD7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«Взаємні запитання» </a:t>
          </a:r>
        </a:p>
        <a:p>
          <a:pPr defTabSz="48895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E297C3B5-D83A-4236-96C8-720438D1596A}" type="parTrans" cxnId="{949C7D11-A3A4-4772-B284-2BC4DEF29D6D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A7648D46-BA57-4307-8205-A529CA21FF16}" type="sibTrans" cxnId="{949C7D11-A3A4-4772-B284-2BC4DEF29D6D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FE076DE6-71FC-4944-82A8-80EBDC0AB7EF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Arial" pitchFamily="34" charset="0"/>
              <a:cs typeface="Arial" pitchFamily="34" charset="0"/>
            </a:rPr>
            <a:t>«Доповідач-респондент»</a:t>
          </a:r>
          <a:endParaRPr lang="uk-UA" sz="1600" dirty="0" smtClean="0">
            <a:latin typeface="Arial" pitchFamily="34" charset="0"/>
            <a:cs typeface="Arial" pitchFamily="34" charset="0"/>
          </a:endParaRPr>
        </a:p>
        <a:p>
          <a:pPr defTabSz="488950">
            <a:spcBef>
              <a:spcPct val="0"/>
            </a:spcBef>
            <a:spcAft>
              <a:spcPct val="35000"/>
            </a:spcAft>
          </a:pPr>
          <a:endParaRPr lang="uk-UA" sz="1600" dirty="0">
            <a:latin typeface="Arial" pitchFamily="34" charset="0"/>
            <a:cs typeface="Arial" pitchFamily="34" charset="0"/>
          </a:endParaRPr>
        </a:p>
      </dgm:t>
    </dgm:pt>
    <dgm:pt modelId="{304C3D5E-2E43-4255-8011-F632C106FC51}" type="parTrans" cxnId="{A271EB65-6D9F-4AED-BB82-27CD56FC0974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A1E5F0B2-A5F1-4698-87E8-10EA65F6A981}" type="sibTrans" cxnId="{A271EB65-6D9F-4AED-BB82-27CD56FC0974}">
      <dgm:prSet/>
      <dgm:spPr/>
      <dgm:t>
        <a:bodyPr/>
        <a:lstStyle/>
        <a:p>
          <a:endParaRPr lang="uk-UA" sz="1600">
            <a:latin typeface="Arial" pitchFamily="34" charset="0"/>
            <a:cs typeface="Arial" pitchFamily="34" charset="0"/>
          </a:endParaRPr>
        </a:p>
      </dgm:t>
    </dgm:pt>
    <dgm:pt modelId="{E36DA24C-1AAB-451E-9D31-9006B25620F8}" type="pres">
      <dgm:prSet presAssocID="{F07794F6-67FB-405D-AF47-90221E75C7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7AE6DC-6871-4399-81B2-5266B334FFBF}" type="pres">
      <dgm:prSet presAssocID="{AE48C77F-DEA6-4402-8EA3-65757216B997}" presName="composite" presStyleCnt="0"/>
      <dgm:spPr/>
    </dgm:pt>
    <dgm:pt modelId="{89C19EE4-7545-46E9-8B6F-26D049F070B4}" type="pres">
      <dgm:prSet presAssocID="{AE48C77F-DEA6-4402-8EA3-65757216B997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3178FD-4ADF-4806-AB53-375CC9773EA9}" type="pres">
      <dgm:prSet presAssocID="{AE48C77F-DEA6-4402-8EA3-65757216B997}" presName="rect2" presStyleLbl="fgImgPlac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uk-UA"/>
        </a:p>
      </dgm:t>
    </dgm:pt>
    <dgm:pt modelId="{43EA1DA0-24D5-4EDE-9F0E-B2453D44E580}" type="pres">
      <dgm:prSet presAssocID="{D8487EBA-637F-4176-9D66-66B1E12811D9}" presName="sibTrans" presStyleCnt="0"/>
      <dgm:spPr/>
    </dgm:pt>
    <dgm:pt modelId="{B0554F63-1DFD-4515-B360-90B128ADA69D}" type="pres">
      <dgm:prSet presAssocID="{76EADB1F-8C76-4092-9134-92E15EB6BCFB}" presName="composite" presStyleCnt="0"/>
      <dgm:spPr/>
    </dgm:pt>
    <dgm:pt modelId="{ABA92431-BF49-4612-9961-F30400824F04}" type="pres">
      <dgm:prSet presAssocID="{76EADB1F-8C76-4092-9134-92E15EB6BCFB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6EFF68-2696-47CA-93DD-DDB8DAAB1BDC}" type="pres">
      <dgm:prSet presAssocID="{76EADB1F-8C76-4092-9134-92E15EB6BCFB}" presName="rect2" presStyleLbl="fgImgPlace1" presStyleIdx="1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705717D1-4F78-413C-9587-F47CB8794F00}" type="pres">
      <dgm:prSet presAssocID="{3D242502-4E34-4CC6-B8D9-4397FC74959D}" presName="sibTrans" presStyleCnt="0"/>
      <dgm:spPr/>
    </dgm:pt>
    <dgm:pt modelId="{4CEF1A6A-3B1F-4D63-B73B-C256A8CB4532}" type="pres">
      <dgm:prSet presAssocID="{7AF0514E-FBE5-4A96-B5E1-5113AE28D53E}" presName="composite" presStyleCnt="0"/>
      <dgm:spPr/>
    </dgm:pt>
    <dgm:pt modelId="{6C36E370-40CC-405B-8A1F-C22BB9248FAB}" type="pres">
      <dgm:prSet presAssocID="{7AF0514E-FBE5-4A96-B5E1-5113AE28D53E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7193DC-C084-4592-A750-EEDF1617B41F}" type="pres">
      <dgm:prSet presAssocID="{7AF0514E-FBE5-4A96-B5E1-5113AE28D53E}" presName="rect2" presStyleLbl="fgImgPlace1" presStyleIdx="2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2EC14B0C-976E-4C24-B5A1-7E8DC7D06A8B}" type="pres">
      <dgm:prSet presAssocID="{0290C22D-F27B-4752-8B2F-1027ADF213AF}" presName="sibTrans" presStyleCnt="0"/>
      <dgm:spPr/>
    </dgm:pt>
    <dgm:pt modelId="{B68F960C-E11E-45DA-AC64-55839F9946C1}" type="pres">
      <dgm:prSet presAssocID="{5D5271F0-46F9-49D7-97BA-34034BA9C567}" presName="composite" presStyleCnt="0"/>
      <dgm:spPr/>
    </dgm:pt>
    <dgm:pt modelId="{63250133-100F-4FF6-92AE-35E5D11AD579}" type="pres">
      <dgm:prSet presAssocID="{5D5271F0-46F9-49D7-97BA-34034BA9C567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4EDBE-14B2-4594-9FD3-6DDE0E6768F9}" type="pres">
      <dgm:prSet presAssocID="{5D5271F0-46F9-49D7-97BA-34034BA9C567}" presName="rect2" presStyleLbl="fgImgPlace1" presStyleIdx="3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18350A75-E148-4D44-8AAB-8973C7100A60}" type="pres">
      <dgm:prSet presAssocID="{8D23ECB3-2E09-453B-A8E2-9994ED8B9E4C}" presName="sibTrans" presStyleCnt="0"/>
      <dgm:spPr/>
    </dgm:pt>
    <dgm:pt modelId="{8BAC3CC6-3A7B-4EC8-B744-2406977E4EEB}" type="pres">
      <dgm:prSet presAssocID="{30D96312-2090-4435-8BB8-630A4AC5EF2D}" presName="composite" presStyleCnt="0"/>
      <dgm:spPr/>
    </dgm:pt>
    <dgm:pt modelId="{D4B9DE09-0F81-4D34-BC2D-86513CF60E3D}" type="pres">
      <dgm:prSet presAssocID="{30D96312-2090-4435-8BB8-630A4AC5EF2D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A3C279-80C0-46E7-8B0E-2DE50BC77D2D}" type="pres">
      <dgm:prSet presAssocID="{30D96312-2090-4435-8BB8-630A4AC5EF2D}" presName="rect2" presStyleLbl="fgImgPlace1" presStyleIdx="4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5E87F1E-5D63-4AEF-A762-6B2AB66EA85E}" type="pres">
      <dgm:prSet presAssocID="{2AC8A2E3-E517-4688-BE50-0C9AC0C7CFFB}" presName="sibTrans" presStyleCnt="0"/>
      <dgm:spPr/>
    </dgm:pt>
    <dgm:pt modelId="{8D8778F8-3EC3-4640-B2AD-0D0E758E4725}" type="pres">
      <dgm:prSet presAssocID="{137B89AC-415D-4C9E-8041-59EF411EF6F8}" presName="composite" presStyleCnt="0"/>
      <dgm:spPr/>
    </dgm:pt>
    <dgm:pt modelId="{7319F24A-0042-4BE0-8B17-C4310A8D4AFC}" type="pres">
      <dgm:prSet presAssocID="{137B89AC-415D-4C9E-8041-59EF411EF6F8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FBF1D3-404B-47FA-8F1D-2DABF7FED9FF}" type="pres">
      <dgm:prSet presAssocID="{137B89AC-415D-4C9E-8041-59EF411EF6F8}" presName="rect2" presStyleLbl="fgImgPlace1" presStyleIdx="5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51170F0B-4ECC-4839-9D36-BBEED4AC9376}" type="pres">
      <dgm:prSet presAssocID="{CBB28546-1093-4F88-8E95-1C8FD29D3CCA}" presName="sibTrans" presStyleCnt="0"/>
      <dgm:spPr/>
    </dgm:pt>
    <dgm:pt modelId="{03BA720D-10F6-47DE-86B9-B64E56FEF790}" type="pres">
      <dgm:prSet presAssocID="{37DDEE23-E0B7-45F0-B7E6-7BAB9FB6E9CD}" presName="composite" presStyleCnt="0"/>
      <dgm:spPr/>
    </dgm:pt>
    <dgm:pt modelId="{8C625F58-C604-4B07-BFD7-FFC8D68DD64F}" type="pres">
      <dgm:prSet presAssocID="{37DDEE23-E0B7-45F0-B7E6-7BAB9FB6E9CD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461124-9541-49EE-AD98-B05940B2694F}" type="pres">
      <dgm:prSet presAssocID="{37DDEE23-E0B7-45F0-B7E6-7BAB9FB6E9CD}" presName="rect2" presStyleLbl="fgImgPlace1" presStyleIdx="6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C3E1C090-0926-4DED-9873-5369C02EBD6F}" type="pres">
      <dgm:prSet presAssocID="{EF7AE6AB-8197-4B0E-93A4-7EEAC0243988}" presName="sibTrans" presStyleCnt="0"/>
      <dgm:spPr/>
    </dgm:pt>
    <dgm:pt modelId="{E7DC8E2A-0FD9-4630-B741-A87BC29105F3}" type="pres">
      <dgm:prSet presAssocID="{43400892-D81B-4C16-A85C-FB46F48ACEA7}" presName="composite" presStyleCnt="0"/>
      <dgm:spPr/>
    </dgm:pt>
    <dgm:pt modelId="{0F88C687-C461-4D6C-8D15-A39C7481BE31}" type="pres">
      <dgm:prSet presAssocID="{43400892-D81B-4C16-A85C-FB46F48ACEA7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D7E11B-0163-4E37-B8AC-4D1D1ECD9791}" type="pres">
      <dgm:prSet presAssocID="{43400892-D81B-4C16-A85C-FB46F48ACEA7}" presName="rect2" presStyleLbl="fgImgPlace1" presStyleIdx="7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2CE31A72-297D-4AAB-B572-4D9650872193}" type="pres">
      <dgm:prSet presAssocID="{17D3901B-B819-46B6-8DA7-3CA9A4A47053}" presName="sibTrans" presStyleCnt="0"/>
      <dgm:spPr/>
    </dgm:pt>
    <dgm:pt modelId="{98FA0A4C-3871-4879-AABE-C71D3409FF0A}" type="pres">
      <dgm:prSet presAssocID="{C7EE1B5B-FE57-4F27-B9F1-3500D6878FD7}" presName="composite" presStyleCnt="0"/>
      <dgm:spPr/>
    </dgm:pt>
    <dgm:pt modelId="{038CCD32-298A-4E85-9967-C74A7581B503}" type="pres">
      <dgm:prSet presAssocID="{C7EE1B5B-FE57-4F27-B9F1-3500D6878FD7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75D16B-2822-4679-88AF-6F48C87C1A0E}" type="pres">
      <dgm:prSet presAssocID="{C7EE1B5B-FE57-4F27-B9F1-3500D6878FD7}" presName="rect2" presStyleLbl="fgImgPlace1" presStyleIdx="8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A0658B7F-8FCB-4921-9101-04E3B1F074FD}" type="pres">
      <dgm:prSet presAssocID="{A7648D46-BA57-4307-8205-A529CA21FF16}" presName="sibTrans" presStyleCnt="0"/>
      <dgm:spPr/>
    </dgm:pt>
    <dgm:pt modelId="{D842B89C-A662-4E04-A8A6-E520B3043257}" type="pres">
      <dgm:prSet presAssocID="{FE076DE6-71FC-4944-82A8-80EBDC0AB7EF}" presName="composite" presStyleCnt="0"/>
      <dgm:spPr/>
    </dgm:pt>
    <dgm:pt modelId="{03DCB033-8E52-4DC6-AF31-FE47054D3CD1}" type="pres">
      <dgm:prSet presAssocID="{FE076DE6-71FC-4944-82A8-80EBDC0AB7EF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CD6DB9-F0C5-4917-B946-9A021B66D704}" type="pres">
      <dgm:prSet presAssocID="{FE076DE6-71FC-4944-82A8-80EBDC0AB7EF}" presName="rect2" presStyleLbl="fgImgPlace1" presStyleIdx="9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2999120E-B23F-49FB-8C11-B5EE3C2B4BA7}" type="presOf" srcId="{F07794F6-67FB-405D-AF47-90221E75C715}" destId="{E36DA24C-1AAB-451E-9D31-9006B25620F8}" srcOrd="0" destOrd="0" presId="urn:microsoft.com/office/officeart/2008/layout/PictureStrips"/>
    <dgm:cxn modelId="{6C5C41C5-F792-4E29-BB59-0EE8E1D11DE9}" srcId="{F07794F6-67FB-405D-AF47-90221E75C715}" destId="{7AF0514E-FBE5-4A96-B5E1-5113AE28D53E}" srcOrd="2" destOrd="0" parTransId="{4986434A-F56B-4A0B-920A-34382992952E}" sibTransId="{0290C22D-F27B-4752-8B2F-1027ADF213AF}"/>
    <dgm:cxn modelId="{9315E4E4-A8E1-4C61-B6F5-F423B1D03558}" srcId="{F07794F6-67FB-405D-AF47-90221E75C715}" destId="{5D5271F0-46F9-49D7-97BA-34034BA9C567}" srcOrd="3" destOrd="0" parTransId="{31B26D9D-6EF5-4696-8E99-3CBDE6A9B4CE}" sibTransId="{8D23ECB3-2E09-453B-A8E2-9994ED8B9E4C}"/>
    <dgm:cxn modelId="{00AB13FD-EF6A-4AD9-AE79-2B94D27D62F7}" type="presOf" srcId="{5D5271F0-46F9-49D7-97BA-34034BA9C567}" destId="{63250133-100F-4FF6-92AE-35E5D11AD579}" srcOrd="0" destOrd="0" presId="urn:microsoft.com/office/officeart/2008/layout/PictureStrips"/>
    <dgm:cxn modelId="{9A9D3A3A-7C38-4314-9B58-6991F927F2C4}" type="presOf" srcId="{76EADB1F-8C76-4092-9134-92E15EB6BCFB}" destId="{ABA92431-BF49-4612-9961-F30400824F04}" srcOrd="0" destOrd="0" presId="urn:microsoft.com/office/officeart/2008/layout/PictureStrips"/>
    <dgm:cxn modelId="{949C7D11-A3A4-4772-B284-2BC4DEF29D6D}" srcId="{F07794F6-67FB-405D-AF47-90221E75C715}" destId="{C7EE1B5B-FE57-4F27-B9F1-3500D6878FD7}" srcOrd="8" destOrd="0" parTransId="{E297C3B5-D83A-4236-96C8-720438D1596A}" sibTransId="{A7648D46-BA57-4307-8205-A529CA21FF16}"/>
    <dgm:cxn modelId="{8FC87444-D5FD-4DE3-9444-FC9272A6F1E1}" type="presOf" srcId="{FE076DE6-71FC-4944-82A8-80EBDC0AB7EF}" destId="{03DCB033-8E52-4DC6-AF31-FE47054D3CD1}" srcOrd="0" destOrd="0" presId="urn:microsoft.com/office/officeart/2008/layout/PictureStrips"/>
    <dgm:cxn modelId="{F9FF53D8-B64D-498E-A41D-3CB79221F255}" type="presOf" srcId="{7AF0514E-FBE5-4A96-B5E1-5113AE28D53E}" destId="{6C36E370-40CC-405B-8A1F-C22BB9248FAB}" srcOrd="0" destOrd="0" presId="urn:microsoft.com/office/officeart/2008/layout/PictureStrips"/>
    <dgm:cxn modelId="{2AC036F1-04D4-4119-8466-D080CCA8F1A2}" type="presOf" srcId="{AE48C77F-DEA6-4402-8EA3-65757216B997}" destId="{89C19EE4-7545-46E9-8B6F-26D049F070B4}" srcOrd="0" destOrd="0" presId="urn:microsoft.com/office/officeart/2008/layout/PictureStrips"/>
    <dgm:cxn modelId="{DA0309CC-6278-4DD4-8DC8-FFD1EFC089CE}" srcId="{F07794F6-67FB-405D-AF47-90221E75C715}" destId="{AE48C77F-DEA6-4402-8EA3-65757216B997}" srcOrd="0" destOrd="0" parTransId="{66FDCEE3-E77F-4B90-883F-1959EBF80C50}" sibTransId="{D8487EBA-637F-4176-9D66-66B1E12811D9}"/>
    <dgm:cxn modelId="{1A0AC100-51EC-4BAB-8915-65B8900BA123}" srcId="{F07794F6-67FB-405D-AF47-90221E75C715}" destId="{30D96312-2090-4435-8BB8-630A4AC5EF2D}" srcOrd="4" destOrd="0" parTransId="{82675131-66E9-4851-A32F-8F2D6CDF747C}" sibTransId="{2AC8A2E3-E517-4688-BE50-0C9AC0C7CFFB}"/>
    <dgm:cxn modelId="{64F1F3FA-49BE-4A8F-8D03-C77A0BA44658}" type="presOf" srcId="{30D96312-2090-4435-8BB8-630A4AC5EF2D}" destId="{D4B9DE09-0F81-4D34-BC2D-86513CF60E3D}" srcOrd="0" destOrd="0" presId="urn:microsoft.com/office/officeart/2008/layout/PictureStrips"/>
    <dgm:cxn modelId="{7F0BB726-F830-4688-A641-8D5A1682EA5F}" srcId="{F07794F6-67FB-405D-AF47-90221E75C715}" destId="{37DDEE23-E0B7-45F0-B7E6-7BAB9FB6E9CD}" srcOrd="6" destOrd="0" parTransId="{650C41D1-C333-4C65-84A8-45D9493A6615}" sibTransId="{EF7AE6AB-8197-4B0E-93A4-7EEAC0243988}"/>
    <dgm:cxn modelId="{F42F7409-BE53-41EF-B14D-49F8EED54FDC}" srcId="{F07794F6-67FB-405D-AF47-90221E75C715}" destId="{76EADB1F-8C76-4092-9134-92E15EB6BCFB}" srcOrd="1" destOrd="0" parTransId="{AB07642E-3CB6-48C2-A71F-1867BA68D984}" sibTransId="{3D242502-4E34-4CC6-B8D9-4397FC74959D}"/>
    <dgm:cxn modelId="{8CAE72D3-B01F-4E06-BBE9-8C15B8D079FC}" srcId="{F07794F6-67FB-405D-AF47-90221E75C715}" destId="{43400892-D81B-4C16-A85C-FB46F48ACEA7}" srcOrd="7" destOrd="0" parTransId="{B36A1DDF-6E57-4AB8-B0B4-5A7F74B00019}" sibTransId="{17D3901B-B819-46B6-8DA7-3CA9A4A47053}"/>
    <dgm:cxn modelId="{D1D1F7BA-180E-4096-AC56-DE03CD1A64C5}" type="presOf" srcId="{37DDEE23-E0B7-45F0-B7E6-7BAB9FB6E9CD}" destId="{8C625F58-C604-4B07-BFD7-FFC8D68DD64F}" srcOrd="0" destOrd="0" presId="urn:microsoft.com/office/officeart/2008/layout/PictureStrips"/>
    <dgm:cxn modelId="{E8C7F37C-BE92-4FE0-8942-991E1FB7D1E9}" type="presOf" srcId="{C7EE1B5B-FE57-4F27-B9F1-3500D6878FD7}" destId="{038CCD32-298A-4E85-9967-C74A7581B503}" srcOrd="0" destOrd="0" presId="urn:microsoft.com/office/officeart/2008/layout/PictureStrips"/>
    <dgm:cxn modelId="{A271EB65-6D9F-4AED-BB82-27CD56FC0974}" srcId="{F07794F6-67FB-405D-AF47-90221E75C715}" destId="{FE076DE6-71FC-4944-82A8-80EBDC0AB7EF}" srcOrd="9" destOrd="0" parTransId="{304C3D5E-2E43-4255-8011-F632C106FC51}" sibTransId="{A1E5F0B2-A5F1-4698-87E8-10EA65F6A981}"/>
    <dgm:cxn modelId="{35AAF11F-98C3-4C92-8F56-5E97F1D06DC7}" type="presOf" srcId="{43400892-D81B-4C16-A85C-FB46F48ACEA7}" destId="{0F88C687-C461-4D6C-8D15-A39C7481BE31}" srcOrd="0" destOrd="0" presId="urn:microsoft.com/office/officeart/2008/layout/PictureStrips"/>
    <dgm:cxn modelId="{214988B4-2625-4933-90D4-DAC32C82C9FA}" srcId="{F07794F6-67FB-405D-AF47-90221E75C715}" destId="{137B89AC-415D-4C9E-8041-59EF411EF6F8}" srcOrd="5" destOrd="0" parTransId="{1B30157F-5C83-48B5-8017-B15F6300F6D6}" sibTransId="{CBB28546-1093-4F88-8E95-1C8FD29D3CCA}"/>
    <dgm:cxn modelId="{85EB737A-8E79-4068-9FBD-B601485A216A}" type="presOf" srcId="{137B89AC-415D-4C9E-8041-59EF411EF6F8}" destId="{7319F24A-0042-4BE0-8B17-C4310A8D4AFC}" srcOrd="0" destOrd="0" presId="urn:microsoft.com/office/officeart/2008/layout/PictureStrips"/>
    <dgm:cxn modelId="{CE841DB9-D358-48BF-B18A-27F60B69FA41}" type="presParOf" srcId="{E36DA24C-1AAB-451E-9D31-9006B25620F8}" destId="{CE7AE6DC-6871-4399-81B2-5266B334FFBF}" srcOrd="0" destOrd="0" presId="urn:microsoft.com/office/officeart/2008/layout/PictureStrips"/>
    <dgm:cxn modelId="{CD3B57D3-44A2-45A7-9C62-9892FF0A3E60}" type="presParOf" srcId="{CE7AE6DC-6871-4399-81B2-5266B334FFBF}" destId="{89C19EE4-7545-46E9-8B6F-26D049F070B4}" srcOrd="0" destOrd="0" presId="urn:microsoft.com/office/officeart/2008/layout/PictureStrips"/>
    <dgm:cxn modelId="{01438D52-154C-4170-8CAC-24BCA9127C32}" type="presParOf" srcId="{CE7AE6DC-6871-4399-81B2-5266B334FFBF}" destId="{0A3178FD-4ADF-4806-AB53-375CC9773EA9}" srcOrd="1" destOrd="0" presId="urn:microsoft.com/office/officeart/2008/layout/PictureStrips"/>
    <dgm:cxn modelId="{E34DD2FF-0FF1-402B-BBFE-E1F4D59F3CD0}" type="presParOf" srcId="{E36DA24C-1AAB-451E-9D31-9006B25620F8}" destId="{43EA1DA0-24D5-4EDE-9F0E-B2453D44E580}" srcOrd="1" destOrd="0" presId="urn:microsoft.com/office/officeart/2008/layout/PictureStrips"/>
    <dgm:cxn modelId="{D99D5629-C257-4C6B-A5AC-0DD5E62BB508}" type="presParOf" srcId="{E36DA24C-1AAB-451E-9D31-9006B25620F8}" destId="{B0554F63-1DFD-4515-B360-90B128ADA69D}" srcOrd="2" destOrd="0" presId="urn:microsoft.com/office/officeart/2008/layout/PictureStrips"/>
    <dgm:cxn modelId="{1ED5C86F-E574-4370-8ED4-560D04188F1F}" type="presParOf" srcId="{B0554F63-1DFD-4515-B360-90B128ADA69D}" destId="{ABA92431-BF49-4612-9961-F30400824F04}" srcOrd="0" destOrd="0" presId="urn:microsoft.com/office/officeart/2008/layout/PictureStrips"/>
    <dgm:cxn modelId="{28E19914-2AA8-4995-8A96-C05B2D7327C8}" type="presParOf" srcId="{B0554F63-1DFD-4515-B360-90B128ADA69D}" destId="{0F6EFF68-2696-47CA-93DD-DDB8DAAB1BDC}" srcOrd="1" destOrd="0" presId="urn:microsoft.com/office/officeart/2008/layout/PictureStrips"/>
    <dgm:cxn modelId="{F07E86DE-1FD5-4EA9-B768-811359C5C13C}" type="presParOf" srcId="{E36DA24C-1AAB-451E-9D31-9006B25620F8}" destId="{705717D1-4F78-413C-9587-F47CB8794F00}" srcOrd="3" destOrd="0" presId="urn:microsoft.com/office/officeart/2008/layout/PictureStrips"/>
    <dgm:cxn modelId="{15A0AB51-C276-4DD9-8EFB-0DD928E64A4C}" type="presParOf" srcId="{E36DA24C-1AAB-451E-9D31-9006B25620F8}" destId="{4CEF1A6A-3B1F-4D63-B73B-C256A8CB4532}" srcOrd="4" destOrd="0" presId="urn:microsoft.com/office/officeart/2008/layout/PictureStrips"/>
    <dgm:cxn modelId="{7CBEEEF0-FDD5-4DEE-9211-E391DFAA2377}" type="presParOf" srcId="{4CEF1A6A-3B1F-4D63-B73B-C256A8CB4532}" destId="{6C36E370-40CC-405B-8A1F-C22BB9248FAB}" srcOrd="0" destOrd="0" presId="urn:microsoft.com/office/officeart/2008/layout/PictureStrips"/>
    <dgm:cxn modelId="{C49D4D8F-B278-42A4-B9C4-8288AA622B84}" type="presParOf" srcId="{4CEF1A6A-3B1F-4D63-B73B-C256A8CB4532}" destId="{1E7193DC-C084-4592-A750-EEDF1617B41F}" srcOrd="1" destOrd="0" presId="urn:microsoft.com/office/officeart/2008/layout/PictureStrips"/>
    <dgm:cxn modelId="{22882C1B-B71C-4071-80F6-A02018C3830F}" type="presParOf" srcId="{E36DA24C-1AAB-451E-9D31-9006B25620F8}" destId="{2EC14B0C-976E-4C24-B5A1-7E8DC7D06A8B}" srcOrd="5" destOrd="0" presId="urn:microsoft.com/office/officeart/2008/layout/PictureStrips"/>
    <dgm:cxn modelId="{0C0F079D-F8FF-4895-8068-D841BDB13A6A}" type="presParOf" srcId="{E36DA24C-1AAB-451E-9D31-9006B25620F8}" destId="{B68F960C-E11E-45DA-AC64-55839F9946C1}" srcOrd="6" destOrd="0" presId="urn:microsoft.com/office/officeart/2008/layout/PictureStrips"/>
    <dgm:cxn modelId="{DE8B7BEB-3AEF-4FCA-B3C7-A8F97242DC80}" type="presParOf" srcId="{B68F960C-E11E-45DA-AC64-55839F9946C1}" destId="{63250133-100F-4FF6-92AE-35E5D11AD579}" srcOrd="0" destOrd="0" presId="urn:microsoft.com/office/officeart/2008/layout/PictureStrips"/>
    <dgm:cxn modelId="{434F0E16-6B6A-4980-B728-A3653E56BE37}" type="presParOf" srcId="{B68F960C-E11E-45DA-AC64-55839F9946C1}" destId="{2DA4EDBE-14B2-4594-9FD3-6DDE0E6768F9}" srcOrd="1" destOrd="0" presId="urn:microsoft.com/office/officeart/2008/layout/PictureStrips"/>
    <dgm:cxn modelId="{FBCE5BF5-250E-4ACD-90AB-344FDF401BC0}" type="presParOf" srcId="{E36DA24C-1AAB-451E-9D31-9006B25620F8}" destId="{18350A75-E148-4D44-8AAB-8973C7100A60}" srcOrd="7" destOrd="0" presId="urn:microsoft.com/office/officeart/2008/layout/PictureStrips"/>
    <dgm:cxn modelId="{5DAD1E99-4EED-4BF2-846B-8DAC06B06EF4}" type="presParOf" srcId="{E36DA24C-1AAB-451E-9D31-9006B25620F8}" destId="{8BAC3CC6-3A7B-4EC8-B744-2406977E4EEB}" srcOrd="8" destOrd="0" presId="urn:microsoft.com/office/officeart/2008/layout/PictureStrips"/>
    <dgm:cxn modelId="{56FF20D7-41FF-428F-A339-D148A1FB10E9}" type="presParOf" srcId="{8BAC3CC6-3A7B-4EC8-B744-2406977E4EEB}" destId="{D4B9DE09-0F81-4D34-BC2D-86513CF60E3D}" srcOrd="0" destOrd="0" presId="urn:microsoft.com/office/officeart/2008/layout/PictureStrips"/>
    <dgm:cxn modelId="{97A2B646-9B74-4D3A-A88A-CBD342D3C398}" type="presParOf" srcId="{8BAC3CC6-3A7B-4EC8-B744-2406977E4EEB}" destId="{0CA3C279-80C0-46E7-8B0E-2DE50BC77D2D}" srcOrd="1" destOrd="0" presId="urn:microsoft.com/office/officeart/2008/layout/PictureStrips"/>
    <dgm:cxn modelId="{A0BC0E51-2005-4BEF-8A7E-726E5B07A981}" type="presParOf" srcId="{E36DA24C-1AAB-451E-9D31-9006B25620F8}" destId="{95E87F1E-5D63-4AEF-A762-6B2AB66EA85E}" srcOrd="9" destOrd="0" presId="urn:microsoft.com/office/officeart/2008/layout/PictureStrips"/>
    <dgm:cxn modelId="{C12CE32D-0C43-44DA-BB93-715B06F526FC}" type="presParOf" srcId="{E36DA24C-1AAB-451E-9D31-9006B25620F8}" destId="{8D8778F8-3EC3-4640-B2AD-0D0E758E4725}" srcOrd="10" destOrd="0" presId="urn:microsoft.com/office/officeart/2008/layout/PictureStrips"/>
    <dgm:cxn modelId="{BBFFA6CF-097D-48E9-A55F-96071FAF4A2E}" type="presParOf" srcId="{8D8778F8-3EC3-4640-B2AD-0D0E758E4725}" destId="{7319F24A-0042-4BE0-8B17-C4310A8D4AFC}" srcOrd="0" destOrd="0" presId="urn:microsoft.com/office/officeart/2008/layout/PictureStrips"/>
    <dgm:cxn modelId="{726C40B2-E9A8-4E7E-8D3C-3DC8B0CB9EB8}" type="presParOf" srcId="{8D8778F8-3EC3-4640-B2AD-0D0E758E4725}" destId="{E5FBF1D3-404B-47FA-8F1D-2DABF7FED9FF}" srcOrd="1" destOrd="0" presId="urn:microsoft.com/office/officeart/2008/layout/PictureStrips"/>
    <dgm:cxn modelId="{9C804408-2070-411E-B28E-8879C6946443}" type="presParOf" srcId="{E36DA24C-1AAB-451E-9D31-9006B25620F8}" destId="{51170F0B-4ECC-4839-9D36-BBEED4AC9376}" srcOrd="11" destOrd="0" presId="urn:microsoft.com/office/officeart/2008/layout/PictureStrips"/>
    <dgm:cxn modelId="{14FCBF6E-66C5-4F85-A192-5B22242D2486}" type="presParOf" srcId="{E36DA24C-1AAB-451E-9D31-9006B25620F8}" destId="{03BA720D-10F6-47DE-86B9-B64E56FEF790}" srcOrd="12" destOrd="0" presId="urn:microsoft.com/office/officeart/2008/layout/PictureStrips"/>
    <dgm:cxn modelId="{EA9ABD1B-47D3-4D4F-A333-496260009707}" type="presParOf" srcId="{03BA720D-10F6-47DE-86B9-B64E56FEF790}" destId="{8C625F58-C604-4B07-BFD7-FFC8D68DD64F}" srcOrd="0" destOrd="0" presId="urn:microsoft.com/office/officeart/2008/layout/PictureStrips"/>
    <dgm:cxn modelId="{ABDDAA42-A2F9-4050-B3F1-B6045F64C927}" type="presParOf" srcId="{03BA720D-10F6-47DE-86B9-B64E56FEF790}" destId="{AA461124-9541-49EE-AD98-B05940B2694F}" srcOrd="1" destOrd="0" presId="urn:microsoft.com/office/officeart/2008/layout/PictureStrips"/>
    <dgm:cxn modelId="{921CD6DB-049F-4585-866B-44B8AD9C8AC6}" type="presParOf" srcId="{E36DA24C-1AAB-451E-9D31-9006B25620F8}" destId="{C3E1C090-0926-4DED-9873-5369C02EBD6F}" srcOrd="13" destOrd="0" presId="urn:microsoft.com/office/officeart/2008/layout/PictureStrips"/>
    <dgm:cxn modelId="{4C9DE026-E22A-4E49-900C-41ED3AF1EC65}" type="presParOf" srcId="{E36DA24C-1AAB-451E-9D31-9006B25620F8}" destId="{E7DC8E2A-0FD9-4630-B741-A87BC29105F3}" srcOrd="14" destOrd="0" presId="urn:microsoft.com/office/officeart/2008/layout/PictureStrips"/>
    <dgm:cxn modelId="{F1A01BC4-C25B-400F-9022-3187FA9BF69D}" type="presParOf" srcId="{E7DC8E2A-0FD9-4630-B741-A87BC29105F3}" destId="{0F88C687-C461-4D6C-8D15-A39C7481BE31}" srcOrd="0" destOrd="0" presId="urn:microsoft.com/office/officeart/2008/layout/PictureStrips"/>
    <dgm:cxn modelId="{4A56E0F3-C6B1-4262-A1BD-029116F4E1C3}" type="presParOf" srcId="{E7DC8E2A-0FD9-4630-B741-A87BC29105F3}" destId="{BBD7E11B-0163-4E37-B8AC-4D1D1ECD9791}" srcOrd="1" destOrd="0" presId="urn:microsoft.com/office/officeart/2008/layout/PictureStrips"/>
    <dgm:cxn modelId="{21ACDED9-1AE3-4A5B-921C-20418804CB21}" type="presParOf" srcId="{E36DA24C-1AAB-451E-9D31-9006B25620F8}" destId="{2CE31A72-297D-4AAB-B572-4D9650872193}" srcOrd="15" destOrd="0" presId="urn:microsoft.com/office/officeart/2008/layout/PictureStrips"/>
    <dgm:cxn modelId="{67F7A17A-B0C0-45CD-A04C-5A5C9169FD4C}" type="presParOf" srcId="{E36DA24C-1AAB-451E-9D31-9006B25620F8}" destId="{98FA0A4C-3871-4879-AABE-C71D3409FF0A}" srcOrd="16" destOrd="0" presId="urn:microsoft.com/office/officeart/2008/layout/PictureStrips"/>
    <dgm:cxn modelId="{3708C4ED-68BC-4CEB-BC19-239E9BB3C47B}" type="presParOf" srcId="{98FA0A4C-3871-4879-AABE-C71D3409FF0A}" destId="{038CCD32-298A-4E85-9967-C74A7581B503}" srcOrd="0" destOrd="0" presId="urn:microsoft.com/office/officeart/2008/layout/PictureStrips"/>
    <dgm:cxn modelId="{49DFA98B-002B-4CB9-A95B-9F1F22033786}" type="presParOf" srcId="{98FA0A4C-3871-4879-AABE-C71D3409FF0A}" destId="{F475D16B-2822-4679-88AF-6F48C87C1A0E}" srcOrd="1" destOrd="0" presId="urn:microsoft.com/office/officeart/2008/layout/PictureStrips"/>
    <dgm:cxn modelId="{4DD14513-D62D-43B9-AA95-25047CEBB647}" type="presParOf" srcId="{E36DA24C-1AAB-451E-9D31-9006B25620F8}" destId="{A0658B7F-8FCB-4921-9101-04E3B1F074FD}" srcOrd="17" destOrd="0" presId="urn:microsoft.com/office/officeart/2008/layout/PictureStrips"/>
    <dgm:cxn modelId="{AE8B33AA-3CCD-4996-8F91-9385F97F09F3}" type="presParOf" srcId="{E36DA24C-1AAB-451E-9D31-9006B25620F8}" destId="{D842B89C-A662-4E04-A8A6-E520B3043257}" srcOrd="18" destOrd="0" presId="urn:microsoft.com/office/officeart/2008/layout/PictureStrips"/>
    <dgm:cxn modelId="{8CA8A62B-1A9D-49FC-80AE-0A4552B2C0C1}" type="presParOf" srcId="{D842B89C-A662-4E04-A8A6-E520B3043257}" destId="{03DCB033-8E52-4DC6-AF31-FE47054D3CD1}" srcOrd="0" destOrd="0" presId="urn:microsoft.com/office/officeart/2008/layout/PictureStrips"/>
    <dgm:cxn modelId="{0DB7BF39-E274-43E6-9FDD-F95ED3868B76}" type="presParOf" srcId="{D842B89C-A662-4E04-A8A6-E520B3043257}" destId="{35CD6DB9-F0C5-4917-B946-9A021B66D7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30F00-21D7-4A34-AE0D-B50E2F4B8B7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66C0-094A-4BB1-858E-78CC02D3610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966C0-094A-4BB1-858E-78CC02D3610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0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20CC-F3A3-4AF2-AF73-B989CEA1A0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3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8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1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1046" y="2132856"/>
            <a:ext cx="732336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Досвід роботи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вчителя початкових класів                       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Чортківської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гімназії ім. М. Шашкевича</a:t>
            </a:r>
          </a:p>
          <a:p>
            <a:pPr algn="ctr"/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Петраш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Наталії Вікторівни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4" descr="D:\Різне\малюночки\1квіти\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4857760"/>
            <a:ext cx="2571736" cy="2146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19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Структура уроку критичного мислення</a:t>
            </a:r>
            <a:endParaRPr lang="ru-RU" sz="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81453"/>
              </p:ext>
            </p:extLst>
          </p:nvPr>
        </p:nvGraphicFramePr>
        <p:xfrm>
          <a:off x="683568" y="1700808"/>
          <a:ext cx="7560826" cy="402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5" y="357166"/>
            <a:ext cx="851684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Методи та форми критичного мислення</a:t>
            </a:r>
            <a:endParaRPr lang="ru-RU" sz="30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38466889"/>
              </p:ext>
            </p:extLst>
          </p:nvPr>
        </p:nvGraphicFramePr>
        <p:xfrm>
          <a:off x="539552" y="1412776"/>
          <a:ext cx="804569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794298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ticez.files.wordpress.com/2014/04/45dd7-d0b7d0bdd0b0d0ba-d0b2d0bed0bfd180d0bed181d0b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4298"/>
            <a:ext cx="1751855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02"/>
            <a:ext cx="9144000" cy="69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39349" r="15969" b="7715"/>
          <a:stretch/>
        </p:blipFill>
        <p:spPr>
          <a:xfrm>
            <a:off x="5724127" y="4797152"/>
            <a:ext cx="2808313" cy="187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0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27" cy="6861583"/>
          </a:xfrm>
          <a:prstGeom prst="rect">
            <a:avLst/>
          </a:prstGeom>
        </p:spPr>
      </p:pic>
      <p:pic>
        <p:nvPicPr>
          <p:cNvPr id="3" name="Picture 2" descr="E:\ФОТО\Школа\SDC1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8195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0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8905" r="1193"/>
          <a:stretch/>
        </p:blipFill>
        <p:spPr>
          <a:xfrm>
            <a:off x="2699792" y="5085184"/>
            <a:ext cx="2009203" cy="138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06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84" y="5922610"/>
            <a:ext cx="1117516" cy="93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D:\Різне\малюночки\1квіти\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4857760"/>
            <a:ext cx="2571736" cy="2146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Петраш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Наталія Вікторівна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214422"/>
            <a:ext cx="4605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66"/>
                </a:solidFill>
              </a:rPr>
              <a:t>Учитель початкових класів </a:t>
            </a:r>
            <a:r>
              <a:rPr lang="uk-UA" b="1" i="1" dirty="0" err="1" smtClean="0">
                <a:solidFill>
                  <a:srgbClr val="FF0066"/>
                </a:solidFill>
              </a:rPr>
              <a:t>Чортківської</a:t>
            </a:r>
            <a:r>
              <a:rPr lang="uk-UA" b="1" i="1" dirty="0" smtClean="0">
                <a:solidFill>
                  <a:srgbClr val="FF0066"/>
                </a:solidFill>
              </a:rPr>
              <a:t> гімназії.</a:t>
            </a:r>
          </a:p>
          <a:p>
            <a:r>
              <a:rPr lang="uk-UA" b="1" i="1" dirty="0" smtClean="0"/>
              <a:t>Педагогічний стаж роботи – </a:t>
            </a:r>
            <a:r>
              <a:rPr lang="uk-UA" b="1" i="1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4</a:t>
            </a:r>
            <a:r>
              <a:rPr lang="uk-UA" b="1" i="1" dirty="0" smtClean="0">
                <a:solidFill>
                  <a:srgbClr val="FF0000"/>
                </a:solidFill>
              </a:rPr>
              <a:t> роки.</a:t>
            </a:r>
          </a:p>
          <a:p>
            <a:r>
              <a:rPr lang="uk-UA" b="1" i="1" dirty="0" smtClean="0"/>
              <a:t>Освіта – </a:t>
            </a:r>
            <a:r>
              <a:rPr lang="uk-UA" b="1" i="1" dirty="0" smtClean="0">
                <a:solidFill>
                  <a:srgbClr val="FF0000"/>
                </a:solidFill>
              </a:rPr>
              <a:t>вища.</a:t>
            </a:r>
            <a:endParaRPr lang="uk-UA" b="1" i="1" dirty="0" smtClean="0"/>
          </a:p>
          <a:p>
            <a:r>
              <a:rPr lang="uk-UA" b="1" i="1" dirty="0" smtClean="0">
                <a:solidFill>
                  <a:srgbClr val="FF0000"/>
                </a:solidFill>
              </a:rPr>
              <a:t>Спеціаліст вищої категорії.</a:t>
            </a:r>
          </a:p>
          <a:p>
            <a:r>
              <a:rPr lang="uk-UA" b="1" i="1" dirty="0" smtClean="0">
                <a:solidFill>
                  <a:srgbClr val="FF0000"/>
                </a:solidFill>
              </a:rPr>
              <a:t>Старший вчитель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840" y="3368065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Можна знайти в природі півтони, </a:t>
            </a: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Можна життя спинити на півслові,</a:t>
            </a: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Але нема в житті </a:t>
            </a:r>
            <a:r>
              <a:rPr lang="uk-UA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напівціни</a:t>
            </a:r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,</a:t>
            </a: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Але нема в житті </a:t>
            </a:r>
            <a:r>
              <a:rPr lang="uk-UA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напівлюбові</a:t>
            </a:r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Головне в моєму житті та роботі це любов до дітей.</a:t>
            </a: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Діти вчаться у того, кого люблять!</a:t>
            </a: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 добре вчить той, хто любить!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Рисунок 6" descr="DSC_66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220" y="1290143"/>
            <a:ext cx="3307523" cy="4803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46132" y="6165502"/>
            <a:ext cx="60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Пишаюся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гордим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званням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УЧИТЕЛЬ»!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109">
            <a:off x="227010" y="3356592"/>
            <a:ext cx="2845704" cy="190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E:\ФОТО\Школа\SDC10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6412">
            <a:off x="6119121" y="3242355"/>
            <a:ext cx="2758447" cy="206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E:\ФОТО\Школа\SDC10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39" y="1222403"/>
            <a:ext cx="2687719" cy="201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 descr="E:\ФОТО\Школа\SDC10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367835"/>
            <a:ext cx="2493808" cy="187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E:\ФОТО\Школа\SDC108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9405" y="3116802"/>
            <a:ext cx="2760062" cy="192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G:\IMG_3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1898" y="4883527"/>
            <a:ext cx="2455459" cy="18415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9" descr="E:\ФОТО\Школа\SDC108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1707" y="4883527"/>
            <a:ext cx="2493808" cy="187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E:\ФОТО\Школа\SDC108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2148" y="1222403"/>
            <a:ext cx="257173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473742" y="204842"/>
            <a:ext cx="7338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Учитель ,</a:t>
            </a:r>
            <a:r>
              <a:rPr kumimoji="0" lang="uk-UA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щоб плекати мудрість світу, він той, хто береже красу дитини. Вершиною в житті його </a:t>
            </a:r>
            <a:r>
              <a:rPr kumimoji="0" lang="uk-UA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зениту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є </a:t>
            </a:r>
            <a:r>
              <a:rPr kumimoji="0" lang="uk-UA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звершеність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маленької людини!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20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451" y="332656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Мої досягнення</a:t>
            </a:r>
            <a:endParaRPr lang="ru-RU" sz="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58985">
            <a:off x="2182378" y="1282729"/>
            <a:ext cx="2148641" cy="31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4725">
            <a:off x="6648119" y="3158176"/>
            <a:ext cx="2072798" cy="3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1779">
            <a:off x="4966270" y="1317470"/>
            <a:ext cx="1987792" cy="29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6" cstate="print"/>
          <a:srcRect t="2909"/>
          <a:stretch/>
        </p:blipFill>
        <p:spPr bwMode="auto">
          <a:xfrm rot="20784376">
            <a:off x="466875" y="3108026"/>
            <a:ext cx="2017025" cy="311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3554" y="3730050"/>
            <a:ext cx="1976557" cy="2811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4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7143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rgbClr val="FF0000"/>
                </a:solidFill>
              </a:rPr>
              <a:t>Я – Вчитель!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FF0000"/>
                </a:solidFill>
              </a:rPr>
              <a:t>Це звання я пронесу через </a:t>
            </a:r>
          </a:p>
          <a:p>
            <a:pPr algn="ctr"/>
            <a:r>
              <a:rPr lang="uk-UA" sz="2800" b="1" spc="50" dirty="0" smtClean="0">
                <a:ln w="11430"/>
                <a:solidFill>
                  <a:srgbClr val="FF0000"/>
                </a:solidFill>
              </a:rPr>
              <a:t>усе життя.</a:t>
            </a:r>
            <a:endParaRPr lang="ru-RU" sz="28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5058" y="3827161"/>
            <a:ext cx="399788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Нема жахливішої роботи, 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ніж учительська.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Нема виснажливішої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роботи від учительської.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 нерви паляться, мов хмиз сухий, 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 серце рветься…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 нема щасливішої долі, 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 з твоїх рук, учителю,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Іде у світ “ людина “ та світ</a:t>
            </a:r>
          </a:p>
          <a:p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краплю </a:t>
            </a:r>
            <a:r>
              <a:rPr lang="uk-UA" sz="1600" b="1" i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людянішає</a:t>
            </a:r>
            <a:r>
              <a:rPr lang="uk-UA" sz="1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r>
              <a:rPr lang="uk-UA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</a:t>
            </a:r>
          </a:p>
          <a:p>
            <a:r>
              <a:rPr lang="uk-UA" sz="1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ПЕТРАШ Н.В.</a:t>
            </a:r>
            <a:endParaRPr lang="ru-RU" sz="1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Педагогічне кредо: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78" y="1556792"/>
            <a:ext cx="595158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кожній дитині є сонце,</a:t>
            </a: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Тільки треба заставити його                 не ховатися за хмарками,</a:t>
            </a: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 яскраво світити.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SDC10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37576"/>
            <a:ext cx="4032448" cy="266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_6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3807" y="3837577"/>
            <a:ext cx="4282521" cy="264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48" y="1556792"/>
            <a:ext cx="304150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4603613"/>
            <a:ext cx="1331640" cy="213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265" y="357166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Працюю над проблемою: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1"/>
          <p:cNvSpPr>
            <a:spLocks noGrp="1"/>
          </p:cNvSpPr>
          <p:nvPr>
            <p:ph idx="1"/>
          </p:nvPr>
        </p:nvSpPr>
        <p:spPr>
          <a:xfrm>
            <a:off x="543265" y="1280496"/>
            <a:ext cx="769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Book Antiqua" pitchFamily="18" charset="0"/>
              </a:rPr>
              <a:t>«Розвиток критичного мислення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Book Antiqua" pitchFamily="18" charset="0"/>
              </a:rPr>
              <a:t>дітей під час уроків в початкових класах»</a:t>
            </a:r>
            <a:endParaRPr lang="ru-RU" sz="24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uk-UA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Горизонтальний сувій 1"/>
          <p:cNvSpPr/>
          <p:nvPr/>
        </p:nvSpPr>
        <p:spPr>
          <a:xfrm>
            <a:off x="886450" y="1844824"/>
            <a:ext cx="7077398" cy="47525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uk-UA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ОСНОВНІ </a:t>
            </a:r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ПЕДАГОГІЧНІ ПРАВИЛА: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>
                <a:latin typeface="Arial" pitchFamily="34" charset="0"/>
                <a:cs typeface="Arial" pitchFamily="34" charset="0"/>
              </a:rPr>
              <a:t>дитині, як і дорослому потрібна свобода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думок;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розвивай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 учня допитливість, творчу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фантазію;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допомагай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знайти істину в ході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дискусії;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підтримай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і допоможи тому, хто цього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потребує;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умій зацікавити;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переймай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цікаве з досвіду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інших;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люби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дітей і вони віддячать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тобі тим же.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4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263" y="116632"/>
            <a:ext cx="7629135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роботи                                    з розвитку критичного мислення </a:t>
            </a:r>
            <a:endParaRPr lang="ru-RU" sz="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" name="Группа 91"/>
          <p:cNvGrpSpPr/>
          <p:nvPr/>
        </p:nvGrpSpPr>
        <p:grpSpPr>
          <a:xfrm>
            <a:off x="683568" y="1340768"/>
            <a:ext cx="7788947" cy="5256584"/>
            <a:chOff x="285720" y="1785926"/>
            <a:chExt cx="7429552" cy="49292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84"/>
            <p:cNvGrpSpPr/>
            <p:nvPr/>
          </p:nvGrpSpPr>
          <p:grpSpPr>
            <a:xfrm>
              <a:off x="285720" y="1785926"/>
              <a:ext cx="7286674" cy="4929222"/>
              <a:chOff x="285720" y="1785926"/>
              <a:chExt cx="7286674" cy="4929222"/>
            </a:xfrm>
          </p:grpSpPr>
          <p:grpSp>
            <p:nvGrpSpPr>
              <p:cNvPr id="18" name="Группа 41"/>
              <p:cNvGrpSpPr/>
              <p:nvPr/>
            </p:nvGrpSpPr>
            <p:grpSpPr>
              <a:xfrm>
                <a:off x="285720" y="1785926"/>
                <a:ext cx="7286674" cy="4929222"/>
                <a:chOff x="285720" y="1785926"/>
                <a:chExt cx="7286674" cy="4929222"/>
              </a:xfrm>
            </p:grpSpPr>
            <p:grpSp>
              <p:nvGrpSpPr>
                <p:cNvPr id="33" name="Группа 22"/>
                <p:cNvGrpSpPr/>
                <p:nvPr/>
              </p:nvGrpSpPr>
              <p:grpSpPr>
                <a:xfrm>
                  <a:off x="857224" y="1785926"/>
                  <a:ext cx="6715170" cy="1000132"/>
                  <a:chOff x="714348" y="500042"/>
                  <a:chExt cx="7143800" cy="1214446"/>
                </a:xfrm>
              </p:grpSpPr>
              <p:sp>
                <p:nvSpPr>
                  <p:cNvPr id="36" name="Прямоугольник 30"/>
                  <p:cNvSpPr/>
                  <p:nvPr/>
                </p:nvSpPr>
                <p:spPr>
                  <a:xfrm>
                    <a:off x="714348" y="673536"/>
                    <a:ext cx="1428760" cy="954208"/>
                  </a:xfrm>
                  <a:prstGeom prst="rect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1400" b="1" dirty="0" smtClean="0">
                        <a:latin typeface="Arial" pitchFamily="34" charset="0"/>
                        <a:cs typeface="Arial" pitchFamily="34" charset="0"/>
                      </a:rPr>
                      <a:t>Сучасні наукові підходи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37" name="Прямая со стрелкой 31"/>
                  <p:cNvCxnSpPr>
                    <a:stCxn id="36" idx="3"/>
                  </p:cNvCxnSpPr>
                  <p:nvPr/>
                </p:nvCxnSpPr>
                <p:spPr>
                  <a:xfrm flipV="1">
                    <a:off x="2143108" y="673534"/>
                    <a:ext cx="1383162" cy="477105"/>
                  </a:xfrm>
                  <a:prstGeom prst="straightConnector1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  <a:tailEnd type="arrow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8" name="Прямая со стрелкой 32"/>
                  <p:cNvCxnSpPr/>
                  <p:nvPr/>
                </p:nvCxnSpPr>
                <p:spPr>
                  <a:xfrm>
                    <a:off x="2143108" y="1142984"/>
                    <a:ext cx="1383162" cy="398011"/>
                  </a:xfrm>
                  <a:prstGeom prst="straightConnector1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  <a:tailEnd type="arrow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39" name="Прямая со стрелкой 33"/>
                  <p:cNvCxnSpPr>
                    <a:stCxn id="36" idx="3"/>
                    <a:endCxn id="41" idx="1"/>
                  </p:cNvCxnSpPr>
                  <p:nvPr/>
                </p:nvCxnSpPr>
                <p:spPr>
                  <a:xfrm flipV="1">
                    <a:off x="2143108" y="1107265"/>
                    <a:ext cx="1428761" cy="43374"/>
                  </a:xfrm>
                  <a:prstGeom prst="straightConnector1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  <a:tailEnd type="arrow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40" name="Прямоугольник 34"/>
                  <p:cNvSpPr/>
                  <p:nvPr/>
                </p:nvSpPr>
                <p:spPr>
                  <a:xfrm>
                    <a:off x="3571868" y="500042"/>
                    <a:ext cx="4286280" cy="357190"/>
                  </a:xfrm>
                  <a:prstGeom prst="rect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1400" b="1" dirty="0" smtClean="0">
                        <a:latin typeface="Arial" pitchFamily="34" charset="0"/>
                        <a:cs typeface="Arial" pitchFamily="34" charset="0"/>
                      </a:rPr>
                      <a:t>Особистісно орієнтований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Прямоугольник 35"/>
                  <p:cNvSpPr/>
                  <p:nvPr/>
                </p:nvSpPr>
                <p:spPr>
                  <a:xfrm>
                    <a:off x="3571868" y="928670"/>
                    <a:ext cx="4286280" cy="357190"/>
                  </a:xfrm>
                  <a:prstGeom prst="rect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1400" b="1" dirty="0" smtClean="0">
                        <a:latin typeface="Arial" pitchFamily="34" charset="0"/>
                        <a:cs typeface="Arial" pitchFamily="34" charset="0"/>
                      </a:rPr>
                      <a:t>Компетентнісний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Прямоугольник 36"/>
                  <p:cNvSpPr/>
                  <p:nvPr/>
                </p:nvSpPr>
                <p:spPr>
                  <a:xfrm>
                    <a:off x="3571868" y="1357298"/>
                    <a:ext cx="4286280" cy="357190"/>
                  </a:xfrm>
                  <a:prstGeom prst="rect">
                    <a:avLst/>
                  </a:prstGeom>
                  <a:ln>
                    <a:solidFill>
                      <a:schemeClr val="accent3">
                        <a:lumMod val="50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uk-UA" sz="1400" b="1" dirty="0" smtClean="0">
                        <a:latin typeface="Arial" pitchFamily="34" charset="0"/>
                        <a:cs typeface="Arial" pitchFamily="34" charset="0"/>
                      </a:rPr>
                      <a:t>Технологічний</a:t>
                    </a:r>
                    <a:endParaRPr lang="ru-RU" sz="14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34" name="Прямая со стрелкой 28"/>
                <p:cNvCxnSpPr>
                  <a:stCxn id="36" idx="2"/>
                </p:cNvCxnSpPr>
                <p:nvPr/>
              </p:nvCxnSpPr>
              <p:spPr>
                <a:xfrm rot="5400000">
                  <a:off x="800074" y="2557458"/>
                  <a:ext cx="571505" cy="885831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50000"/>
                    </a:schemeClr>
                  </a:solidFill>
                  <a:tailEnd type="arrow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cxnSp>
            <p:sp>
              <p:nvSpPr>
                <p:cNvPr id="35" name="Прямоугольник 29"/>
                <p:cNvSpPr/>
                <p:nvPr/>
              </p:nvSpPr>
              <p:spPr>
                <a:xfrm>
                  <a:off x="285720" y="3357562"/>
                  <a:ext cx="642942" cy="3357586"/>
                </a:xfrm>
                <a:prstGeom prst="rect">
                  <a:avLst/>
                </a:prstGeom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uk-UA" sz="1600" b="1" dirty="0" smtClean="0">
                      <a:latin typeface="Arial" pitchFamily="34" charset="0"/>
                      <a:cs typeface="Arial" pitchFamily="34" charset="0"/>
                    </a:rPr>
                    <a:t>Умови організації навчально-пізнавальної діяльності учнів</a:t>
                  </a:r>
                  <a:endParaRPr lang="ru-RU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9" name="Прямая со стрелкой 13"/>
              <p:cNvCxnSpPr/>
              <p:nvPr/>
            </p:nvCxnSpPr>
            <p:spPr>
              <a:xfrm>
                <a:off x="928662" y="3857628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0" name="Прямая со стрелкой 14"/>
              <p:cNvCxnSpPr/>
              <p:nvPr/>
            </p:nvCxnSpPr>
            <p:spPr>
              <a:xfrm>
                <a:off x="928662" y="5072074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1" name="Прямая со стрелкой 15"/>
              <p:cNvCxnSpPr/>
              <p:nvPr/>
            </p:nvCxnSpPr>
            <p:spPr>
              <a:xfrm>
                <a:off x="928662" y="6286520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22" name="Прямоугольник 16"/>
              <p:cNvSpPr/>
              <p:nvPr/>
            </p:nvSpPr>
            <p:spPr>
              <a:xfrm>
                <a:off x="1428728" y="3357562"/>
                <a:ext cx="2000264" cy="1000132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1400" b="1" dirty="0" smtClean="0">
                    <a:latin typeface="Arial" pitchFamily="34" charset="0"/>
                    <a:cs typeface="Arial" pitchFamily="34" charset="0"/>
                  </a:rPr>
                  <a:t>Створення психологічно-комфортної атмосфери на уроці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Прямоугольник 17"/>
              <p:cNvSpPr/>
              <p:nvPr/>
            </p:nvSpPr>
            <p:spPr>
              <a:xfrm>
                <a:off x="1428728" y="4429132"/>
                <a:ext cx="2000264" cy="1285884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uk-UA" sz="1400" b="1" dirty="0" smtClean="0">
                    <a:latin typeface="Arial" pitchFamily="34" charset="0"/>
                    <a:cs typeface="Arial" pitchFamily="34" charset="0"/>
                  </a:rPr>
                  <a:t>Побудова навчально-виховного процесу на основі здоров'язберігаючої діяльності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Прямоугольник 18"/>
              <p:cNvSpPr/>
              <p:nvPr/>
            </p:nvSpPr>
            <p:spPr>
              <a:xfrm>
                <a:off x="1428728" y="5786454"/>
                <a:ext cx="2000264" cy="928694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1400" b="1" dirty="0" smtClean="0">
                    <a:latin typeface="Arial" pitchFamily="34" charset="0"/>
                    <a:cs typeface="Arial" pitchFamily="34" charset="0"/>
                  </a:rPr>
                  <a:t>Підвищення інформативності уроків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Прямая со стрелкой 19"/>
              <p:cNvCxnSpPr/>
              <p:nvPr/>
            </p:nvCxnSpPr>
            <p:spPr>
              <a:xfrm rot="16200000" flipH="1">
                <a:off x="2521730" y="1621618"/>
                <a:ext cx="571503" cy="2757507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26" name="Прямоугольник 20"/>
              <p:cNvSpPr/>
              <p:nvPr/>
            </p:nvSpPr>
            <p:spPr>
              <a:xfrm>
                <a:off x="4000496" y="3357562"/>
                <a:ext cx="642942" cy="3357586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uk-UA" sz="1600" b="1" dirty="0" smtClean="0">
                    <a:latin typeface="Arial" pitchFamily="34" charset="0"/>
                    <a:cs typeface="Arial" pitchFamily="34" charset="0"/>
                  </a:rPr>
                  <a:t>Сучасні навчальні технології</a:t>
                </a:r>
                <a:endParaRPr lang="ru-RU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Прямая со стрелкой 21"/>
              <p:cNvCxnSpPr/>
              <p:nvPr/>
            </p:nvCxnSpPr>
            <p:spPr>
              <a:xfrm>
                <a:off x="4643438" y="3500438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8" name="Прямая со стрелкой 22"/>
              <p:cNvCxnSpPr/>
              <p:nvPr/>
            </p:nvCxnSpPr>
            <p:spPr>
              <a:xfrm>
                <a:off x="4643438" y="6429396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9" name="Прямая со стрелкой 23"/>
              <p:cNvCxnSpPr/>
              <p:nvPr/>
            </p:nvCxnSpPr>
            <p:spPr>
              <a:xfrm>
                <a:off x="4643438" y="5786454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0" name="Прямая со стрелкой 24"/>
              <p:cNvCxnSpPr/>
              <p:nvPr/>
            </p:nvCxnSpPr>
            <p:spPr>
              <a:xfrm>
                <a:off x="4643438" y="4714884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1" name="Прямая со стрелкой 25"/>
              <p:cNvCxnSpPr/>
              <p:nvPr/>
            </p:nvCxnSpPr>
            <p:spPr>
              <a:xfrm>
                <a:off x="4643438" y="5214950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2" name="Прямая со стрелкой 26"/>
              <p:cNvCxnSpPr/>
              <p:nvPr/>
            </p:nvCxnSpPr>
            <p:spPr>
              <a:xfrm>
                <a:off x="4643438" y="4071942"/>
                <a:ext cx="428628" cy="1588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  <p:sp>
          <p:nvSpPr>
            <p:cNvPr id="12" name="Прямоугольник 6"/>
            <p:cNvSpPr/>
            <p:nvPr/>
          </p:nvSpPr>
          <p:spPr>
            <a:xfrm>
              <a:off x="5143504" y="3357562"/>
              <a:ext cx="2571768" cy="35719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ігрові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7"/>
            <p:cNvSpPr/>
            <p:nvPr/>
          </p:nvSpPr>
          <p:spPr>
            <a:xfrm>
              <a:off x="5143504" y="3929066"/>
              <a:ext cx="2571768" cy="35719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співпраці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8"/>
            <p:cNvSpPr/>
            <p:nvPr/>
          </p:nvSpPr>
          <p:spPr>
            <a:xfrm>
              <a:off x="5143504" y="4500570"/>
              <a:ext cx="2571768" cy="35719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проблемно-пошукові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9"/>
            <p:cNvSpPr/>
            <p:nvPr/>
          </p:nvSpPr>
          <p:spPr>
            <a:xfrm>
              <a:off x="5143504" y="5072074"/>
              <a:ext cx="2571768" cy="35719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диференційовані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0"/>
            <p:cNvSpPr/>
            <p:nvPr/>
          </p:nvSpPr>
          <p:spPr>
            <a:xfrm>
              <a:off x="5143504" y="5572140"/>
              <a:ext cx="2571768" cy="500066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повного засвоєння навчального матеріалу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1"/>
            <p:cNvSpPr/>
            <p:nvPr/>
          </p:nvSpPr>
          <p:spPr>
            <a:xfrm>
              <a:off x="5143504" y="6215082"/>
              <a:ext cx="2571768" cy="428628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Інформаційно-комунікативні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3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" y="0"/>
            <a:ext cx="9134454" cy="6858000"/>
          </a:xfrm>
          <a:prstGeom prst="rect">
            <a:avLst/>
          </a:prstGeom>
        </p:spPr>
      </p:pic>
      <p:pic>
        <p:nvPicPr>
          <p:cNvPr id="38" name="Picture 4" descr="E:\ФОТО\Школа\SDC1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264" y="908720"/>
            <a:ext cx="1920770" cy="1347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2" descr="E:\ФОТО\Наташа школа\DSC_6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4797152"/>
            <a:ext cx="2524597" cy="169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" descr="E:\ФОТО\Школа\SDC10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75138"/>
            <a:ext cx="2312298" cy="173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79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3999" cy="6865166"/>
          </a:xfrm>
          <a:prstGeom prst="rect">
            <a:avLst/>
          </a:prstGeom>
        </p:spPr>
      </p:pic>
      <p:pic>
        <p:nvPicPr>
          <p:cNvPr id="6" name="Picture 6" descr="E:\ФОТО\Школа\SDC1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133" y="1196752"/>
            <a:ext cx="2212625" cy="1659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35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іяднз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Презентаціяднз</Template>
  <TotalTime>1343</TotalTime>
  <Words>400</Words>
  <Application>Microsoft Office PowerPoint</Application>
  <PresentationFormat>Екран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Презентаціяднз</vt:lpstr>
      <vt:lpstr>1_Тема Office</vt:lpstr>
      <vt:lpstr>2_Тема Office</vt:lpstr>
      <vt:lpstr>3_Тема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АДМІН</cp:lastModifiedBy>
  <cp:revision>149</cp:revision>
  <dcterms:created xsi:type="dcterms:W3CDTF">2010-06-19T12:40:37Z</dcterms:created>
  <dcterms:modified xsi:type="dcterms:W3CDTF">2016-02-09T10:22:53Z</dcterms:modified>
</cp:coreProperties>
</file>