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D424-C788-4B85-A108-B06481A058B8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402D-708E-438E-9745-7F98657D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5C00-D63B-4E71-B5A4-3DF03CD9A12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738-A8AE-4B49-BE68-0E02DFE3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1E9C-27A0-4700-B159-84527E14FB2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A092-AC1A-43F2-9AAC-2A6C18569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D766-D371-4103-B450-DEC09A0B5A2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FE7B-D0B6-46C8-BD4E-1C28FB98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8174-BF57-4957-9BBF-4C4D031BB178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AC5C-AAD5-4A9F-929B-50EF942BA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DF1-CFF1-424B-B183-6C73A8F111A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F841-4314-4AB1-80E5-DF632E7DE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9525-5BF8-4EF8-89CD-7DD62391895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CEC6-48A5-49E4-ADA9-16BD4F402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4EAB-2380-4D68-A140-0F4C6487C06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6E40-4A95-463C-A050-A6BC9EA0B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E0FF-3044-4A7E-B43C-C434DFDB7C1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F21D-8F54-42DB-A74B-4B5D4787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B333-6AF5-4A34-B5AD-9A503ECEAAF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6F38-42C9-4309-9D05-9DC92B4DC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6396-76F7-45E7-BA6D-1B2E8F4CA0E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7CA0-990E-4FD3-851B-684FC372A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1DE11-4087-45E9-B145-52B3FAF1BC3B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A550A-5DFD-4571-B426-D90BDDB16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smtClean="0"/>
              <a:t>Біоніка</a:t>
            </a:r>
            <a:endParaRPr lang="ru-RU" sz="5400" smtClean="0"/>
          </a:p>
        </p:txBody>
      </p:sp>
      <p:pic>
        <p:nvPicPr>
          <p:cNvPr id="14338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40188" y="273050"/>
            <a:ext cx="4181475" cy="5853113"/>
          </a:xfrm>
        </p:spPr>
      </p:pic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vi-VN" sz="2800" smtClean="0"/>
              <a:t>Біо́ніка</a:t>
            </a:r>
            <a:r>
              <a:rPr lang="uk-UA" sz="2800" smtClean="0"/>
              <a:t> </a:t>
            </a:r>
            <a:r>
              <a:rPr lang="vi-VN" sz="2800" smtClean="0"/>
              <a:t> — використання біологічних методів та структур для розробки інженерних рішень та технологічних методів.</a:t>
            </a:r>
            <a:endParaRPr lang="ru-RU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 smtClean="0"/>
              <a:t> Основи біоніки у</a:t>
            </a:r>
            <a:br>
              <a:rPr lang="uk-UA" dirty="0" smtClean="0"/>
            </a:br>
            <a:r>
              <a:rPr lang="uk-UA" dirty="0" smtClean="0"/>
              <a:t> проектуванні.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smtClean="0"/>
          </a:p>
          <a:p>
            <a:pPr>
              <a:buFont typeface="Arial" charset="0"/>
              <a:buNone/>
            </a:pPr>
            <a:r>
              <a:rPr lang="uk-UA" smtClean="0"/>
              <a:t>   </a:t>
            </a:r>
            <a:r>
              <a:rPr lang="uk-UA" sz="3600" smtClean="0"/>
              <a:t>Часто люди повторюють те, що рослини та тварини роблять вже тисячоліття.</a:t>
            </a:r>
            <a:endParaRPr lang="ru-RU" sz="3600" smtClean="0"/>
          </a:p>
          <a:p>
            <a:pPr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1536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76250"/>
            <a:ext cx="2995613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напрямки розвитку біоніки.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Архітектурно-будівельна біоніка.</a:t>
            </a:r>
          </a:p>
          <a:p>
            <a:endParaRPr lang="ru-RU" smtClean="0"/>
          </a:p>
        </p:txBody>
      </p:sp>
      <p:pic>
        <p:nvPicPr>
          <p:cNvPr id="16387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196975"/>
            <a:ext cx="2633662" cy="3671888"/>
          </a:xfrm>
        </p:spPr>
      </p:pic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81300"/>
            <a:ext cx="3673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221163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напрямки розвитку біоніки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Побутова біоніка.</a:t>
            </a:r>
            <a:endParaRPr lang="ru-RU" smtClean="0"/>
          </a:p>
        </p:txBody>
      </p:sp>
      <p:pic>
        <p:nvPicPr>
          <p:cNvPr id="17411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196975"/>
            <a:ext cx="3592513" cy="2663825"/>
          </a:xfrm>
        </p:spPr>
      </p:pic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3"/>
          <a:srcRect l="5240" t="6592"/>
          <a:stretch>
            <a:fillRect/>
          </a:stretch>
        </p:blipFill>
        <p:spPr bwMode="auto">
          <a:xfrm>
            <a:off x="3995738" y="3716338"/>
            <a:ext cx="35290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349500"/>
            <a:ext cx="28082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напрямки розвитку біоніки.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Технічна біоніка</a:t>
            </a:r>
            <a:endParaRPr lang="ru-RU" smtClean="0"/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607536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81525"/>
            <a:ext cx="4032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Содержимое 6"/>
          <p:cNvPicPr>
            <a:picLocks noGrp="1"/>
          </p:cNvPicPr>
          <p:nvPr>
            <p:ph sz="half" idx="2"/>
          </p:nvPr>
        </p:nvPicPr>
        <p:blipFill>
          <a:blip r:embed="rId4"/>
          <a:srcRect l="6000" t="5405" r="3999" b="5405"/>
          <a:stretch>
            <a:fillRect/>
          </a:stretch>
        </p:blipFill>
        <p:spPr>
          <a:xfrm>
            <a:off x="5003800" y="4076700"/>
            <a:ext cx="3384550" cy="2447925"/>
          </a:xfrm>
        </p:spPr>
      </p:pic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276475"/>
            <a:ext cx="1873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напрямки розвитку біоніки.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Текстильна біоніка</a:t>
            </a:r>
            <a:endParaRPr lang="ru-RU" smtClean="0"/>
          </a:p>
        </p:txBody>
      </p:sp>
      <p:pic>
        <p:nvPicPr>
          <p:cNvPr id="19459" name="Содержимое 10"/>
          <p:cNvPicPr>
            <a:picLocks noGrp="1"/>
          </p:cNvPicPr>
          <p:nvPr>
            <p:ph sz="half" idx="2"/>
          </p:nvPr>
        </p:nvPicPr>
        <p:blipFill>
          <a:blip r:embed="rId2"/>
          <a:srcRect l="67650" t="404" b="4655"/>
          <a:stretch>
            <a:fillRect/>
          </a:stretch>
        </p:blipFill>
        <p:spPr>
          <a:xfrm>
            <a:off x="7308850" y="1196975"/>
            <a:ext cx="1449388" cy="3527425"/>
          </a:xfrm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300663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941888"/>
            <a:ext cx="27368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5"/>
          <a:srcRect r="50000"/>
          <a:stretch>
            <a:fillRect/>
          </a:stretch>
        </p:blipFill>
        <p:spPr bwMode="auto">
          <a:xfrm>
            <a:off x="900113" y="2276475"/>
            <a:ext cx="2016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420938"/>
            <a:ext cx="23288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1"/>
          <p:cNvPicPr>
            <a:picLocks noChangeAspect="1" noChangeArrowheads="1"/>
          </p:cNvPicPr>
          <p:nvPr/>
        </p:nvPicPr>
        <p:blipFill>
          <a:blip r:embed="rId7"/>
          <a:srcRect t="2402" r="79926"/>
          <a:stretch>
            <a:fillRect/>
          </a:stretch>
        </p:blipFill>
        <p:spPr bwMode="auto">
          <a:xfrm>
            <a:off x="5651500" y="1196975"/>
            <a:ext cx="14414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напрямки розвитку біоніки.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Нейробіоніка </a:t>
            </a:r>
            <a:endParaRPr lang="ru-RU" smtClean="0"/>
          </a:p>
        </p:txBody>
      </p:sp>
      <p:pic>
        <p:nvPicPr>
          <p:cNvPr id="20483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268413"/>
            <a:ext cx="2305050" cy="2476500"/>
          </a:xfrm>
        </p:spPr>
      </p:pic>
      <p:pic>
        <p:nvPicPr>
          <p:cNvPr id="20484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196975"/>
            <a:ext cx="25923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573463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565400"/>
            <a:ext cx="3257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Зв’язок біоніки з іншими науками.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750" y="2133600"/>
          <a:ext cx="7777163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2293912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біоніка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Біологія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Фізика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/>
                        <a:t>Хімія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uk-UA" sz="3200" dirty="0" smtClean="0"/>
                        <a:t>Кібернетика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3200" dirty="0" smtClean="0"/>
                        <a:t>Інженерні</a:t>
                      </a:r>
                    </a:p>
                    <a:p>
                      <a:pPr algn="r"/>
                      <a:r>
                        <a:rPr lang="uk-UA" sz="3200" dirty="0" smtClean="0"/>
                        <a:t>науки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Практична робота.</a:t>
            </a:r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  <a:p>
            <a:r>
              <a:rPr lang="uk-UA" smtClean="0"/>
              <a:t>Обрати об’єкт проектування.</a:t>
            </a:r>
            <a:endParaRPr lang="ru-RU" smtClean="0"/>
          </a:p>
          <a:p>
            <a:r>
              <a:rPr lang="uk-UA" smtClean="0"/>
              <a:t>Провести збір та аналіз інформації, об’єктів-аналогів, окремих деталей обраного об</a:t>
            </a:r>
            <a:r>
              <a:rPr lang="en-US" smtClean="0"/>
              <a:t>’</a:t>
            </a:r>
            <a:r>
              <a:rPr lang="uk-UA" smtClean="0"/>
              <a:t>єкту.</a:t>
            </a:r>
            <a:endParaRPr lang="ru-RU" smtClean="0"/>
          </a:p>
          <a:p>
            <a:r>
              <a:rPr lang="uk-UA" smtClean="0"/>
              <a:t>Виконання ескізу зовнішньої форми виробу та окремих елементів у пошуках досконалої форми.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99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Біоніка</vt:lpstr>
      <vt:lpstr> Основи біоніки у  проектуванні.</vt:lpstr>
      <vt:lpstr>Основні напрямки розвитку біоніки.</vt:lpstr>
      <vt:lpstr>Основні напрямки розвитку біоніки</vt:lpstr>
      <vt:lpstr>Основні напрямки розвитку біоніки.</vt:lpstr>
      <vt:lpstr>Основні напрямки розвитку біоніки.</vt:lpstr>
      <vt:lpstr>Основні напрямки розвитку біоніки.</vt:lpstr>
      <vt:lpstr>Зв’язок біоніки з іншими науками.</vt:lpstr>
      <vt:lpstr>Практична робота.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Admin</cp:lastModifiedBy>
  <cp:revision>15</cp:revision>
  <dcterms:created xsi:type="dcterms:W3CDTF">2012-01-14T18:42:56Z</dcterms:created>
  <dcterms:modified xsi:type="dcterms:W3CDTF">2013-11-20T18:56:41Z</dcterms:modified>
</cp:coreProperties>
</file>