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1" r:id="rId4"/>
    <p:sldId id="257" r:id="rId5"/>
    <p:sldId id="261" r:id="rId6"/>
    <p:sldId id="260" r:id="rId7"/>
    <p:sldId id="264" r:id="rId8"/>
    <p:sldId id="279" r:id="rId9"/>
    <p:sldId id="276" r:id="rId10"/>
    <p:sldId id="280" r:id="rId11"/>
    <p:sldId id="266" r:id="rId12"/>
    <p:sldId id="288" r:id="rId13"/>
    <p:sldId id="287" r:id="rId14"/>
    <p:sldId id="273" r:id="rId15"/>
    <p:sldId id="289" r:id="rId16"/>
    <p:sldId id="274" r:id="rId17"/>
    <p:sldId id="282" r:id="rId18"/>
    <p:sldId id="283" r:id="rId19"/>
    <p:sldId id="285" r:id="rId20"/>
    <p:sldId id="286" r:id="rId21"/>
    <p:sldId id="28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  <a:srgbClr val="FF6600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FCA167-E4D5-42A8-9937-BF44483347AD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896891C3-5690-4D71-8A2F-D8F53D23A45D}">
      <dgm:prSet phldrT="[Текст]"/>
      <dgm:spPr/>
      <dgm:t>
        <a:bodyPr/>
        <a:lstStyle/>
        <a:p>
          <a:r>
            <a:rPr lang="uk-UA" dirty="0" smtClean="0">
              <a:solidFill>
                <a:srgbClr val="FF0000"/>
              </a:solidFill>
            </a:rPr>
            <a:t>40%</a:t>
          </a:r>
          <a:endParaRPr lang="ru-RU" dirty="0">
            <a:solidFill>
              <a:srgbClr val="FF0000"/>
            </a:solidFill>
          </a:endParaRPr>
        </a:p>
      </dgm:t>
    </dgm:pt>
    <dgm:pt modelId="{5CF89187-E8AA-4365-8DF6-B6FCDD47A71B}" type="parTrans" cxnId="{33380755-36AE-4BAD-AD34-623E559A7243}">
      <dgm:prSet/>
      <dgm:spPr/>
      <dgm:t>
        <a:bodyPr/>
        <a:lstStyle/>
        <a:p>
          <a:endParaRPr lang="ru-RU"/>
        </a:p>
      </dgm:t>
    </dgm:pt>
    <dgm:pt modelId="{84C3511D-C6D0-4D58-8D55-C9143B03BEBA}" type="sibTrans" cxnId="{33380755-36AE-4BAD-AD34-623E559A7243}">
      <dgm:prSet/>
      <dgm:spPr/>
      <dgm:t>
        <a:bodyPr/>
        <a:lstStyle/>
        <a:p>
          <a:endParaRPr lang="ru-RU"/>
        </a:p>
      </dgm:t>
    </dgm:pt>
    <dgm:pt modelId="{41EBA608-32EB-4DC4-8DA3-9D7EFC8E2385}">
      <dgm:prSet phldrT="[Текст]"/>
      <dgm:spPr/>
      <dgm:t>
        <a:bodyPr/>
        <a:lstStyle/>
        <a:p>
          <a:r>
            <a:rPr lang="uk-UA" dirty="0" smtClean="0">
              <a:solidFill>
                <a:srgbClr val="FFFF00"/>
              </a:solidFill>
            </a:rPr>
            <a:t>30%</a:t>
          </a:r>
          <a:endParaRPr lang="ru-RU" dirty="0">
            <a:solidFill>
              <a:srgbClr val="FFFF00"/>
            </a:solidFill>
          </a:endParaRPr>
        </a:p>
      </dgm:t>
    </dgm:pt>
    <dgm:pt modelId="{5075472D-E43F-476F-B703-1EEB51937EBA}" type="parTrans" cxnId="{266C9A87-3C3E-4716-8F6C-5877D4CB1CBD}">
      <dgm:prSet/>
      <dgm:spPr/>
      <dgm:t>
        <a:bodyPr/>
        <a:lstStyle/>
        <a:p>
          <a:endParaRPr lang="ru-RU"/>
        </a:p>
      </dgm:t>
    </dgm:pt>
    <dgm:pt modelId="{66500955-ED3C-440B-8E32-671EE567CB94}" type="sibTrans" cxnId="{266C9A87-3C3E-4716-8F6C-5877D4CB1CBD}">
      <dgm:prSet/>
      <dgm:spPr/>
      <dgm:t>
        <a:bodyPr/>
        <a:lstStyle/>
        <a:p>
          <a:endParaRPr lang="ru-RU"/>
        </a:p>
      </dgm:t>
    </dgm:pt>
    <dgm:pt modelId="{1A7322D8-F148-489D-8741-C48FC996AAD0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30%</a:t>
          </a:r>
          <a:endParaRPr lang="ru-RU" dirty="0">
            <a:solidFill>
              <a:srgbClr val="0070C0"/>
            </a:solidFill>
          </a:endParaRPr>
        </a:p>
      </dgm:t>
    </dgm:pt>
    <dgm:pt modelId="{59FBD9BB-F7B5-43BC-AE22-5DFE3B1A236D}" type="parTrans" cxnId="{D3575C1D-60CB-4383-8A6E-6B2CFEE2BF6D}">
      <dgm:prSet/>
      <dgm:spPr/>
      <dgm:t>
        <a:bodyPr/>
        <a:lstStyle/>
        <a:p>
          <a:endParaRPr lang="ru-RU"/>
        </a:p>
      </dgm:t>
    </dgm:pt>
    <dgm:pt modelId="{2A8D2E0C-ACD6-4CCB-9E1B-9983E4008B28}" type="sibTrans" cxnId="{D3575C1D-60CB-4383-8A6E-6B2CFEE2BF6D}">
      <dgm:prSet/>
      <dgm:spPr/>
      <dgm:t>
        <a:bodyPr/>
        <a:lstStyle/>
        <a:p>
          <a:endParaRPr lang="ru-RU"/>
        </a:p>
      </dgm:t>
    </dgm:pt>
    <dgm:pt modelId="{A35C6E5E-4CCD-4FAC-9BC8-FB747D73C9C4}" type="pres">
      <dgm:prSet presAssocID="{94FCA167-E4D5-42A8-9937-BF44483347AD}" presName="compositeShape" presStyleCnt="0">
        <dgm:presLayoutVars>
          <dgm:chMax val="7"/>
          <dgm:dir/>
          <dgm:resizeHandles val="exact"/>
        </dgm:presLayoutVars>
      </dgm:prSet>
      <dgm:spPr/>
    </dgm:pt>
    <dgm:pt modelId="{AF620EB6-0230-4F55-ADB5-A6F39B07D157}" type="pres">
      <dgm:prSet presAssocID="{94FCA167-E4D5-42A8-9937-BF44483347AD}" presName="wedge1" presStyleLbl="node1" presStyleIdx="0" presStyleCnt="3" custScaleX="104471" custScaleY="99833" custLinFactNeighborX="-1022" custLinFactNeighborY="-614"/>
      <dgm:spPr/>
      <dgm:t>
        <a:bodyPr/>
        <a:lstStyle/>
        <a:p>
          <a:endParaRPr lang="ru-RU"/>
        </a:p>
      </dgm:t>
    </dgm:pt>
    <dgm:pt modelId="{28B65AC1-BC33-423E-A169-9089833FEFC4}" type="pres">
      <dgm:prSet presAssocID="{94FCA167-E4D5-42A8-9937-BF44483347AD}" presName="dummy1a" presStyleCnt="0"/>
      <dgm:spPr/>
    </dgm:pt>
    <dgm:pt modelId="{B6E0556E-29B6-4BD9-AB84-44845FCA9A24}" type="pres">
      <dgm:prSet presAssocID="{94FCA167-E4D5-42A8-9937-BF44483347AD}" presName="dummy1b" presStyleCnt="0"/>
      <dgm:spPr/>
    </dgm:pt>
    <dgm:pt modelId="{B2E765D0-B3EF-404C-B030-7F6419C64F12}" type="pres">
      <dgm:prSet presAssocID="{94FCA167-E4D5-42A8-9937-BF44483347A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80B6A-9BB4-4FF9-A159-03BBEDA2FE37}" type="pres">
      <dgm:prSet presAssocID="{94FCA167-E4D5-42A8-9937-BF44483347AD}" presName="wedge2" presStyleLbl="node1" presStyleIdx="1" presStyleCnt="3"/>
      <dgm:spPr/>
      <dgm:t>
        <a:bodyPr/>
        <a:lstStyle/>
        <a:p>
          <a:endParaRPr lang="ru-RU"/>
        </a:p>
      </dgm:t>
    </dgm:pt>
    <dgm:pt modelId="{AAB06BEC-3F09-4F10-8CA6-EF2A2FE41E56}" type="pres">
      <dgm:prSet presAssocID="{94FCA167-E4D5-42A8-9937-BF44483347AD}" presName="dummy2a" presStyleCnt="0"/>
      <dgm:spPr/>
    </dgm:pt>
    <dgm:pt modelId="{FE0A084E-27AB-4DFE-A990-1B069AD5366D}" type="pres">
      <dgm:prSet presAssocID="{94FCA167-E4D5-42A8-9937-BF44483347AD}" presName="dummy2b" presStyleCnt="0"/>
      <dgm:spPr/>
    </dgm:pt>
    <dgm:pt modelId="{CAE1B9E0-D297-4902-96A4-A8B4E29D3B20}" type="pres">
      <dgm:prSet presAssocID="{94FCA167-E4D5-42A8-9937-BF44483347A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A0448-3C80-4495-AFB8-EF4D0C67E402}" type="pres">
      <dgm:prSet presAssocID="{94FCA167-E4D5-42A8-9937-BF44483347AD}" presName="wedge3" presStyleLbl="node1" presStyleIdx="2" presStyleCnt="3"/>
      <dgm:spPr/>
      <dgm:t>
        <a:bodyPr/>
        <a:lstStyle/>
        <a:p>
          <a:endParaRPr lang="ru-RU"/>
        </a:p>
      </dgm:t>
    </dgm:pt>
    <dgm:pt modelId="{1713ECCD-2159-4EB2-8F5C-FD60E946B55C}" type="pres">
      <dgm:prSet presAssocID="{94FCA167-E4D5-42A8-9937-BF44483347AD}" presName="dummy3a" presStyleCnt="0"/>
      <dgm:spPr/>
    </dgm:pt>
    <dgm:pt modelId="{B425A8DE-FD86-4C24-B892-365CB11DAA32}" type="pres">
      <dgm:prSet presAssocID="{94FCA167-E4D5-42A8-9937-BF44483347AD}" presName="dummy3b" presStyleCnt="0"/>
      <dgm:spPr/>
    </dgm:pt>
    <dgm:pt modelId="{31344216-6803-4430-BFC4-4E298336C6BD}" type="pres">
      <dgm:prSet presAssocID="{94FCA167-E4D5-42A8-9937-BF44483347A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C0484-C2EA-4DA4-8456-E2BB0C085571}" type="pres">
      <dgm:prSet presAssocID="{84C3511D-C6D0-4D58-8D55-C9143B03BEBA}" presName="arrowWedge1" presStyleLbl="fgSibTrans2D1" presStyleIdx="0" presStyleCnt="3"/>
      <dgm:spPr/>
    </dgm:pt>
    <dgm:pt modelId="{EE669D64-5282-4281-9BAF-7C8E392E05EF}" type="pres">
      <dgm:prSet presAssocID="{66500955-ED3C-440B-8E32-671EE567CB94}" presName="arrowWedge2" presStyleLbl="fgSibTrans2D1" presStyleIdx="1" presStyleCnt="3"/>
      <dgm:spPr/>
    </dgm:pt>
    <dgm:pt modelId="{A54DFF48-06FC-47F1-8702-DB623645F68C}" type="pres">
      <dgm:prSet presAssocID="{2A8D2E0C-ACD6-4CCB-9E1B-9983E4008B28}" presName="arrowWedge3" presStyleLbl="fgSibTrans2D1" presStyleIdx="2" presStyleCnt="3"/>
      <dgm:spPr/>
    </dgm:pt>
  </dgm:ptLst>
  <dgm:cxnLst>
    <dgm:cxn modelId="{3FFD57F6-7A5C-4686-9564-11BD70A1F325}" type="presOf" srcId="{896891C3-5690-4D71-8A2F-D8F53D23A45D}" destId="{AF620EB6-0230-4F55-ADB5-A6F39B07D157}" srcOrd="0" destOrd="0" presId="urn:microsoft.com/office/officeart/2005/8/layout/cycle8"/>
    <dgm:cxn modelId="{D3575C1D-60CB-4383-8A6E-6B2CFEE2BF6D}" srcId="{94FCA167-E4D5-42A8-9937-BF44483347AD}" destId="{1A7322D8-F148-489D-8741-C48FC996AAD0}" srcOrd="2" destOrd="0" parTransId="{59FBD9BB-F7B5-43BC-AE22-5DFE3B1A236D}" sibTransId="{2A8D2E0C-ACD6-4CCB-9E1B-9983E4008B28}"/>
    <dgm:cxn modelId="{787889DC-AF96-468A-BC97-53CF2E918302}" type="presOf" srcId="{896891C3-5690-4D71-8A2F-D8F53D23A45D}" destId="{B2E765D0-B3EF-404C-B030-7F6419C64F12}" srcOrd="1" destOrd="0" presId="urn:microsoft.com/office/officeart/2005/8/layout/cycle8"/>
    <dgm:cxn modelId="{2CFC5FB1-2ED8-4045-865E-764074E4AC76}" type="presOf" srcId="{1A7322D8-F148-489D-8741-C48FC996AAD0}" destId="{700A0448-3C80-4495-AFB8-EF4D0C67E402}" srcOrd="0" destOrd="0" presId="urn:microsoft.com/office/officeart/2005/8/layout/cycle8"/>
    <dgm:cxn modelId="{33380755-36AE-4BAD-AD34-623E559A7243}" srcId="{94FCA167-E4D5-42A8-9937-BF44483347AD}" destId="{896891C3-5690-4D71-8A2F-D8F53D23A45D}" srcOrd="0" destOrd="0" parTransId="{5CF89187-E8AA-4365-8DF6-B6FCDD47A71B}" sibTransId="{84C3511D-C6D0-4D58-8D55-C9143B03BEBA}"/>
    <dgm:cxn modelId="{D1F655F7-2709-4077-BAD9-09308994CDB9}" type="presOf" srcId="{94FCA167-E4D5-42A8-9937-BF44483347AD}" destId="{A35C6E5E-4CCD-4FAC-9BC8-FB747D73C9C4}" srcOrd="0" destOrd="0" presId="urn:microsoft.com/office/officeart/2005/8/layout/cycle8"/>
    <dgm:cxn modelId="{21A9391D-4782-43EC-876A-35C2F0CE4926}" type="presOf" srcId="{41EBA608-32EB-4DC4-8DA3-9D7EFC8E2385}" destId="{CAE1B9E0-D297-4902-96A4-A8B4E29D3B20}" srcOrd="1" destOrd="0" presId="urn:microsoft.com/office/officeart/2005/8/layout/cycle8"/>
    <dgm:cxn modelId="{EA0B68BA-F96F-4CE2-B2AE-6B4BFAC13AA2}" type="presOf" srcId="{1A7322D8-F148-489D-8741-C48FC996AAD0}" destId="{31344216-6803-4430-BFC4-4E298336C6BD}" srcOrd="1" destOrd="0" presId="urn:microsoft.com/office/officeart/2005/8/layout/cycle8"/>
    <dgm:cxn modelId="{6E6AFEA0-42AC-4E94-8876-095F1B73BFFC}" type="presOf" srcId="{41EBA608-32EB-4DC4-8DA3-9D7EFC8E2385}" destId="{2B780B6A-9BB4-4FF9-A159-03BBEDA2FE37}" srcOrd="0" destOrd="0" presId="urn:microsoft.com/office/officeart/2005/8/layout/cycle8"/>
    <dgm:cxn modelId="{266C9A87-3C3E-4716-8F6C-5877D4CB1CBD}" srcId="{94FCA167-E4D5-42A8-9937-BF44483347AD}" destId="{41EBA608-32EB-4DC4-8DA3-9D7EFC8E2385}" srcOrd="1" destOrd="0" parTransId="{5075472D-E43F-476F-B703-1EEB51937EBA}" sibTransId="{66500955-ED3C-440B-8E32-671EE567CB94}"/>
    <dgm:cxn modelId="{A8BE0E20-8F6D-4D8D-AC61-8868436C8C77}" type="presParOf" srcId="{A35C6E5E-4CCD-4FAC-9BC8-FB747D73C9C4}" destId="{AF620EB6-0230-4F55-ADB5-A6F39B07D157}" srcOrd="0" destOrd="0" presId="urn:microsoft.com/office/officeart/2005/8/layout/cycle8"/>
    <dgm:cxn modelId="{1AA9F2E0-D976-455D-A7E4-33737AC53740}" type="presParOf" srcId="{A35C6E5E-4CCD-4FAC-9BC8-FB747D73C9C4}" destId="{28B65AC1-BC33-423E-A169-9089833FEFC4}" srcOrd="1" destOrd="0" presId="urn:microsoft.com/office/officeart/2005/8/layout/cycle8"/>
    <dgm:cxn modelId="{0CD1F031-3E52-4D3E-BE17-8F20748274E4}" type="presParOf" srcId="{A35C6E5E-4CCD-4FAC-9BC8-FB747D73C9C4}" destId="{B6E0556E-29B6-4BD9-AB84-44845FCA9A24}" srcOrd="2" destOrd="0" presId="urn:microsoft.com/office/officeart/2005/8/layout/cycle8"/>
    <dgm:cxn modelId="{6636DA0B-FAB6-41D4-8E8A-8F68C0D94528}" type="presParOf" srcId="{A35C6E5E-4CCD-4FAC-9BC8-FB747D73C9C4}" destId="{B2E765D0-B3EF-404C-B030-7F6419C64F12}" srcOrd="3" destOrd="0" presId="urn:microsoft.com/office/officeart/2005/8/layout/cycle8"/>
    <dgm:cxn modelId="{3CEBF28E-C720-49AD-B5C3-8197B2E1CCED}" type="presParOf" srcId="{A35C6E5E-4CCD-4FAC-9BC8-FB747D73C9C4}" destId="{2B780B6A-9BB4-4FF9-A159-03BBEDA2FE37}" srcOrd="4" destOrd="0" presId="urn:microsoft.com/office/officeart/2005/8/layout/cycle8"/>
    <dgm:cxn modelId="{8696B187-A589-4847-9C29-A773C48B1F82}" type="presParOf" srcId="{A35C6E5E-4CCD-4FAC-9BC8-FB747D73C9C4}" destId="{AAB06BEC-3F09-4F10-8CA6-EF2A2FE41E56}" srcOrd="5" destOrd="0" presId="urn:microsoft.com/office/officeart/2005/8/layout/cycle8"/>
    <dgm:cxn modelId="{62D1599C-A3AC-480B-A8B2-44701F638D85}" type="presParOf" srcId="{A35C6E5E-4CCD-4FAC-9BC8-FB747D73C9C4}" destId="{FE0A084E-27AB-4DFE-A990-1B069AD5366D}" srcOrd="6" destOrd="0" presId="urn:microsoft.com/office/officeart/2005/8/layout/cycle8"/>
    <dgm:cxn modelId="{370B5BE7-0322-48FB-AC88-C5EBA34E50C6}" type="presParOf" srcId="{A35C6E5E-4CCD-4FAC-9BC8-FB747D73C9C4}" destId="{CAE1B9E0-D297-4902-96A4-A8B4E29D3B20}" srcOrd="7" destOrd="0" presId="urn:microsoft.com/office/officeart/2005/8/layout/cycle8"/>
    <dgm:cxn modelId="{8962DD02-C8A7-492B-B854-E5912E523455}" type="presParOf" srcId="{A35C6E5E-4CCD-4FAC-9BC8-FB747D73C9C4}" destId="{700A0448-3C80-4495-AFB8-EF4D0C67E402}" srcOrd="8" destOrd="0" presId="urn:microsoft.com/office/officeart/2005/8/layout/cycle8"/>
    <dgm:cxn modelId="{4F2EADF2-5408-45B3-B2B5-E12DBDBD4DAC}" type="presParOf" srcId="{A35C6E5E-4CCD-4FAC-9BC8-FB747D73C9C4}" destId="{1713ECCD-2159-4EB2-8F5C-FD60E946B55C}" srcOrd="9" destOrd="0" presId="urn:microsoft.com/office/officeart/2005/8/layout/cycle8"/>
    <dgm:cxn modelId="{F136A62D-D2CC-4AD6-9E90-8BEA00566F11}" type="presParOf" srcId="{A35C6E5E-4CCD-4FAC-9BC8-FB747D73C9C4}" destId="{B425A8DE-FD86-4C24-B892-365CB11DAA32}" srcOrd="10" destOrd="0" presId="urn:microsoft.com/office/officeart/2005/8/layout/cycle8"/>
    <dgm:cxn modelId="{ADD7CAE4-BB8B-4940-9180-C022FBEFD320}" type="presParOf" srcId="{A35C6E5E-4CCD-4FAC-9BC8-FB747D73C9C4}" destId="{31344216-6803-4430-BFC4-4E298336C6BD}" srcOrd="11" destOrd="0" presId="urn:microsoft.com/office/officeart/2005/8/layout/cycle8"/>
    <dgm:cxn modelId="{225C398B-5A48-4A13-AF21-82437B28549E}" type="presParOf" srcId="{A35C6E5E-4CCD-4FAC-9BC8-FB747D73C9C4}" destId="{ABBC0484-C2EA-4DA4-8456-E2BB0C085571}" srcOrd="12" destOrd="0" presId="urn:microsoft.com/office/officeart/2005/8/layout/cycle8"/>
    <dgm:cxn modelId="{8BDA899B-FA98-4993-AAAE-81BC90106B38}" type="presParOf" srcId="{A35C6E5E-4CCD-4FAC-9BC8-FB747D73C9C4}" destId="{EE669D64-5282-4281-9BAF-7C8E392E05EF}" srcOrd="13" destOrd="0" presId="urn:microsoft.com/office/officeart/2005/8/layout/cycle8"/>
    <dgm:cxn modelId="{CB16A51F-7E5F-4F19-B2C1-9450B6EE710B}" type="presParOf" srcId="{A35C6E5E-4CCD-4FAC-9BC8-FB747D73C9C4}" destId="{A54DFF48-06FC-47F1-8702-DB623645F68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1A4C00-361B-4D69-918E-550CC0AAF08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93A658C-11E0-409A-A324-0FD2821E2F49}">
      <dgm:prSet phldrT="[Текст]"/>
      <dgm:spPr/>
      <dgm:t>
        <a:bodyPr/>
        <a:lstStyle/>
        <a:p>
          <a:r>
            <a:rPr lang="uk-UA" dirty="0" smtClean="0">
              <a:solidFill>
                <a:srgbClr val="FF0000"/>
              </a:solidFill>
            </a:rPr>
            <a:t>50%</a:t>
          </a:r>
          <a:endParaRPr lang="ru-RU" dirty="0">
            <a:solidFill>
              <a:srgbClr val="FF0000"/>
            </a:solidFill>
          </a:endParaRPr>
        </a:p>
      </dgm:t>
    </dgm:pt>
    <dgm:pt modelId="{7A025761-A2C1-4C76-966C-3E5A11D94A62}" type="parTrans" cxnId="{D8C5C9A1-2E8B-467E-AB3D-E0EB4B20C0CD}">
      <dgm:prSet/>
      <dgm:spPr/>
      <dgm:t>
        <a:bodyPr/>
        <a:lstStyle/>
        <a:p>
          <a:endParaRPr lang="ru-RU"/>
        </a:p>
      </dgm:t>
    </dgm:pt>
    <dgm:pt modelId="{490A8229-705D-4347-990E-B0FDC372E716}" type="sibTrans" cxnId="{D8C5C9A1-2E8B-467E-AB3D-E0EB4B20C0CD}">
      <dgm:prSet/>
      <dgm:spPr/>
      <dgm:t>
        <a:bodyPr/>
        <a:lstStyle/>
        <a:p>
          <a:endParaRPr lang="ru-RU"/>
        </a:p>
      </dgm:t>
    </dgm:pt>
    <dgm:pt modelId="{85216DAC-2138-431B-AC76-F13DF5BC72BA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40%</a:t>
          </a:r>
          <a:endParaRPr lang="ru-RU" dirty="0">
            <a:solidFill>
              <a:srgbClr val="FFFF00"/>
            </a:solidFill>
          </a:endParaRPr>
        </a:p>
      </dgm:t>
    </dgm:pt>
    <dgm:pt modelId="{81B51F3A-E01E-4C93-873E-DB3AFC53621A}" type="parTrans" cxnId="{25E701BD-B949-4F32-9C6C-F7737A772F0A}">
      <dgm:prSet/>
      <dgm:spPr/>
      <dgm:t>
        <a:bodyPr/>
        <a:lstStyle/>
        <a:p>
          <a:endParaRPr lang="ru-RU"/>
        </a:p>
      </dgm:t>
    </dgm:pt>
    <dgm:pt modelId="{A7A53025-44C7-464F-9696-E27C013A332E}" type="sibTrans" cxnId="{25E701BD-B949-4F32-9C6C-F7737A772F0A}">
      <dgm:prSet/>
      <dgm:spPr/>
      <dgm:t>
        <a:bodyPr/>
        <a:lstStyle/>
        <a:p>
          <a:endParaRPr lang="ru-RU"/>
        </a:p>
      </dgm:t>
    </dgm:pt>
    <dgm:pt modelId="{23533BAD-DEC5-4CD7-BB95-2CC8BC4EA4FF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10%</a:t>
          </a:r>
          <a:endParaRPr lang="ru-RU" dirty="0">
            <a:solidFill>
              <a:srgbClr val="0070C0"/>
            </a:solidFill>
          </a:endParaRPr>
        </a:p>
      </dgm:t>
    </dgm:pt>
    <dgm:pt modelId="{548A0F89-3A11-4B39-8A95-928194CADFF2}" type="parTrans" cxnId="{95FCF7E4-880D-41E3-BA62-B2793430C782}">
      <dgm:prSet/>
      <dgm:spPr/>
      <dgm:t>
        <a:bodyPr/>
        <a:lstStyle/>
        <a:p>
          <a:endParaRPr lang="ru-RU"/>
        </a:p>
      </dgm:t>
    </dgm:pt>
    <dgm:pt modelId="{F15DEF44-D2C1-4936-AEC8-12DF36ABB0BF}" type="sibTrans" cxnId="{95FCF7E4-880D-41E3-BA62-B2793430C782}">
      <dgm:prSet/>
      <dgm:spPr/>
      <dgm:t>
        <a:bodyPr/>
        <a:lstStyle/>
        <a:p>
          <a:endParaRPr lang="ru-RU"/>
        </a:p>
      </dgm:t>
    </dgm:pt>
    <dgm:pt modelId="{E4839350-3D2D-4B17-909F-964B7228827B}" type="pres">
      <dgm:prSet presAssocID="{8A1A4C00-361B-4D69-918E-550CC0AAF08C}" presName="compositeShape" presStyleCnt="0">
        <dgm:presLayoutVars>
          <dgm:chMax val="7"/>
          <dgm:dir/>
          <dgm:resizeHandles val="exact"/>
        </dgm:presLayoutVars>
      </dgm:prSet>
      <dgm:spPr/>
    </dgm:pt>
    <dgm:pt modelId="{537E142C-0ECD-4981-A918-7CEA28766D0F}" type="pres">
      <dgm:prSet presAssocID="{8A1A4C00-361B-4D69-918E-550CC0AAF08C}" presName="wedge1" presStyleLbl="node1" presStyleIdx="0" presStyleCnt="3"/>
      <dgm:spPr/>
      <dgm:t>
        <a:bodyPr/>
        <a:lstStyle/>
        <a:p>
          <a:endParaRPr lang="ru-RU"/>
        </a:p>
      </dgm:t>
    </dgm:pt>
    <dgm:pt modelId="{DA36A3BC-183B-4545-B62A-3909135893F6}" type="pres">
      <dgm:prSet presAssocID="{8A1A4C00-361B-4D69-918E-550CC0AAF08C}" presName="dummy1a" presStyleCnt="0"/>
      <dgm:spPr/>
    </dgm:pt>
    <dgm:pt modelId="{77A36E0D-4795-4449-B221-53305691720A}" type="pres">
      <dgm:prSet presAssocID="{8A1A4C00-361B-4D69-918E-550CC0AAF08C}" presName="dummy1b" presStyleCnt="0"/>
      <dgm:spPr/>
    </dgm:pt>
    <dgm:pt modelId="{C4DCEADF-BEE0-4DEE-AF31-BAAA670EAD87}" type="pres">
      <dgm:prSet presAssocID="{8A1A4C00-361B-4D69-918E-550CC0AAF08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79A25-FD96-43D3-9995-7A08D749B98D}" type="pres">
      <dgm:prSet presAssocID="{8A1A4C00-361B-4D69-918E-550CC0AAF08C}" presName="wedge2" presStyleLbl="node1" presStyleIdx="1" presStyleCnt="3" custLinFactNeighborX="-466" custLinFactNeighborY="-958"/>
      <dgm:spPr/>
      <dgm:t>
        <a:bodyPr/>
        <a:lstStyle/>
        <a:p>
          <a:endParaRPr lang="ru-RU"/>
        </a:p>
      </dgm:t>
    </dgm:pt>
    <dgm:pt modelId="{953B219E-9D84-4A38-96CE-ED2F6CB68CEC}" type="pres">
      <dgm:prSet presAssocID="{8A1A4C00-361B-4D69-918E-550CC0AAF08C}" presName="dummy2a" presStyleCnt="0"/>
      <dgm:spPr/>
    </dgm:pt>
    <dgm:pt modelId="{B6BBED4F-5632-434E-BE84-53D095205454}" type="pres">
      <dgm:prSet presAssocID="{8A1A4C00-361B-4D69-918E-550CC0AAF08C}" presName="dummy2b" presStyleCnt="0"/>
      <dgm:spPr/>
    </dgm:pt>
    <dgm:pt modelId="{4DCA4F7D-73D4-476B-A1CB-0F265FFA054D}" type="pres">
      <dgm:prSet presAssocID="{8A1A4C00-361B-4D69-918E-550CC0AAF08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D0A29-0175-496B-8424-549331945D94}" type="pres">
      <dgm:prSet presAssocID="{8A1A4C00-361B-4D69-918E-550CC0AAF08C}" presName="wedge3" presStyleLbl="node1" presStyleIdx="2" presStyleCnt="3"/>
      <dgm:spPr/>
      <dgm:t>
        <a:bodyPr/>
        <a:lstStyle/>
        <a:p>
          <a:endParaRPr lang="ru-RU"/>
        </a:p>
      </dgm:t>
    </dgm:pt>
    <dgm:pt modelId="{0256CDE8-67DC-4D10-8503-86847F6AC635}" type="pres">
      <dgm:prSet presAssocID="{8A1A4C00-361B-4D69-918E-550CC0AAF08C}" presName="dummy3a" presStyleCnt="0"/>
      <dgm:spPr/>
    </dgm:pt>
    <dgm:pt modelId="{99EA5A86-ECCA-45FA-9A23-24D9A878673F}" type="pres">
      <dgm:prSet presAssocID="{8A1A4C00-361B-4D69-918E-550CC0AAF08C}" presName="dummy3b" presStyleCnt="0"/>
      <dgm:spPr/>
    </dgm:pt>
    <dgm:pt modelId="{C56E94A4-0561-490D-A65C-92D7454F5674}" type="pres">
      <dgm:prSet presAssocID="{8A1A4C00-361B-4D69-918E-550CC0AAF08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6B2BC-506C-4C01-9568-C99D317B9542}" type="pres">
      <dgm:prSet presAssocID="{490A8229-705D-4347-990E-B0FDC372E716}" presName="arrowWedge1" presStyleLbl="fgSibTrans2D1" presStyleIdx="0" presStyleCnt="3" custLinFactNeighborX="-1352" custLinFactNeighborY="926"/>
      <dgm:spPr/>
    </dgm:pt>
    <dgm:pt modelId="{89AA84E5-3AB1-4EB6-A5EC-66A3B38DCF09}" type="pres">
      <dgm:prSet presAssocID="{A7A53025-44C7-464F-9696-E27C013A332E}" presName="arrowWedge2" presStyleLbl="fgSibTrans2D1" presStyleIdx="1" presStyleCnt="3"/>
      <dgm:spPr/>
    </dgm:pt>
    <dgm:pt modelId="{34AD3F08-9F7B-4BCB-8225-EC9D05278671}" type="pres">
      <dgm:prSet presAssocID="{F15DEF44-D2C1-4936-AEC8-12DF36ABB0BF}" presName="arrowWedge3" presStyleLbl="fgSibTrans2D1" presStyleIdx="2" presStyleCnt="3"/>
      <dgm:spPr/>
    </dgm:pt>
  </dgm:ptLst>
  <dgm:cxnLst>
    <dgm:cxn modelId="{D9C5F9FE-0EDE-408A-8875-14155FB9BEEC}" type="presOf" srcId="{8A1A4C00-361B-4D69-918E-550CC0AAF08C}" destId="{E4839350-3D2D-4B17-909F-964B7228827B}" srcOrd="0" destOrd="0" presId="urn:microsoft.com/office/officeart/2005/8/layout/cycle8"/>
    <dgm:cxn modelId="{55524AFD-C12F-48C6-AF7C-9E7D5DEA23FA}" type="presOf" srcId="{85216DAC-2138-431B-AC76-F13DF5BC72BA}" destId="{51279A25-FD96-43D3-9995-7A08D749B98D}" srcOrd="0" destOrd="0" presId="urn:microsoft.com/office/officeart/2005/8/layout/cycle8"/>
    <dgm:cxn modelId="{95FCF7E4-880D-41E3-BA62-B2793430C782}" srcId="{8A1A4C00-361B-4D69-918E-550CC0AAF08C}" destId="{23533BAD-DEC5-4CD7-BB95-2CC8BC4EA4FF}" srcOrd="2" destOrd="0" parTransId="{548A0F89-3A11-4B39-8A95-928194CADFF2}" sibTransId="{F15DEF44-D2C1-4936-AEC8-12DF36ABB0BF}"/>
    <dgm:cxn modelId="{A86CC663-6C16-4185-8F2E-BB85B5EDF23D}" type="presOf" srcId="{85216DAC-2138-431B-AC76-F13DF5BC72BA}" destId="{4DCA4F7D-73D4-476B-A1CB-0F265FFA054D}" srcOrd="1" destOrd="0" presId="urn:microsoft.com/office/officeart/2005/8/layout/cycle8"/>
    <dgm:cxn modelId="{25E701BD-B949-4F32-9C6C-F7737A772F0A}" srcId="{8A1A4C00-361B-4D69-918E-550CC0AAF08C}" destId="{85216DAC-2138-431B-AC76-F13DF5BC72BA}" srcOrd="1" destOrd="0" parTransId="{81B51F3A-E01E-4C93-873E-DB3AFC53621A}" sibTransId="{A7A53025-44C7-464F-9696-E27C013A332E}"/>
    <dgm:cxn modelId="{D8C5C9A1-2E8B-467E-AB3D-E0EB4B20C0CD}" srcId="{8A1A4C00-361B-4D69-918E-550CC0AAF08C}" destId="{293A658C-11E0-409A-A324-0FD2821E2F49}" srcOrd="0" destOrd="0" parTransId="{7A025761-A2C1-4C76-966C-3E5A11D94A62}" sibTransId="{490A8229-705D-4347-990E-B0FDC372E716}"/>
    <dgm:cxn modelId="{20C2E2D0-3C2A-48E6-8B63-1636C3380DC1}" type="presOf" srcId="{23533BAD-DEC5-4CD7-BB95-2CC8BC4EA4FF}" destId="{517D0A29-0175-496B-8424-549331945D94}" srcOrd="0" destOrd="0" presId="urn:microsoft.com/office/officeart/2005/8/layout/cycle8"/>
    <dgm:cxn modelId="{7F08077E-5E57-4663-8C2B-1D3E814960D2}" type="presOf" srcId="{293A658C-11E0-409A-A324-0FD2821E2F49}" destId="{C4DCEADF-BEE0-4DEE-AF31-BAAA670EAD87}" srcOrd="1" destOrd="0" presId="urn:microsoft.com/office/officeart/2005/8/layout/cycle8"/>
    <dgm:cxn modelId="{082307E9-17A0-47AC-8F27-0DC317AF63E1}" type="presOf" srcId="{23533BAD-DEC5-4CD7-BB95-2CC8BC4EA4FF}" destId="{C56E94A4-0561-490D-A65C-92D7454F5674}" srcOrd="1" destOrd="0" presId="urn:microsoft.com/office/officeart/2005/8/layout/cycle8"/>
    <dgm:cxn modelId="{993FDE13-FAA4-4226-8005-0335295DB525}" type="presOf" srcId="{293A658C-11E0-409A-A324-0FD2821E2F49}" destId="{537E142C-0ECD-4981-A918-7CEA28766D0F}" srcOrd="0" destOrd="0" presId="urn:microsoft.com/office/officeart/2005/8/layout/cycle8"/>
    <dgm:cxn modelId="{C08B4918-D279-46AF-8769-DB5F69619D8F}" type="presParOf" srcId="{E4839350-3D2D-4B17-909F-964B7228827B}" destId="{537E142C-0ECD-4981-A918-7CEA28766D0F}" srcOrd="0" destOrd="0" presId="urn:microsoft.com/office/officeart/2005/8/layout/cycle8"/>
    <dgm:cxn modelId="{551F8478-BCD9-487A-86C2-4F5FFA663EFD}" type="presParOf" srcId="{E4839350-3D2D-4B17-909F-964B7228827B}" destId="{DA36A3BC-183B-4545-B62A-3909135893F6}" srcOrd="1" destOrd="0" presId="urn:microsoft.com/office/officeart/2005/8/layout/cycle8"/>
    <dgm:cxn modelId="{E278EF03-1023-413D-A87E-172316339FCA}" type="presParOf" srcId="{E4839350-3D2D-4B17-909F-964B7228827B}" destId="{77A36E0D-4795-4449-B221-53305691720A}" srcOrd="2" destOrd="0" presId="urn:microsoft.com/office/officeart/2005/8/layout/cycle8"/>
    <dgm:cxn modelId="{E0B65AC6-2FDC-471D-B33A-4C0530205472}" type="presParOf" srcId="{E4839350-3D2D-4B17-909F-964B7228827B}" destId="{C4DCEADF-BEE0-4DEE-AF31-BAAA670EAD87}" srcOrd="3" destOrd="0" presId="urn:microsoft.com/office/officeart/2005/8/layout/cycle8"/>
    <dgm:cxn modelId="{D35798AD-F036-4ECA-900C-1E8D5F426796}" type="presParOf" srcId="{E4839350-3D2D-4B17-909F-964B7228827B}" destId="{51279A25-FD96-43D3-9995-7A08D749B98D}" srcOrd="4" destOrd="0" presId="urn:microsoft.com/office/officeart/2005/8/layout/cycle8"/>
    <dgm:cxn modelId="{CC5DCE34-3C40-44AF-9C95-3F6B40E26189}" type="presParOf" srcId="{E4839350-3D2D-4B17-909F-964B7228827B}" destId="{953B219E-9D84-4A38-96CE-ED2F6CB68CEC}" srcOrd="5" destOrd="0" presId="urn:microsoft.com/office/officeart/2005/8/layout/cycle8"/>
    <dgm:cxn modelId="{970250F9-12DD-4E4A-A50C-A0CB1A58C25F}" type="presParOf" srcId="{E4839350-3D2D-4B17-909F-964B7228827B}" destId="{B6BBED4F-5632-434E-BE84-53D095205454}" srcOrd="6" destOrd="0" presId="urn:microsoft.com/office/officeart/2005/8/layout/cycle8"/>
    <dgm:cxn modelId="{7D91F7F7-8F3B-4717-B188-245FD6B37713}" type="presParOf" srcId="{E4839350-3D2D-4B17-909F-964B7228827B}" destId="{4DCA4F7D-73D4-476B-A1CB-0F265FFA054D}" srcOrd="7" destOrd="0" presId="urn:microsoft.com/office/officeart/2005/8/layout/cycle8"/>
    <dgm:cxn modelId="{69EA3DF9-56BC-4DD8-AA79-C3D7B4CCDF70}" type="presParOf" srcId="{E4839350-3D2D-4B17-909F-964B7228827B}" destId="{517D0A29-0175-496B-8424-549331945D94}" srcOrd="8" destOrd="0" presId="urn:microsoft.com/office/officeart/2005/8/layout/cycle8"/>
    <dgm:cxn modelId="{3D92B2F5-C4A5-4628-B19E-C736AF9ED31F}" type="presParOf" srcId="{E4839350-3D2D-4B17-909F-964B7228827B}" destId="{0256CDE8-67DC-4D10-8503-86847F6AC635}" srcOrd="9" destOrd="0" presId="urn:microsoft.com/office/officeart/2005/8/layout/cycle8"/>
    <dgm:cxn modelId="{F5803506-068E-4CBC-A37B-F117FD581074}" type="presParOf" srcId="{E4839350-3D2D-4B17-909F-964B7228827B}" destId="{99EA5A86-ECCA-45FA-9A23-24D9A878673F}" srcOrd="10" destOrd="0" presId="urn:microsoft.com/office/officeart/2005/8/layout/cycle8"/>
    <dgm:cxn modelId="{977AFDB4-344A-4B49-AA68-C243AB13DB4C}" type="presParOf" srcId="{E4839350-3D2D-4B17-909F-964B7228827B}" destId="{C56E94A4-0561-490D-A65C-92D7454F5674}" srcOrd="11" destOrd="0" presId="urn:microsoft.com/office/officeart/2005/8/layout/cycle8"/>
    <dgm:cxn modelId="{4CDDB9DA-22D2-4972-9C79-F16958333DC9}" type="presParOf" srcId="{E4839350-3D2D-4B17-909F-964B7228827B}" destId="{E386B2BC-506C-4C01-9568-C99D317B9542}" srcOrd="12" destOrd="0" presId="urn:microsoft.com/office/officeart/2005/8/layout/cycle8"/>
    <dgm:cxn modelId="{D002CFB0-0AFF-4F1A-9645-D6CA9DA78045}" type="presParOf" srcId="{E4839350-3D2D-4B17-909F-964B7228827B}" destId="{89AA84E5-3AB1-4EB6-A5EC-66A3B38DCF09}" srcOrd="13" destOrd="0" presId="urn:microsoft.com/office/officeart/2005/8/layout/cycle8"/>
    <dgm:cxn modelId="{CEB943BC-09CE-4150-91CA-ED21CF983989}" type="presParOf" srcId="{E4839350-3D2D-4B17-909F-964B7228827B}" destId="{34AD3F08-9F7B-4BCB-8225-EC9D0527867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620EB6-0230-4F55-ADB5-A6F39B07D157}">
      <dsp:nvSpPr>
        <dsp:cNvPr id="0" name=""/>
        <dsp:cNvSpPr/>
      </dsp:nvSpPr>
      <dsp:spPr>
        <a:xfrm>
          <a:off x="194643" y="230349"/>
          <a:ext cx="2821089" cy="269584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>
              <a:solidFill>
                <a:srgbClr val="FF0000"/>
              </a:solidFill>
            </a:rPr>
            <a:t>40%</a:t>
          </a:r>
          <a:endParaRPr lang="ru-RU" sz="3900" kern="1200" dirty="0">
            <a:solidFill>
              <a:srgbClr val="FF0000"/>
            </a:solidFill>
          </a:endParaRPr>
        </a:p>
      </dsp:txBody>
      <dsp:txXfrm>
        <a:off x="1681425" y="801612"/>
        <a:ext cx="1007531" cy="802335"/>
      </dsp:txXfrm>
    </dsp:sp>
    <dsp:sp modelId="{2B780B6A-9BB4-4FF9-A159-03BBEDA2FE37}">
      <dsp:nvSpPr>
        <dsp:cNvPr id="0" name=""/>
        <dsp:cNvSpPr/>
      </dsp:nvSpPr>
      <dsp:spPr>
        <a:xfrm>
          <a:off x="226993" y="341116"/>
          <a:ext cx="2700356" cy="270035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dirty="0" smtClean="0">
              <a:solidFill>
                <a:srgbClr val="FFFF00"/>
              </a:solidFill>
            </a:rPr>
            <a:t>30%</a:t>
          </a:r>
          <a:endParaRPr lang="ru-RU" sz="3900" kern="1200" dirty="0">
            <a:solidFill>
              <a:srgbClr val="FFFF00"/>
            </a:solidFill>
          </a:endParaRPr>
        </a:p>
      </dsp:txBody>
      <dsp:txXfrm>
        <a:off x="869935" y="2093133"/>
        <a:ext cx="1446619" cy="707236"/>
      </dsp:txXfrm>
    </dsp:sp>
    <dsp:sp modelId="{700A0448-3C80-4495-AFB8-EF4D0C67E402}">
      <dsp:nvSpPr>
        <dsp:cNvPr id="0" name=""/>
        <dsp:cNvSpPr/>
      </dsp:nvSpPr>
      <dsp:spPr>
        <a:xfrm>
          <a:off x="171379" y="244675"/>
          <a:ext cx="2700356" cy="270035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rgbClr val="0070C0"/>
              </a:solidFill>
            </a:rPr>
            <a:t>30%</a:t>
          </a:r>
          <a:endParaRPr lang="ru-RU" sz="3900" kern="1200" dirty="0">
            <a:solidFill>
              <a:srgbClr val="0070C0"/>
            </a:solidFill>
          </a:endParaRPr>
        </a:p>
      </dsp:txBody>
      <dsp:txXfrm>
        <a:off x="484170" y="816893"/>
        <a:ext cx="964413" cy="803677"/>
      </dsp:txXfrm>
    </dsp:sp>
    <dsp:sp modelId="{ABBC0484-C2EA-4DA4-8456-E2BB0C085571}">
      <dsp:nvSpPr>
        <dsp:cNvPr id="0" name=""/>
        <dsp:cNvSpPr/>
      </dsp:nvSpPr>
      <dsp:spPr>
        <a:xfrm>
          <a:off x="87263" y="60960"/>
          <a:ext cx="3034686" cy="303468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69D64-5282-4281-9BAF-7C8E392E05EF}">
      <dsp:nvSpPr>
        <dsp:cNvPr id="0" name=""/>
        <dsp:cNvSpPr/>
      </dsp:nvSpPr>
      <dsp:spPr>
        <a:xfrm>
          <a:off x="59828" y="173780"/>
          <a:ext cx="3034686" cy="303468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DFF48-06FC-47F1-8702-DB623645F68C}">
      <dsp:nvSpPr>
        <dsp:cNvPr id="0" name=""/>
        <dsp:cNvSpPr/>
      </dsp:nvSpPr>
      <dsp:spPr>
        <a:xfrm>
          <a:off x="3991" y="77510"/>
          <a:ext cx="3034686" cy="303468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7E142C-0ECD-4981-A918-7CEA28766D0F}">
      <dsp:nvSpPr>
        <dsp:cNvPr id="0" name=""/>
        <dsp:cNvSpPr/>
      </dsp:nvSpPr>
      <dsp:spPr>
        <a:xfrm>
          <a:off x="641213" y="213599"/>
          <a:ext cx="2760364" cy="276036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>
              <a:solidFill>
                <a:srgbClr val="FF0000"/>
              </a:solidFill>
            </a:rPr>
            <a:t>50%</a:t>
          </a:r>
          <a:endParaRPr lang="ru-RU" sz="4000" kern="1200" dirty="0">
            <a:solidFill>
              <a:srgbClr val="FF0000"/>
            </a:solidFill>
          </a:endParaRPr>
        </a:p>
      </dsp:txBody>
      <dsp:txXfrm>
        <a:off x="2095990" y="798533"/>
        <a:ext cx="985844" cy="821537"/>
      </dsp:txXfrm>
    </dsp:sp>
    <dsp:sp modelId="{51279A25-FD96-43D3-9995-7A08D749B98D}">
      <dsp:nvSpPr>
        <dsp:cNvPr id="0" name=""/>
        <dsp:cNvSpPr/>
      </dsp:nvSpPr>
      <dsp:spPr>
        <a:xfrm>
          <a:off x="571499" y="285739"/>
          <a:ext cx="2760364" cy="276036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FFFF00"/>
              </a:solidFill>
            </a:rPr>
            <a:t>40%</a:t>
          </a:r>
          <a:endParaRPr lang="ru-RU" sz="4000" kern="1200" dirty="0">
            <a:solidFill>
              <a:srgbClr val="FFFF00"/>
            </a:solidFill>
          </a:endParaRPr>
        </a:p>
      </dsp:txBody>
      <dsp:txXfrm>
        <a:off x="1228729" y="2076690"/>
        <a:ext cx="1478766" cy="722952"/>
      </dsp:txXfrm>
    </dsp:sp>
    <dsp:sp modelId="{517D0A29-0175-496B-8424-549331945D94}">
      <dsp:nvSpPr>
        <dsp:cNvPr id="0" name=""/>
        <dsp:cNvSpPr/>
      </dsp:nvSpPr>
      <dsp:spPr>
        <a:xfrm>
          <a:off x="527512" y="213599"/>
          <a:ext cx="2760364" cy="276036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070C0"/>
              </a:solidFill>
            </a:rPr>
            <a:t>10%</a:t>
          </a:r>
          <a:endParaRPr lang="ru-RU" sz="4000" kern="1200" dirty="0">
            <a:solidFill>
              <a:srgbClr val="0070C0"/>
            </a:solidFill>
          </a:endParaRPr>
        </a:p>
      </dsp:txBody>
      <dsp:txXfrm>
        <a:off x="847254" y="798533"/>
        <a:ext cx="985844" cy="821537"/>
      </dsp:txXfrm>
    </dsp:sp>
    <dsp:sp modelId="{E386B2BC-506C-4C01-9568-C99D317B9542}">
      <dsp:nvSpPr>
        <dsp:cNvPr id="0" name=""/>
        <dsp:cNvSpPr/>
      </dsp:nvSpPr>
      <dsp:spPr>
        <a:xfrm>
          <a:off x="428620" y="71445"/>
          <a:ext cx="3102123" cy="310212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A84E5-3AB1-4EB6-A5EC-66A3B38DCF09}">
      <dsp:nvSpPr>
        <dsp:cNvPr id="0" name=""/>
        <dsp:cNvSpPr/>
      </dsp:nvSpPr>
      <dsp:spPr>
        <a:xfrm>
          <a:off x="400619" y="114685"/>
          <a:ext cx="3102123" cy="310212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D3F08-9F7B-4BCB-8225-EC9D05278671}">
      <dsp:nvSpPr>
        <dsp:cNvPr id="0" name=""/>
        <dsp:cNvSpPr/>
      </dsp:nvSpPr>
      <dsp:spPr>
        <a:xfrm>
          <a:off x="356404" y="42719"/>
          <a:ext cx="3102123" cy="310212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1470025"/>
          </a:xfr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24567B-3624-4612-997D-D49695649B6B}" type="slidenum">
              <a:rPr lang="ru-RU"/>
              <a:pPr/>
              <a:t>‹#›</a:t>
            </a:fld>
            <a:endParaRPr lang="ru-RU" dirty="0"/>
          </a:p>
        </p:txBody>
      </p:sp>
      <p:pic>
        <p:nvPicPr>
          <p:cNvPr id="3079" name="Picture 7" descr="4c8aa36f7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989138"/>
            <a:ext cx="4235450" cy="36004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CDC93-B978-4172-926B-074187117F5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6438" y="274638"/>
            <a:ext cx="19081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1913" y="274638"/>
            <a:ext cx="557212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32DB4-0C7E-4556-B57A-AEA37A8E743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9C321-1AC9-46A2-BB5C-AB208369681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60BAD-21BF-4C9B-96E1-02B79E8E4F8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446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A2E27-BF37-425A-AC8A-A52724CF191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FB6FF-157C-4D58-84EF-30BCD7B1237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EFC13-D11E-46E2-A988-5FDF786D06F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E1FAD-BD64-4C31-8CA8-E11B4D9F2C8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44A7C-71DC-44C4-8094-F5B1019F0AC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35D91-C26E-4DB0-AEAE-C554DFD0829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65_5187"/>
          <p:cNvPicPr>
            <a:picLocks noChangeAspect="1" noChangeArrowheads="1"/>
          </p:cNvPicPr>
          <p:nvPr/>
        </p:nvPicPr>
        <p:blipFill>
          <a:blip r:embed="rId13" cstate="print"/>
          <a:srcRect l="35432" r="40158"/>
          <a:stretch>
            <a:fillRect/>
          </a:stretch>
        </p:blipFill>
        <p:spPr bwMode="auto">
          <a:xfrm>
            <a:off x="-36513" y="0"/>
            <a:ext cx="1487488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7813" y="6237288"/>
            <a:ext cx="24209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0200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245225"/>
            <a:ext cx="13065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777A66F-2166-4A37-836B-6656D0576BE9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7129462" cy="1143000"/>
          </a:xfrm>
          <a:prstGeom prst="rect">
            <a:avLst/>
          </a:prstGeom>
          <a:solidFill>
            <a:schemeClr val="bg1">
              <a:alpha val="89999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971550" y="-230188"/>
            <a:ext cx="1008063" cy="7316788"/>
          </a:xfrm>
          <a:custGeom>
            <a:avLst/>
            <a:gdLst/>
            <a:ahLst/>
            <a:cxnLst>
              <a:cxn ang="0">
                <a:pos x="317" y="159"/>
              </a:cxn>
              <a:cxn ang="0">
                <a:pos x="0" y="2654"/>
              </a:cxn>
              <a:cxn ang="0">
                <a:pos x="317" y="4513"/>
              </a:cxn>
              <a:cxn ang="0">
                <a:pos x="635" y="1701"/>
              </a:cxn>
              <a:cxn ang="0">
                <a:pos x="317" y="159"/>
              </a:cxn>
            </a:cxnLst>
            <a:rect l="0" t="0" r="r" b="b"/>
            <a:pathLst>
              <a:path w="635" h="4672">
                <a:moveTo>
                  <a:pt x="317" y="159"/>
                </a:moveTo>
                <a:cubicBezTo>
                  <a:pt x="211" y="318"/>
                  <a:pt x="0" y="1928"/>
                  <a:pt x="0" y="2654"/>
                </a:cubicBezTo>
                <a:cubicBezTo>
                  <a:pt x="0" y="3380"/>
                  <a:pt x="211" y="4672"/>
                  <a:pt x="317" y="4513"/>
                </a:cubicBezTo>
                <a:cubicBezTo>
                  <a:pt x="423" y="4354"/>
                  <a:pt x="635" y="2427"/>
                  <a:pt x="635" y="1701"/>
                </a:cubicBezTo>
                <a:cubicBezTo>
                  <a:pt x="635" y="975"/>
                  <a:pt x="423" y="0"/>
                  <a:pt x="317" y="15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Microsoft_Office_PowerPoint1.sld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428604"/>
            <a:ext cx="792958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Презентація  власного </a:t>
            </a:r>
          </a:p>
          <a:p>
            <a:pPr algn="ctr"/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педагогічного досвіду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10000">
    <p:dissolve/>
    <p:sndAc>
      <p:stSnd>
        <p:snd r:embed="rId2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14290"/>
            <a:ext cx="8429652" cy="6215106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Palatino Linotype" pitchFamily="18" charset="0"/>
              </a:rPr>
              <a:t>     «</a:t>
            </a:r>
            <a:r>
              <a:rPr lang="ru-RU" sz="2800" b="1" dirty="0" smtClean="0">
                <a:solidFill>
                  <a:srgbClr val="C00000"/>
                </a:solidFill>
                <a:latin typeface="Palatino Linotype" pitchFamily="18" charset="0"/>
              </a:rPr>
              <a:t>Дитяча  природа  ясно  вимагає  наочності.  </a:t>
            </a:r>
            <a:r>
              <a:rPr lang="uk-UA" sz="2800" b="1" dirty="0" smtClean="0">
                <a:solidFill>
                  <a:srgbClr val="C00000"/>
                </a:solidFill>
                <a:latin typeface="Palatino Linotype" pitchFamily="18" charset="0"/>
              </a:rPr>
              <a:t>Учіть  дитину  яким-небудь  п'яти невідомим  йому  словам,  і  він  буде довго  і  марно  мучитися  над  ними;  але  пов'яжіть  з  малюнками  двадцять  таких слів -   і дитина  засвоїть  їх  на  льоту.  Ви  пояснюєте  дитині  дуже  просту  думку,  і  він  вас  не  розуміє;  ви  пояснюєте  тій  ж е дитині  складний</a:t>
            </a:r>
            <a:r>
              <a:rPr lang="uk-UA" sz="2800" dirty="0" smtClean="0">
                <a:solidFill>
                  <a:srgbClr val="C00000"/>
                </a:solidFill>
                <a:latin typeface="Palatino Linotype" pitchFamily="18" charset="0"/>
              </a:rPr>
              <a:t>  </a:t>
            </a:r>
            <a:r>
              <a:rPr lang="uk-UA" sz="2800" b="1" dirty="0" smtClean="0">
                <a:solidFill>
                  <a:srgbClr val="C00000"/>
                </a:solidFill>
                <a:latin typeface="Palatino Linotype" pitchFamily="18" charset="0"/>
              </a:rPr>
              <a:t>малюнок,  і  він  вас  зрозуміє  швидко... </a:t>
            </a:r>
            <a:r>
              <a:rPr lang="ru-RU" sz="2800" b="1" dirty="0" smtClean="0">
                <a:solidFill>
                  <a:srgbClr val="C00000"/>
                </a:solidFill>
                <a:latin typeface="Palatino Linotype" pitchFamily="18" charset="0"/>
              </a:rPr>
              <a:t>Якщо  ви  входите  в клас,  від  якого  важко  добитися  слова, почніть  показувати  малюнки,  і  клас  заговорить,  а  головне,  заговорить  вільно».</a:t>
            </a:r>
          </a:p>
          <a:p>
            <a:pPr algn="ctr">
              <a:buNone/>
            </a:pPr>
            <a:r>
              <a:rPr lang="uk-UA" sz="2800" b="1" dirty="0" smtClean="0">
                <a:solidFill>
                  <a:srgbClr val="C00000"/>
                </a:solidFill>
                <a:latin typeface="Palatino Linotype" pitchFamily="18" charset="0"/>
              </a:rPr>
              <a:t>                                   К. Д. Ушинський</a:t>
            </a:r>
            <a:endParaRPr lang="ru-RU" sz="2800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 algn="ctr"/>
            <a:endParaRPr lang="ru-RU" sz="2400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endParaRPr lang="ru-RU" sz="2400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5000">
    <p:sndAc>
      <p:stSnd>
        <p:snd r:embed="rId1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214291"/>
            <a:ext cx="6535753" cy="4510853"/>
          </a:xfrm>
        </p:spPr>
        <p:txBody>
          <a:bodyPr/>
          <a:lstStyle/>
          <a:p>
            <a:pPr algn="ctr">
              <a:buNone/>
            </a:pPr>
            <a:r>
              <a:rPr lang="uk-UA" sz="2000" b="1" dirty="0" smtClean="0">
                <a:solidFill>
                  <a:srgbClr val="C00000"/>
                </a:solidFill>
                <a:latin typeface="Palatino Linotype" pitchFamily="18" charset="0"/>
              </a:rPr>
              <a:t>Презентація - це  набір  послідовно  змінюючих  одна  одну сторінок - слайдів,  на  кожній  з  яких  можна  розмістити  будь – який  текст,  малюнки, схеми,  відео - аудіо  фрагменти,  анімацію, </a:t>
            </a:r>
            <a:r>
              <a:rPr lang="ru-RU" sz="2000" b="1" dirty="0" smtClean="0">
                <a:solidFill>
                  <a:srgbClr val="C00000"/>
                </a:solidFill>
                <a:latin typeface="Palatino Linotype" pitchFamily="18" charset="0"/>
              </a:rPr>
              <a:t> </a:t>
            </a:r>
            <a:r>
              <a:rPr lang="uk-UA" sz="2000" b="1" dirty="0" smtClean="0">
                <a:solidFill>
                  <a:srgbClr val="C00000"/>
                </a:solidFill>
                <a:latin typeface="Palatino Linotype" pitchFamily="18" charset="0"/>
              </a:rPr>
              <a:t>3</a:t>
            </a:r>
            <a:r>
              <a:rPr lang="ru-RU" sz="2000" b="1" dirty="0" smtClean="0">
                <a:solidFill>
                  <a:srgbClr val="C00000"/>
                </a:solidFill>
                <a:latin typeface="Palatino Linotype" pitchFamily="18" charset="0"/>
              </a:rPr>
              <a:t>D</a:t>
            </a:r>
            <a:r>
              <a:rPr lang="uk-UA" sz="2000" b="1" dirty="0" smtClean="0">
                <a:solidFill>
                  <a:srgbClr val="C00000"/>
                </a:solidFill>
                <a:latin typeface="Palatino Linotype" pitchFamily="18" charset="0"/>
              </a:rPr>
              <a:t> - графіку,  використовуючи  при  цьому різні  елементи  оформлення.</a:t>
            </a:r>
            <a:br>
              <a:rPr lang="uk-UA" sz="2000" b="1" dirty="0" smtClean="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Palatino Linotype" pitchFamily="18" charset="0"/>
              </a:rPr>
              <a:t>     Ця  мультимедійна  форма  дозволяє  подати  матеріал  як  систему  яскравих  опорних образів,  наповнених  вичерпною  структурованою  інформацією  в  алгоритмічному порядку.  Мета  такого  подання  навчальної  інформації,  перш  за  все,  у  формуванні  у школярів  системи  образного  мислення. </a:t>
            </a:r>
            <a:r>
              <a:rPr lang="ru-RU" sz="2400" b="1" dirty="0" smtClean="0">
                <a:solidFill>
                  <a:srgbClr val="C00000"/>
                </a:solidFill>
                <a:latin typeface="Palatino Linotype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Palatino Linotype" pitchFamily="18" charset="0"/>
              </a:rPr>
            </a:br>
            <a:endParaRPr lang="ru-RU" sz="24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advClick="0" advTm="46000">
    <p:sndAc>
      <p:stSnd>
        <p:snd r:embed="rId2" name="Записанный звук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85728"/>
            <a:ext cx="7632700" cy="4525963"/>
          </a:xfrm>
        </p:spPr>
        <p:txBody>
          <a:bodyPr/>
          <a:lstStyle/>
          <a:p>
            <a:pPr algn="ctr">
              <a:buNone/>
            </a:pPr>
            <a:r>
              <a:rPr lang="uk-UA" sz="2800" b="1" dirty="0" smtClean="0">
                <a:solidFill>
                  <a:srgbClr val="C00000"/>
                </a:solidFill>
                <a:latin typeface="Palatino Linotype" pitchFamily="18" charset="0"/>
              </a:rPr>
              <a:t>Дана  технологія  може  використовуватись  для  анонсування  теми уроку,  як супровід  до  пояснення  вчителя,  як  інформаційно-навчальний  посібник  та  для  контролю  знань.</a:t>
            </a:r>
          </a:p>
          <a:p>
            <a:pPr algn="ctr">
              <a:buNone/>
            </a:pPr>
            <a:r>
              <a:rPr lang="uk-UA" sz="2800" b="1" dirty="0" smtClean="0">
                <a:solidFill>
                  <a:srgbClr val="C00000"/>
                </a:solidFill>
                <a:latin typeface="Palatino Linotype" pitchFamily="18" charset="0"/>
              </a:rPr>
              <a:t>Сприяє  розвитку  проектної  діяльності  школярів.</a:t>
            </a:r>
            <a:endParaRPr lang="ru-RU" sz="28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advClick="0" advTm="25000">
    <p:sndAc>
      <p:stSnd>
        <p:snd r:embed="rId2" name="Записанный звук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7129462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Засоби  мультимедіа</a:t>
            </a:r>
            <a:endParaRPr lang="ru-RU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357298"/>
            <a:ext cx="8215338" cy="3686188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Palatino Linotype" pitchFamily="18" charset="0"/>
              </a:rPr>
              <a:t>Таблиці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Palatino Linotype" pitchFamily="18" charset="0"/>
              </a:rPr>
              <a:t>Малюнки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Palatino Linotype" pitchFamily="18" charset="0"/>
              </a:rPr>
              <a:t>Ілюстрації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Palatino Linotype" pitchFamily="18" charset="0"/>
              </a:rPr>
              <a:t>Геометричний матеріал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Palatino Linotype" pitchFamily="18" charset="0"/>
              </a:rPr>
              <a:t>Схеми</a:t>
            </a:r>
          </a:p>
          <a:p>
            <a:r>
              <a:rPr lang="uk-UA" b="1" dirty="0" err="1" smtClean="0">
                <a:solidFill>
                  <a:srgbClr val="C00000"/>
                </a:solidFill>
                <a:latin typeface="Palatino Linotype" pitchFamily="18" charset="0"/>
              </a:rPr>
              <a:t>Відеофрагменти</a:t>
            </a:r>
            <a:endParaRPr lang="uk-UA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r>
              <a:rPr lang="uk-UA" b="1" dirty="0" smtClean="0">
                <a:solidFill>
                  <a:srgbClr val="C00000"/>
                </a:solidFill>
                <a:latin typeface="Palatino Linotype" pitchFamily="18" charset="0"/>
              </a:rPr>
              <a:t>Анімація</a:t>
            </a:r>
          </a:p>
          <a:p>
            <a:r>
              <a:rPr lang="uk-UA" b="1" dirty="0" smtClean="0">
                <a:solidFill>
                  <a:srgbClr val="C00000"/>
                </a:solidFill>
                <a:latin typeface="Palatino Linotype" pitchFamily="18" charset="0"/>
              </a:rPr>
              <a:t>Друкований </a:t>
            </a:r>
          </a:p>
          <a:p>
            <a:pPr>
              <a:buNone/>
            </a:pPr>
            <a:r>
              <a:rPr lang="uk-UA" b="1" dirty="0" smtClean="0">
                <a:solidFill>
                  <a:srgbClr val="C00000"/>
                </a:solidFill>
                <a:latin typeface="Palatino Linotype" pitchFamily="18" charset="0"/>
              </a:rPr>
              <a:t>   матеріал</a:t>
            </a:r>
          </a:p>
          <a:p>
            <a:pPr>
              <a:buNone/>
            </a:pPr>
            <a:endParaRPr lang="ru-RU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pic>
        <p:nvPicPr>
          <p:cNvPr id="4" name="Рисунок 3" descr="IMGA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4143380"/>
            <a:ext cx="3619497" cy="2035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5000">
    <p:sndAc>
      <p:stSnd>
        <p:snd r:embed="rId2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964513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Презентація забезпечує вчителю можливість для: 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428736"/>
            <a:ext cx="5749935" cy="4697427"/>
          </a:xfrm>
        </p:spPr>
        <p:txBody>
          <a:bodyPr/>
          <a:lstStyle/>
          <a:p>
            <a:r>
              <a:rPr lang="uk-UA" sz="2800" b="1" dirty="0" smtClean="0">
                <a:solidFill>
                  <a:srgbClr val="C00000"/>
                </a:solidFill>
                <a:latin typeface="Palatino Linotype" pitchFamily="18" charset="0"/>
              </a:rPr>
              <a:t>інформаційної підтримки; </a:t>
            </a:r>
            <a:endParaRPr lang="ru-RU" sz="2800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r>
              <a:rPr lang="uk-UA" sz="2800" b="1" dirty="0" smtClean="0">
                <a:solidFill>
                  <a:srgbClr val="C00000"/>
                </a:solidFill>
                <a:latin typeface="Palatino Linotype" pitchFamily="18" charset="0"/>
              </a:rPr>
              <a:t>ілюстрування; </a:t>
            </a:r>
            <a:endParaRPr lang="ru-RU" sz="2800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r>
              <a:rPr lang="uk-UA" sz="2800" b="1" dirty="0" smtClean="0">
                <a:solidFill>
                  <a:srgbClr val="C00000"/>
                </a:solidFill>
                <a:latin typeface="Palatino Linotype" pitchFamily="18" charset="0"/>
              </a:rPr>
              <a:t>використання різноманітних вправ; </a:t>
            </a:r>
            <a:endParaRPr lang="ru-RU" sz="2800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r>
              <a:rPr lang="uk-UA" sz="2800" b="1" dirty="0" smtClean="0">
                <a:solidFill>
                  <a:srgbClr val="C00000"/>
                </a:solidFill>
                <a:latin typeface="Palatino Linotype" pitchFamily="18" charset="0"/>
              </a:rPr>
              <a:t> економії часу і матеріальних засобів; </a:t>
            </a:r>
            <a:endParaRPr lang="ru-RU" sz="2800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r>
              <a:rPr lang="uk-UA" sz="2800" b="1" dirty="0" smtClean="0">
                <a:solidFill>
                  <a:srgbClr val="C00000"/>
                </a:solidFill>
                <a:latin typeface="Palatino Linotype" pitchFamily="18" charset="0"/>
              </a:rPr>
              <a:t> побудови канви уроку; </a:t>
            </a:r>
            <a:endParaRPr lang="ru-RU" sz="2800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r>
              <a:rPr lang="uk-UA" sz="2800" b="1" dirty="0" smtClean="0">
                <a:solidFill>
                  <a:srgbClr val="C00000"/>
                </a:solidFill>
                <a:latin typeface="Palatino Linotype" pitchFamily="18" charset="0"/>
              </a:rPr>
              <a:t> розширення освітнього простору уроку</a:t>
            </a:r>
            <a:endParaRPr lang="ru-RU" sz="28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advClick="0" advTm="22000">
    <p:sndAc>
      <p:stSnd>
        <p:snd r:embed="rId2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8035951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Презентація  допомагає  вчителю в  проведенні  уроків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b="1" dirty="0" smtClean="0">
                <a:solidFill>
                  <a:srgbClr val="FF0000"/>
                </a:solidFill>
                <a:latin typeface="Palatino Linotype" pitchFamily="18" charset="0"/>
              </a:rPr>
              <a:t>Урок-гра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Palatino Linotype" pitchFamily="18" charset="0"/>
              </a:rPr>
              <a:t>Урок-подорож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Palatino Linotype" pitchFamily="18" charset="0"/>
              </a:rPr>
              <a:t>Урок-вікторина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Palatino Linotype" pitchFamily="18" charset="0"/>
              </a:rPr>
              <a:t>Урок-казка</a:t>
            </a:r>
          </a:p>
          <a:p>
            <a:r>
              <a:rPr lang="uk-UA" sz="2400" b="1" dirty="0" err="1" smtClean="0">
                <a:solidFill>
                  <a:srgbClr val="FF0000"/>
                </a:solidFill>
                <a:latin typeface="Palatino Linotype" pitchFamily="18" charset="0"/>
              </a:rPr>
              <a:t>Урок-КВК</a:t>
            </a:r>
            <a:endParaRPr lang="uk-UA" sz="2400" b="1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r>
              <a:rPr lang="uk-UA" sz="2400" b="1" dirty="0" smtClean="0">
                <a:solidFill>
                  <a:srgbClr val="FF0000"/>
                </a:solidFill>
                <a:latin typeface="Palatino Linotype" pitchFamily="18" charset="0"/>
              </a:rPr>
              <a:t>Урок-змагання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Palatino Linotype" pitchFamily="18" charset="0"/>
              </a:rPr>
              <a:t>Урок-дослідження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Palatino Linotype" pitchFamily="18" charset="0"/>
              </a:rPr>
              <a:t>Урок-віртуальна </a:t>
            </a:r>
          </a:p>
          <a:p>
            <a:pPr>
              <a:buNone/>
            </a:pPr>
            <a:r>
              <a:rPr lang="uk-UA" sz="2400" b="1" dirty="0" smtClean="0">
                <a:solidFill>
                  <a:srgbClr val="FF0000"/>
                </a:solidFill>
                <a:latin typeface="Palatino Linotype" pitchFamily="18" charset="0"/>
              </a:rPr>
              <a:t>     екскурсія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Palatino Linotype" pitchFamily="18" charset="0"/>
              </a:rPr>
              <a:t>Урок-проект</a:t>
            </a:r>
            <a:endParaRPr lang="ru-RU" sz="2400" b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pic>
        <p:nvPicPr>
          <p:cNvPr id="6" name="Рисунок 5" descr="IMGA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844824"/>
            <a:ext cx="3555996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22000">
    <p:sndAc>
      <p:stSnd>
        <p:snd r:embed="rId2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678793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/>
            </a:r>
            <a:br>
              <a:rPr lang="uk-UA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</a:br>
            <a:r>
              <a:rPr lang="uk-UA" sz="32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Завдяки використанню презентацій у школярів спостерігається: </a:t>
            </a: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/>
            </a:r>
            <a:b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</a:br>
            <a:endParaRPr lang="ru-RU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214423"/>
            <a:ext cx="7500990" cy="3510722"/>
          </a:xfrm>
        </p:spPr>
        <p:txBody>
          <a:bodyPr/>
          <a:lstStyle/>
          <a:p>
            <a:r>
              <a:rPr lang="uk-UA" sz="2000" dirty="0" smtClean="0">
                <a:solidFill>
                  <a:srgbClr val="C00000"/>
                </a:solidFill>
              </a:rPr>
              <a:t> </a:t>
            </a:r>
            <a:r>
              <a:rPr lang="uk-UA" sz="2000" b="1" dirty="0" smtClean="0">
                <a:solidFill>
                  <a:srgbClr val="C00000"/>
                </a:solidFill>
                <a:latin typeface="Palatino Linotype" pitchFamily="18" charset="0"/>
              </a:rPr>
              <a:t>концентрація уваги; </a:t>
            </a:r>
            <a:endParaRPr lang="ru-RU" sz="2000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r>
              <a:rPr lang="uk-UA" sz="2000" b="1" dirty="0" smtClean="0">
                <a:solidFill>
                  <a:srgbClr val="C00000"/>
                </a:solidFill>
                <a:latin typeface="Palatino Linotype" pitchFamily="18" charset="0"/>
              </a:rPr>
              <a:t> включення всіх видів пам'яті: зорової, слухової, моторної, асоціативної; </a:t>
            </a:r>
            <a:endParaRPr lang="ru-RU" sz="2000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r>
              <a:rPr lang="uk-UA" sz="2000" b="1" dirty="0" smtClean="0">
                <a:solidFill>
                  <a:srgbClr val="C00000"/>
                </a:solidFill>
                <a:latin typeface="Palatino Linotype" pitchFamily="18" charset="0"/>
              </a:rPr>
              <a:t> більш швидке і глибоке сприйняття викладеного матеріалу; </a:t>
            </a:r>
            <a:endParaRPr lang="ru-RU" sz="2000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r>
              <a:rPr lang="uk-UA" sz="2000" b="1" dirty="0" smtClean="0">
                <a:solidFill>
                  <a:srgbClr val="C00000"/>
                </a:solidFill>
                <a:latin typeface="Palatino Linotype" pitchFamily="18" charset="0"/>
              </a:rPr>
              <a:t> підвищення інтересу до вивчення предмета; </a:t>
            </a:r>
            <a:endParaRPr lang="ru-RU" sz="2000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r>
              <a:rPr lang="uk-UA" sz="2000" b="1" dirty="0" smtClean="0">
                <a:solidFill>
                  <a:srgbClr val="C00000"/>
                </a:solidFill>
                <a:latin typeface="Palatino Linotype" pitchFamily="18" charset="0"/>
              </a:rPr>
              <a:t> зростання мотивації до навчання,</a:t>
            </a:r>
          </a:p>
          <a:p>
            <a:r>
              <a:rPr lang="uk-UA" sz="2000" b="1" dirty="0" smtClean="0">
                <a:solidFill>
                  <a:srgbClr val="C00000"/>
                </a:solidFill>
                <a:latin typeface="Palatino Linotype" pitchFamily="18" charset="0"/>
              </a:rPr>
              <a:t> розвиток  творчої  активності. </a:t>
            </a:r>
            <a:endParaRPr lang="ru-RU" sz="2000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endParaRPr lang="ru-RU" sz="28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pic>
        <p:nvPicPr>
          <p:cNvPr id="4" name="Рисунок 3" descr="IMGA0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4149080"/>
            <a:ext cx="517146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30000">
    <p:sndAc>
      <p:stSnd>
        <p:snd r:embed="rId2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Активність  дітей  на  уроці</a:t>
            </a:r>
            <a:endParaRPr lang="ru-RU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>
            <p:ph idx="1"/>
          </p:nvPr>
        </p:nvGraphicFramePr>
        <p:xfrm>
          <a:off x="1500166" y="2071678"/>
          <a:ext cx="7429551" cy="4143404"/>
        </p:xfrm>
        <a:graphic>
          <a:graphicData uri="http://schemas.openxmlformats.org/presentationml/2006/ole">
            <p:oleObj spid="_x0000_s64514" name="Диаграмма" r:id="rId4" imgW="5714934" imgH="2543263" progId="MSGraph.Chart.8">
              <p:embed/>
            </p:oleObj>
          </a:graphicData>
        </a:graphic>
      </p:graphicFrame>
    </p:spTree>
  </p:cSld>
  <p:clrMapOvr>
    <a:masterClrMapping/>
  </p:clrMapOvr>
  <p:transition advClick="0" advTm="10000">
    <p:sndAc>
      <p:stSnd>
        <p:snd r:embed="rId3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1071538" y="214290"/>
            <a:ext cx="7143800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Результативність досвіду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1017134"/>
            <a:ext cx="642942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Сталий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 пізнавальний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нтерес учнів  до  навчання  і  якісна  динаміка  навчальної мотивації  діяльності.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85720" y="2500306"/>
          <a:ext cx="321471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5000628" y="2428868"/>
          <a:ext cx="392909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4822" name="TextBox 8"/>
          <p:cNvSpPr txBox="1">
            <a:spLocks noChangeArrowheads="1"/>
          </p:cNvSpPr>
          <p:nvPr/>
        </p:nvSpPr>
        <p:spPr bwMode="auto">
          <a:xfrm>
            <a:off x="3357563" y="2844800"/>
            <a:ext cx="2071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---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3500438" y="2786063"/>
            <a:ext cx="500062" cy="42862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4824" name="TextBox 11"/>
          <p:cNvSpPr txBox="1">
            <a:spLocks noChangeArrowheads="1"/>
          </p:cNvSpPr>
          <p:nvPr/>
        </p:nvSpPr>
        <p:spPr bwMode="auto">
          <a:xfrm>
            <a:off x="4071938" y="2857501"/>
            <a:ext cx="11430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Високий рівень</a:t>
            </a:r>
            <a:endParaRPr lang="ru-RU" sz="1200" dirty="0"/>
          </a:p>
        </p:txBody>
      </p:sp>
      <p:sp>
        <p:nvSpPr>
          <p:cNvPr id="14" name="Пятно 1 13"/>
          <p:cNvSpPr/>
          <p:nvPr/>
        </p:nvSpPr>
        <p:spPr>
          <a:xfrm>
            <a:off x="3500438" y="3500438"/>
            <a:ext cx="428625" cy="5715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4826" name="TextBox 16"/>
          <p:cNvSpPr txBox="1">
            <a:spLocks noChangeArrowheads="1"/>
          </p:cNvSpPr>
          <p:nvPr/>
        </p:nvSpPr>
        <p:spPr bwMode="auto">
          <a:xfrm>
            <a:off x="4000500" y="3571875"/>
            <a:ext cx="9286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Середній рівень</a:t>
            </a:r>
            <a:endParaRPr lang="ru-RU" sz="1200" dirty="0"/>
          </a:p>
        </p:txBody>
      </p:sp>
      <p:sp>
        <p:nvSpPr>
          <p:cNvPr id="18" name="Пятно 1 17"/>
          <p:cNvSpPr/>
          <p:nvPr/>
        </p:nvSpPr>
        <p:spPr>
          <a:xfrm>
            <a:off x="3500438" y="4286250"/>
            <a:ext cx="428625" cy="571500"/>
          </a:xfrm>
          <a:prstGeom prst="irregularSeal1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4828" name="TextBox 19"/>
          <p:cNvSpPr txBox="1">
            <a:spLocks noChangeArrowheads="1"/>
          </p:cNvSpPr>
          <p:nvPr/>
        </p:nvSpPr>
        <p:spPr bwMode="auto">
          <a:xfrm>
            <a:off x="4071938" y="4357688"/>
            <a:ext cx="785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/>
              <a:t>Низький рівень</a:t>
            </a:r>
            <a:endParaRPr lang="ru-RU" sz="1200" dirty="0"/>
          </a:p>
        </p:txBody>
      </p:sp>
      <p:sp>
        <p:nvSpPr>
          <p:cNvPr id="34829" name="TextBox 20"/>
          <p:cNvSpPr txBox="1">
            <a:spLocks noChangeArrowheads="1"/>
          </p:cNvSpPr>
          <p:nvPr/>
        </p:nvSpPr>
        <p:spPr bwMode="auto">
          <a:xfrm>
            <a:off x="785813" y="6215063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 smtClean="0">
                <a:solidFill>
                  <a:srgbClr val="FF0000"/>
                </a:solidFill>
              </a:rPr>
              <a:t>Рівень  розвитку  мотивації  досягнень учнів 4 класу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34830" name="TextBox 21"/>
          <p:cNvSpPr txBox="1">
            <a:spLocks noChangeArrowheads="1"/>
          </p:cNvSpPr>
          <p:nvPr/>
        </p:nvSpPr>
        <p:spPr bwMode="auto">
          <a:xfrm>
            <a:off x="357188" y="2130425"/>
            <a:ext cx="36433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Начало </a:t>
            </a:r>
            <a:r>
              <a:rPr lang="ru-RU" b="1" dirty="0" smtClean="0"/>
              <a:t>2010-2011 навч. року</a:t>
            </a:r>
            <a:endParaRPr lang="ru-RU" dirty="0"/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5072066" y="2143125"/>
            <a:ext cx="39290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 smtClean="0"/>
              <a:t>Кінець</a:t>
            </a:r>
            <a:r>
              <a:rPr lang="ru-RU" b="1" dirty="0" smtClean="0"/>
              <a:t> 2014-2015 навч. року</a:t>
            </a:r>
            <a:endParaRPr lang="ru-RU" b="1" dirty="0"/>
          </a:p>
        </p:txBody>
      </p:sp>
    </p:spTree>
  </p:cSld>
  <p:clrMapOvr>
    <a:masterClrMapping/>
  </p:clrMapOvr>
  <p:transition advClick="0" advTm="15000">
    <p:sndAc>
      <p:stSnd>
        <p:snd r:embed="rId2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821637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Вимоги  до  презентації</a:t>
            </a:r>
            <a:endParaRPr lang="ru-RU" sz="4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9" y="1600200"/>
            <a:ext cx="6464314" cy="4525963"/>
          </a:xfrm>
        </p:spPr>
        <p:txBody>
          <a:bodyPr/>
          <a:lstStyle/>
          <a:p>
            <a:pPr algn="ctr"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Palatino Linotype" pitchFamily="18" charset="0"/>
              </a:rPr>
              <a:t>Презентація  повинна б</a:t>
            </a:r>
            <a:r>
              <a:rPr lang="ru-RU" sz="2400" b="1" dirty="0" smtClean="0">
                <a:solidFill>
                  <a:srgbClr val="C00000"/>
                </a:solidFill>
                <a:latin typeface="Palatino Linotype" pitchFamily="18" charset="0"/>
              </a:rPr>
              <a:t>ути  короткою,  доступною  і  композиційно  завершеною.  Її  тривалість  за  сценарієм  повинна  складати  не  більше  20-30  хвилин  при  кількості  20-25  слайдів,  при  </a:t>
            </a:r>
            <a:r>
              <a:rPr lang="ru-RU" sz="2400" b="1" dirty="0" err="1" smtClean="0">
                <a:solidFill>
                  <a:srgbClr val="C00000"/>
                </a:solidFill>
                <a:latin typeface="Palatino Linotype" pitchFamily="18" charset="0"/>
              </a:rPr>
              <a:t>чому</a:t>
            </a:r>
            <a:r>
              <a:rPr lang="ru-RU" sz="2400" b="1" dirty="0" smtClean="0">
                <a:solidFill>
                  <a:srgbClr val="C00000"/>
                </a:solidFill>
                <a:latin typeface="Palatino Linotype" pitchFamily="18" charset="0"/>
              </a:rPr>
              <a:t> демонстрація одного  слайду  займає  близько  1 хвилин</a:t>
            </a:r>
            <a:r>
              <a:rPr lang="uk-UA" sz="2400" b="1" dirty="0" smtClean="0">
                <a:solidFill>
                  <a:srgbClr val="C00000"/>
                </a:solidFill>
                <a:latin typeface="Palatino Linotype" pitchFamily="18" charset="0"/>
              </a:rPr>
              <a:t>и</a:t>
            </a:r>
            <a:r>
              <a:rPr lang="ru-RU" sz="2400" b="1" dirty="0" smtClean="0">
                <a:solidFill>
                  <a:srgbClr val="C00000"/>
                </a:solidFill>
                <a:latin typeface="Palatino Linotype" pitchFamily="18" charset="0"/>
              </a:rPr>
              <a:t>.</a:t>
            </a:r>
            <a:r>
              <a:rPr lang="uk-UA" sz="2400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395536" y="4293096"/>
          <a:ext cx="2714612" cy="2286016"/>
        </p:xfrm>
        <a:graphic>
          <a:graphicData uri="http://schemas.openxmlformats.org/presentationml/2006/ole">
            <p:oleObj spid="_x0000_s65538" name="Слайд" r:id="rId4" imgW="4172711" imgH="3128872" progId="PowerPoint.Slide.12">
              <p:embed/>
            </p:oleObj>
          </a:graphicData>
        </a:graphic>
      </p:graphicFrame>
    </p:spTree>
  </p:cSld>
  <p:clrMapOvr>
    <a:masterClrMapping/>
  </p:clrMapOvr>
  <p:transition advClick="0" advTm="28000">
    <p:sndAc>
      <p:stSnd>
        <p:snd r:embed="rId3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28794" y="285728"/>
            <a:ext cx="6858016" cy="7858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Знайомтесь</a:t>
            </a:r>
            <a:endParaRPr lang="ru-RU" sz="6000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211960" y="1772816"/>
            <a:ext cx="4536504" cy="2160240"/>
          </a:xfrm>
        </p:spPr>
        <p:txBody>
          <a:bodyPr/>
          <a:lstStyle/>
          <a:p>
            <a:pPr algn="ctr"/>
            <a:endParaRPr lang="uk-UA" sz="4800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 algn="ctr"/>
            <a:endParaRPr lang="uk-UA" sz="4800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 algn="ctr"/>
            <a:r>
              <a:rPr lang="uk-UA" sz="4800" dirty="0" err="1" smtClean="0">
                <a:solidFill>
                  <a:srgbClr val="C00000"/>
                </a:solidFill>
                <a:latin typeface="Palatino Linotype" pitchFamily="18" charset="0"/>
              </a:rPr>
              <a:t>Воробець</a:t>
            </a:r>
            <a:r>
              <a:rPr lang="uk-UA" sz="4800" dirty="0" smtClean="0">
                <a:solidFill>
                  <a:srgbClr val="C00000"/>
                </a:solidFill>
                <a:latin typeface="Palatino Linotype" pitchFamily="18" charset="0"/>
              </a:rPr>
              <a:t> Віра Іванівна</a:t>
            </a:r>
            <a:endParaRPr lang="ru-RU" sz="4800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572000" y="4357694"/>
            <a:ext cx="4400552" cy="1808148"/>
          </a:xfrm>
        </p:spPr>
        <p:txBody>
          <a:bodyPr/>
          <a:lstStyle/>
          <a:p>
            <a:pPr algn="ctr">
              <a:buNone/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Вчитель  початкових  класів</a:t>
            </a:r>
          </a:p>
          <a:p>
            <a:pPr>
              <a:buNone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Борщівського 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навчально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– виховного комплексу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,, ЗНЗ І-ІІІ ступенів№3 – гімназія ім. Р. 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Андріяшика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897" name="Picture 1" descr="D:\Робочий\Віра Іванівна\Изображение 024.jpg"/>
          <p:cNvPicPr preferRelativeResize="0">
            <a:picLocks noGrp="1" noChangeArrowheads="1"/>
          </p:cNvPicPr>
          <p:nvPr>
            <p:ph sz="half" idx="2"/>
          </p:nvPr>
        </p:nvPicPr>
        <p:blipFill>
          <a:blip r:embed="rId3" cstate="print"/>
          <a:srcRect l="36692" t="19396" r="17369" b="20264"/>
          <a:stretch>
            <a:fillRect/>
          </a:stretch>
        </p:blipFill>
        <p:spPr bwMode="auto">
          <a:xfrm>
            <a:off x="755577" y="2132856"/>
            <a:ext cx="3240360" cy="38164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8000">
    <p:sndAc>
      <p:stSnd>
        <p:snd r:embed="rId2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64447" cy="120334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Наочність   на  слайдах  повинна  відповідати  вимогам:</a:t>
            </a: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Palatino Linotype" pitchFamily="18" charset="0"/>
              </a:rPr>
              <a:t>впізнаванність</a:t>
            </a:r>
            <a:r>
              <a:rPr lang="ru-RU" b="1" dirty="0" smtClean="0">
                <a:solidFill>
                  <a:srgbClr val="C00000"/>
                </a:solidFill>
                <a:latin typeface="Palatino Linotype" pitchFamily="18" charset="0"/>
              </a:rPr>
              <a:t>  </a:t>
            </a:r>
            <a:r>
              <a:rPr lang="ru-RU" b="1" dirty="0" err="1" smtClean="0">
                <a:solidFill>
                  <a:srgbClr val="C00000"/>
                </a:solidFill>
                <a:latin typeface="Palatino Linotype" pitchFamily="18" charset="0"/>
              </a:rPr>
              <a:t>наочності</a:t>
            </a:r>
            <a:r>
              <a:rPr lang="ru-RU" b="1" dirty="0" smtClean="0">
                <a:solidFill>
                  <a:srgbClr val="C00000"/>
                </a:solidFill>
                <a:latin typeface="Palatino Linotype" pitchFamily="18" charset="0"/>
              </a:rPr>
              <a:t>;</a:t>
            </a:r>
          </a:p>
          <a:p>
            <a:r>
              <a:rPr lang="ru-RU" b="1" dirty="0" err="1" smtClean="0">
                <a:solidFill>
                  <a:srgbClr val="C00000"/>
                </a:solidFill>
                <a:latin typeface="Palatino Linotype" pitchFamily="18" charset="0"/>
              </a:rPr>
              <a:t>динаміка</a:t>
            </a:r>
            <a:r>
              <a:rPr lang="ru-RU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Palatino Linotype" pitchFamily="18" charset="0"/>
              </a:rPr>
              <a:t>пред'явлення</a:t>
            </a:r>
            <a:r>
              <a:rPr lang="ru-RU" b="1" dirty="0" smtClean="0">
                <a:solidFill>
                  <a:srgbClr val="C00000"/>
                </a:solidFill>
                <a:latin typeface="Palatino Linotype" pitchFamily="18" charset="0"/>
              </a:rPr>
              <a:t>  </a:t>
            </a:r>
            <a:r>
              <a:rPr lang="ru-RU" b="1" dirty="0" err="1" smtClean="0">
                <a:solidFill>
                  <a:srgbClr val="C00000"/>
                </a:solidFill>
                <a:latin typeface="Palatino Linotype" pitchFamily="18" charset="0"/>
              </a:rPr>
              <a:t>наочності</a:t>
            </a:r>
            <a:r>
              <a:rPr lang="ru-RU" b="1" dirty="0" smtClean="0">
                <a:solidFill>
                  <a:srgbClr val="C00000"/>
                </a:solidFill>
                <a:latin typeface="Palatino Linotype" pitchFamily="18" charset="0"/>
              </a:rPr>
              <a:t>;</a:t>
            </a:r>
          </a:p>
          <a:p>
            <a:r>
              <a:rPr lang="ru-RU" b="1" dirty="0" err="1" smtClean="0">
                <a:solidFill>
                  <a:srgbClr val="C00000"/>
                </a:solidFill>
                <a:latin typeface="Palatino Linotype" pitchFamily="18" charset="0"/>
              </a:rPr>
              <a:t>продуманий</a:t>
            </a:r>
            <a:r>
              <a:rPr lang="ru-RU" b="1" dirty="0" smtClean="0">
                <a:solidFill>
                  <a:srgbClr val="C00000"/>
                </a:solidFill>
                <a:latin typeface="Palatino Linotype" pitchFamily="18" charset="0"/>
              </a:rPr>
              <a:t>  алгоритм  </a:t>
            </a:r>
            <a:r>
              <a:rPr lang="ru-RU" b="1" dirty="0" err="1" smtClean="0">
                <a:solidFill>
                  <a:srgbClr val="C00000"/>
                </a:solidFill>
                <a:latin typeface="Palatino Linotype" pitchFamily="18" charset="0"/>
              </a:rPr>
              <a:t>відеоряду</a:t>
            </a:r>
            <a:r>
              <a:rPr lang="ru-RU" b="1" dirty="0" smtClean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Palatino Linotype" pitchFamily="18" charset="0"/>
              </a:rPr>
              <a:t>зображень</a:t>
            </a:r>
            <a:r>
              <a:rPr lang="ru-RU" b="1" dirty="0" smtClean="0">
                <a:solidFill>
                  <a:srgbClr val="C00000"/>
                </a:solidFill>
                <a:latin typeface="Palatino Linotype" pitchFamily="18" charset="0"/>
              </a:rPr>
              <a:t>;</a:t>
            </a:r>
          </a:p>
          <a:p>
            <a:r>
              <a:rPr lang="ru-RU" b="1" dirty="0" err="1" smtClean="0">
                <a:solidFill>
                  <a:srgbClr val="C00000"/>
                </a:solidFill>
                <a:latin typeface="Palatino Linotype" pitchFamily="18" charset="0"/>
              </a:rPr>
              <a:t>оптимальний</a:t>
            </a:r>
            <a:r>
              <a:rPr lang="ru-RU" b="1" dirty="0" smtClean="0">
                <a:solidFill>
                  <a:srgbClr val="C00000"/>
                </a:solidFill>
                <a:latin typeface="Palatino Linotype" pitchFamily="18" charset="0"/>
              </a:rPr>
              <a:t>  </a:t>
            </a:r>
            <a:r>
              <a:rPr lang="ru-RU" b="1" dirty="0" err="1" smtClean="0">
                <a:solidFill>
                  <a:srgbClr val="C00000"/>
                </a:solidFill>
                <a:latin typeface="Palatino Linotype" pitchFamily="18" charset="0"/>
              </a:rPr>
              <a:t>розмір</a:t>
            </a:r>
            <a:r>
              <a:rPr lang="ru-RU" b="1" dirty="0" smtClean="0">
                <a:solidFill>
                  <a:srgbClr val="C00000"/>
                </a:solidFill>
                <a:latin typeface="Palatino Linotype" pitchFamily="18" charset="0"/>
              </a:rPr>
              <a:t>  </a:t>
            </a:r>
            <a:r>
              <a:rPr lang="ru-RU" b="1" dirty="0" err="1" smtClean="0">
                <a:solidFill>
                  <a:srgbClr val="C00000"/>
                </a:solidFill>
                <a:latin typeface="Palatino Linotype" pitchFamily="18" charset="0"/>
              </a:rPr>
              <a:t>наочності</a:t>
            </a:r>
            <a:r>
              <a:rPr lang="ru-RU" b="1" dirty="0" smtClean="0">
                <a:solidFill>
                  <a:srgbClr val="C00000"/>
                </a:solidFill>
                <a:latin typeface="Palatino Linotype" pitchFamily="18" charset="0"/>
              </a:rPr>
              <a:t>;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Palatino Linotype" pitchFamily="18" charset="0"/>
              </a:rPr>
              <a:t>оптимальна кількість  зображень,  що демонструються  на екрані.</a:t>
            </a:r>
          </a:p>
        </p:txBody>
      </p:sp>
    </p:spTree>
  </p:cSld>
  <p:clrMapOvr>
    <a:masterClrMapping/>
  </p:clrMapOvr>
  <p:transition advClick="0" advTm="22000">
    <p:sndAc>
      <p:stSnd>
        <p:snd r:embed="rId2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7"/>
            <a:ext cx="8321703" cy="19151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latino Linotype" pitchFamily="18" charset="0"/>
            </a:endParaRPr>
          </a:p>
          <a:p>
            <a:pPr algn="ctr">
              <a:buNone/>
            </a:pP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latino Linotype" pitchFamily="18" charset="0"/>
            </a:endParaRPr>
          </a:p>
          <a:p>
            <a:pPr algn="ctr">
              <a:buNone/>
            </a:pPr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latino Linotype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“Вчитель живе до тих  пір, поки  </a:t>
            </a:r>
            <a:r>
              <a:rPr lang="ru-RU" sz="4000" b="1" dirty="0" err="1" smtClean="0">
                <a:ln w="1905"/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він</a:t>
            </a: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  </a:t>
            </a:r>
            <a:r>
              <a:rPr lang="ru-RU" sz="4000" b="1" dirty="0" err="1" smtClean="0">
                <a:ln w="1905"/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вчиться</a:t>
            </a: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.  Як</a:t>
            </a:r>
          </a:p>
          <a:p>
            <a:pPr algn="ctr">
              <a:buNone/>
            </a:pP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тільки  він перестає  вчитися, в ньому   згасає  вчитель”. </a:t>
            </a:r>
          </a:p>
          <a:p>
            <a:pPr algn="ctr">
              <a:buNone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                           </a:t>
            </a:r>
          </a:p>
          <a:p>
            <a:pPr algn="ctr">
              <a:buNone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                                  К. Д. 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Ушинський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 </a:t>
            </a:r>
            <a:endParaRPr lang="ru-RU" b="1" dirty="0">
              <a:ln w="1905"/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advClick="0" advTm="14000">
    <p:sndAc>
      <p:stSnd>
        <p:snd r:embed="rId2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1785918" y="714356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7129462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Мій  девіз</a:t>
            </a:r>
            <a:endParaRPr lang="ru-RU" sz="4800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«</a:t>
            </a:r>
            <a:r>
              <a:rPr lang="ru-RU" sz="4000" b="1" dirty="0" smtClean="0">
                <a:solidFill>
                  <a:srgbClr val="C00000"/>
                </a:solidFill>
                <a:latin typeface="Palatino Linotype" pitchFamily="18" charset="0"/>
              </a:rPr>
              <a:t>Учитель... може виховувати і навчати доти, допоки сам працює над  своїм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Palatino Linotype" pitchFamily="18" charset="0"/>
              </a:rPr>
              <a:t>вихованням і освітою».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Palatino Linotype" pitchFamily="18" charset="0"/>
              </a:rPr>
              <a:t>                                                               К.Д.Ушинський</a:t>
            </a:r>
            <a:endParaRPr lang="ru-RU" sz="40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advClick="0" advTm="15000">
    <p:sndAc>
      <p:stSnd>
        <p:snd r:embed="rId1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500042"/>
            <a:ext cx="7632700" cy="5572164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  <a:latin typeface="Palatino Linotype" pitchFamily="18" charset="0"/>
              </a:rPr>
              <a:t>В народі кажуть, що письменник живе в своїх книжках, скульптор – у створених ним скульптурах, а вчитель у думках і справах своїх учнів. Я намагаюсь, щоб мої учні з почуттям вдячності згадували нашу школу, тому що від  самовідданої праці, невичерпної енергії, громадської активності вчителя залежить майбутнє нашого народу.</a:t>
            </a:r>
            <a:endParaRPr lang="ru-RU" b="1" dirty="0">
              <a:solidFill>
                <a:srgbClr val="00206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advClick="0" advTm="37000">
    <p:sndAc>
      <p:stSnd>
        <p:snd r:embed="rId2" name="Записанный звук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143900" cy="100013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Проблема,  над  якою  працюю:</a:t>
            </a:r>
            <a:endParaRPr lang="ru-RU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57298"/>
            <a:ext cx="3888432" cy="5312062"/>
          </a:xfrm>
        </p:spPr>
        <p:txBody>
          <a:bodyPr/>
          <a:lstStyle/>
          <a:p>
            <a:pPr algn="ctr">
              <a:buNone/>
            </a:pPr>
            <a:r>
              <a:rPr lang="uk-UA" b="1" i="1" dirty="0" smtClean="0">
                <a:solidFill>
                  <a:srgbClr val="FF0000"/>
                </a:solidFill>
              </a:rPr>
              <a:t>«Використання  інформаційно-комп’ютерних технологій на  уроках основ здоров'я для розвитку  пізнавальної  активності  молодших  школярів»</a:t>
            </a:r>
            <a:endParaRPr lang="uk-UA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GA0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132856"/>
            <a:ext cx="4464496" cy="4367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5000">
    <p:sndAc>
      <p:stSnd>
        <p:snd r:embed="rId2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71670" y="214290"/>
            <a:ext cx="657229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Користуючись сучасними технологіями, нада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можливість кожній дитині розвинути власний інтелект, активізувати процеси пізнання навколишнього світу. Школярі навчаються в атмосфері взаємоповаги, любові, добра. Живемо однією великою родиною.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Виявляючи та розвиваючи творчий потенціал, створю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умови для самоактуалізації особистості, задоволення її духовних потреб. Шляхом переведення елементів зовнішнього світу у внутрішнє "Я", здійсню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соціальну адаптацію дитини, а головними чинниками цього стають навчання та виховання.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Palatino Linotype" pitchFamily="18" charset="0"/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857252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5000">
    <p:sndAc>
      <p:stSnd>
        <p:snd r:embed="rId1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2000232" y="571480"/>
            <a:ext cx="304800" cy="3048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129462" cy="86834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Актуальність  досвіду</a:t>
            </a:r>
            <a:endParaRPr lang="ru-RU" sz="4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142984"/>
            <a:ext cx="8204204" cy="4525963"/>
          </a:xfrm>
        </p:spPr>
        <p:txBody>
          <a:bodyPr/>
          <a:lstStyle/>
          <a:p>
            <a:pPr algn="ctr">
              <a:buNone/>
            </a:pPr>
            <a:r>
              <a:rPr lang="uk-UA" sz="2800" b="1" dirty="0" smtClean="0">
                <a:solidFill>
                  <a:srgbClr val="C00000"/>
                </a:solidFill>
                <a:latin typeface="Palatino Linotype" pitchFamily="18" charset="0"/>
              </a:rPr>
              <a:t>Застосування комп'ютерних інформаційних технологій у навчанні - одна з найбільш важливих і стійких тенденцій розвитку світового освітнього процесу.</a:t>
            </a:r>
          </a:p>
          <a:p>
            <a:pPr algn="ctr">
              <a:buNone/>
            </a:pPr>
            <a:r>
              <a:rPr lang="uk-UA" sz="2800" b="1" dirty="0" smtClean="0">
                <a:solidFill>
                  <a:srgbClr val="C00000"/>
                </a:solidFill>
                <a:latin typeface="Palatino Linotype" pitchFamily="18" charset="0"/>
              </a:rPr>
              <a:t>Вважаю, що  мультимедіа-технології  як найбільш ефективний  і  багатофункціональний  засіб, що інтегрує  в собі могутні розподілені  освітні  ресурси,  може  забезпечити  формування  і  прояв  ключових компетенцій  учня,  насамперед,  інформаційної  і  комунікативної.</a:t>
            </a:r>
            <a:endParaRPr lang="ru-RU" sz="28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advClick="0" advTm="40000">
    <p:sndAc>
      <p:stSnd>
        <p:snd r:embed="rId1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7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285728"/>
            <a:ext cx="5357818" cy="121444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    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Цілі  і  задачі     методу</a:t>
            </a:r>
            <a:endParaRPr lang="ru-RU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715404" cy="4286256"/>
          </a:xfrm>
        </p:spPr>
        <p:txBody>
          <a:bodyPr/>
          <a:lstStyle/>
          <a:p>
            <a:pPr>
              <a:buNone/>
            </a:pPr>
            <a:r>
              <a:rPr lang="uk-UA" sz="2000" dirty="0" smtClean="0">
                <a:solidFill>
                  <a:srgbClr val="C00000"/>
                </a:solidFill>
                <a:latin typeface="Palatino Linotype" pitchFamily="18" charset="0"/>
              </a:rPr>
              <a:t>   </a:t>
            </a:r>
            <a:r>
              <a:rPr lang="uk-UA" sz="2400" b="1" dirty="0" smtClean="0">
                <a:solidFill>
                  <a:srgbClr val="C00000"/>
                </a:solidFill>
                <a:latin typeface="Palatino Linotype" pitchFamily="18" charset="0"/>
              </a:rPr>
              <a:t>-  </a:t>
            </a:r>
            <a:r>
              <a:rPr lang="ru-RU" sz="2400" b="1" dirty="0" smtClean="0">
                <a:solidFill>
                  <a:srgbClr val="C00000"/>
                </a:solidFill>
                <a:latin typeface="Palatino Linotype" pitchFamily="18" charset="0"/>
              </a:rPr>
              <a:t> підвищення </a:t>
            </a:r>
            <a:r>
              <a:rPr lang="uk-UA" sz="2400" b="1" dirty="0" smtClean="0">
                <a:solidFill>
                  <a:srgbClr val="C00000"/>
                </a:solidFill>
                <a:latin typeface="Palatino Linotype" pitchFamily="18" charset="0"/>
              </a:rPr>
              <a:t>якісного рівня використання  наочності;</a:t>
            </a:r>
            <a:br>
              <a:rPr lang="uk-UA" sz="2400" b="1" dirty="0" smtClean="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uk-UA" sz="2400" b="1" dirty="0" smtClean="0">
                <a:solidFill>
                  <a:srgbClr val="C00000"/>
                </a:solidFill>
                <a:latin typeface="Palatino Linotype" pitchFamily="18" charset="0"/>
              </a:rPr>
              <a:t>-   зростання  продуктивності  уроку;</a:t>
            </a:r>
            <a:br>
              <a:rPr lang="uk-UA" sz="2400" b="1" dirty="0" smtClean="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uk-UA" sz="2400" b="1" dirty="0" smtClean="0">
                <a:solidFill>
                  <a:srgbClr val="C00000"/>
                </a:solidFill>
                <a:latin typeface="Palatino Linotype" pitchFamily="18" charset="0"/>
              </a:rPr>
              <a:t>-   реалізаціїя міжпредметних  зв’язків;</a:t>
            </a:r>
            <a:br>
              <a:rPr lang="uk-UA" sz="2400" b="1" dirty="0" smtClean="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uk-UA" sz="2400" b="1" dirty="0" smtClean="0">
                <a:solidFill>
                  <a:srgbClr val="C00000"/>
                </a:solidFill>
                <a:latin typeface="Palatino Linotype" pitchFamily="18" charset="0"/>
              </a:rPr>
              <a:t>-   логізація  й  структурування  навчального  матеріалу;</a:t>
            </a:r>
            <a:br>
              <a:rPr lang="uk-UA" sz="2400" b="1" dirty="0" smtClean="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uk-UA" sz="2400" b="1" dirty="0" smtClean="0">
                <a:solidFill>
                  <a:srgbClr val="C00000"/>
                </a:solidFill>
                <a:latin typeface="Palatino Linotype" pitchFamily="18" charset="0"/>
              </a:rPr>
              <a:t>-   зміна  ставлення  школярів  до  комп’ютера;</a:t>
            </a:r>
            <a:endParaRPr lang="ru-RU" sz="2400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Palatino Linotype" pitchFamily="18" charset="0"/>
              </a:rPr>
              <a:t>     - зростання  продуктивності  уроку;</a:t>
            </a:r>
            <a:endParaRPr lang="ru-RU" sz="2400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Palatino Linotype" pitchFamily="18" charset="0"/>
              </a:rPr>
              <a:t>     - можливість  організації  проектної  діяльності   школярів.</a:t>
            </a:r>
            <a:endParaRPr lang="ru-RU" sz="2400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endParaRPr lang="ru-RU" sz="24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advClick="0" advTm="32000">
    <p:sndAc>
      <p:stSnd>
        <p:snd r:embed="rId2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858281" cy="93978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Переваги  цього  виду  навчання</a:t>
            </a:r>
            <a:r>
              <a:rPr lang="uk-UA" sz="4000" i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:</a:t>
            </a:r>
            <a:r>
              <a:rPr lang="uk-UA" sz="4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 </a:t>
            </a:r>
            <a:endParaRPr lang="ru-RU" sz="4000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9" y="1357298"/>
            <a:ext cx="7820942" cy="4840303"/>
          </a:xfrm>
        </p:spPr>
        <p:txBody>
          <a:bodyPr/>
          <a:lstStyle/>
          <a:p>
            <a:pPr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Palatino Linotype" pitchFamily="18" charset="0"/>
              </a:rPr>
              <a:t>• інтеграція  гіпертексту  (використання  гіперпосилань)  і  мультимедіа  (об'єднання  аудіо-,  відео-  та  анімаційних  ефектів)  в  єдину  презентацію дозволяє  зробити  виклад  навчального  матеріалу  системним,  яскравим  і  переконливим; </a:t>
            </a:r>
            <a:endParaRPr lang="ru-RU" sz="2400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Palatino Linotype" pitchFamily="18" charset="0"/>
              </a:rPr>
              <a:t>• посилення  наочності,  поєднання  усного лекційного  матеріалу  з  демонстрацією  слайд-фільму  дозволяє концентрувати  візуальну  увагу учнів  на  особливо значимих  (важливих)  моментах  навчального  матеріалу.  </a:t>
            </a:r>
            <a:endParaRPr lang="ru-RU" sz="24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advClick="0" advTm="40000">
    <p:sndAc>
      <p:stSnd>
        <p:snd r:embed="rId2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Edu books">
  <a:themeElements>
    <a:clrScheme name="Edu brown lin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u brown line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 brown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rown 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rown 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rown 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rown 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rown 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rown 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rown 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rown 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rown 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rown 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rown 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450</TotalTime>
  <Words>707</Words>
  <Application>Microsoft Office PowerPoint</Application>
  <PresentationFormat>Экран (4:3)</PresentationFormat>
  <Paragraphs>98</Paragraphs>
  <Slides>21</Slides>
  <Notes>0</Notes>
  <HiddenSlides>0</HiddenSlides>
  <MMClips>4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Edu books</vt:lpstr>
      <vt:lpstr>Диаграмма</vt:lpstr>
      <vt:lpstr>Слайд</vt:lpstr>
      <vt:lpstr>Слайд 1</vt:lpstr>
      <vt:lpstr>Знайомтесь</vt:lpstr>
      <vt:lpstr>Мій  девіз</vt:lpstr>
      <vt:lpstr>Слайд 4</vt:lpstr>
      <vt:lpstr>Проблема,  над  якою  працюю:</vt:lpstr>
      <vt:lpstr>Слайд 6</vt:lpstr>
      <vt:lpstr>Актуальність  досвіду</vt:lpstr>
      <vt:lpstr>     Цілі  і  задачі     методу</vt:lpstr>
      <vt:lpstr>Переваги  цього  виду  навчання: </vt:lpstr>
      <vt:lpstr>Слайд 10</vt:lpstr>
      <vt:lpstr>Слайд 11</vt:lpstr>
      <vt:lpstr>Слайд 12</vt:lpstr>
      <vt:lpstr>Засоби  мультимедіа</vt:lpstr>
      <vt:lpstr>Презентація забезпечує вчителю можливість для: </vt:lpstr>
      <vt:lpstr>Презентація  допомагає  вчителю в  проведенні  уроків</vt:lpstr>
      <vt:lpstr> Завдяки використанню презентацій у школярів спостерігається:  </vt:lpstr>
      <vt:lpstr>Активність  дітей  на  уроці</vt:lpstr>
      <vt:lpstr>Слайд 18</vt:lpstr>
      <vt:lpstr>Вимоги  до  презентації</vt:lpstr>
      <vt:lpstr> Наочність   на  слайдах  повинна  відповідати  вимогам: 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Vira</cp:lastModifiedBy>
  <cp:revision>76</cp:revision>
  <dcterms:created xsi:type="dcterms:W3CDTF">2010-11-10T16:18:39Z</dcterms:created>
  <dcterms:modified xsi:type="dcterms:W3CDTF">2016-02-04T07:50:50Z</dcterms:modified>
</cp:coreProperties>
</file>