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0" r:id="rId2"/>
    <p:sldId id="282" r:id="rId3"/>
    <p:sldId id="278" r:id="rId4"/>
    <p:sldId id="288" r:id="rId5"/>
    <p:sldId id="283" r:id="rId6"/>
    <p:sldId id="263" r:id="rId7"/>
    <p:sldId id="265" r:id="rId8"/>
    <p:sldId id="267" r:id="rId9"/>
    <p:sldId id="270" r:id="rId10"/>
    <p:sldId id="266" r:id="rId11"/>
    <p:sldId id="271" r:id="rId12"/>
    <p:sldId id="264" r:id="rId13"/>
    <p:sldId id="287" r:id="rId14"/>
    <p:sldId id="277" r:id="rId15"/>
    <p:sldId id="296" r:id="rId16"/>
    <p:sldId id="269" r:id="rId17"/>
    <p:sldId id="280" r:id="rId18"/>
    <p:sldId id="279" r:id="rId19"/>
    <p:sldId id="293" r:id="rId20"/>
    <p:sldId id="261" r:id="rId21"/>
    <p:sldId id="301" r:id="rId22"/>
    <p:sldId id="292" r:id="rId23"/>
    <p:sldId id="294" r:id="rId24"/>
    <p:sldId id="290" r:id="rId25"/>
    <p:sldId id="256" r:id="rId26"/>
    <p:sldId id="286" r:id="rId27"/>
  </p:sldIdLst>
  <p:sldSz cx="9144000" cy="6858000" type="screen4x3"/>
  <p:notesSz cx="6858000" cy="9144000"/>
  <p:custDataLst>
    <p:tags r:id="rId29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  <a:srgbClr val="33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18" autoAdjust="0"/>
    <p:restoredTop sz="94660"/>
  </p:normalViewPr>
  <p:slideViewPr>
    <p:cSldViewPr>
      <p:cViewPr varScale="1">
        <p:scale>
          <a:sx n="69" d="100"/>
          <a:sy n="69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3F84FB-B0AD-464F-986D-7B156C3C967D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F410F1B4-7003-4A1E-A6E2-A3E68CF3AE0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rPr>
            <a:t>Небезпека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rPr>
            <a:t>вдома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anose="02020603050405020304" pitchFamily="18" charset="0"/>
          </a:endParaRPr>
        </a:p>
      </dgm:t>
    </dgm:pt>
    <dgm:pt modelId="{D9934E98-E94F-4934-BF7A-850087C55519}" type="parTrans" cxnId="{4A97957F-E3E2-4B0B-B856-F42FDE2DF318}">
      <dgm:prSet/>
      <dgm:spPr/>
    </dgm:pt>
    <dgm:pt modelId="{A60700DE-A4BD-4879-BAFF-0965F3F474D2}" type="sibTrans" cxnId="{4A97957F-E3E2-4B0B-B856-F42FDE2DF318}">
      <dgm:prSet/>
      <dgm:spPr/>
    </dgm:pt>
    <dgm:pt modelId="{497457B8-E35F-4FB7-85E9-BFE5AAE3516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Електричні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прилади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gm:t>
    </dgm:pt>
    <dgm:pt modelId="{A8798B9F-725E-4702-9922-65DAF2E46AAC}" type="parTrans" cxnId="{AA43912A-A4A2-4711-AE1B-DE4DD55B6C81}">
      <dgm:prSet/>
      <dgm:spPr/>
      <dgm:t>
        <a:bodyPr/>
        <a:lstStyle/>
        <a:p>
          <a:endParaRPr lang="uk-UA"/>
        </a:p>
      </dgm:t>
    </dgm:pt>
    <dgm:pt modelId="{20A21E69-B1B1-46F4-B707-75A33C376557}" type="sibTrans" cxnId="{AA43912A-A4A2-4711-AE1B-DE4DD55B6C81}">
      <dgm:prSet/>
      <dgm:spPr/>
    </dgm:pt>
    <dgm:pt modelId="{BB3C2A7C-E16C-443E-96D0-FA6AEBE59C7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Побутова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хімія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gm:t>
    </dgm:pt>
    <dgm:pt modelId="{5547E53F-5ADB-4EE1-BA1A-2F8E407B43EF}" type="parTrans" cxnId="{AF702329-6EF0-43E4-938B-351744B3E6A8}">
      <dgm:prSet/>
      <dgm:spPr/>
      <dgm:t>
        <a:bodyPr/>
        <a:lstStyle/>
        <a:p>
          <a:endParaRPr lang="uk-UA"/>
        </a:p>
      </dgm:t>
    </dgm:pt>
    <dgm:pt modelId="{27D50B13-446C-4FBF-BCE7-F2B28CDBD41D}" type="sibTrans" cxnId="{AF702329-6EF0-43E4-938B-351744B3E6A8}">
      <dgm:prSet/>
      <dgm:spPr/>
    </dgm:pt>
    <dgm:pt modelId="{2D0E0068-FC06-4C73-93DC-FEA20A91956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Газ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gm:t>
    </dgm:pt>
    <dgm:pt modelId="{EBF169D9-D98E-4489-994D-9D0985859A7B}" type="parTrans" cxnId="{4FEC4519-0147-42D4-86C6-24B7106F6EA7}">
      <dgm:prSet/>
      <dgm:spPr/>
      <dgm:t>
        <a:bodyPr/>
        <a:lstStyle/>
        <a:p>
          <a:endParaRPr lang="uk-UA"/>
        </a:p>
      </dgm:t>
    </dgm:pt>
    <dgm:pt modelId="{ECC591EC-8319-443C-B519-934C929C2EFC}" type="sibTrans" cxnId="{4FEC4519-0147-42D4-86C6-24B7106F6EA7}">
      <dgm:prSet/>
      <dgm:spPr/>
    </dgm:pt>
    <dgm:pt modelId="{EE6AC238-C9EA-4A44-87DD-30C0BA074FA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Вогонь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gm:t>
    </dgm:pt>
    <dgm:pt modelId="{73D9EC19-E32D-463C-A479-0093F28C9689}" type="parTrans" cxnId="{B5AE32D1-3685-4703-872A-5F198B67A951}">
      <dgm:prSet/>
      <dgm:spPr/>
      <dgm:t>
        <a:bodyPr/>
        <a:lstStyle/>
        <a:p>
          <a:endParaRPr lang="uk-UA"/>
        </a:p>
      </dgm:t>
    </dgm:pt>
    <dgm:pt modelId="{710881F2-9913-467B-903B-C6F64C515B7B}" type="sibTrans" cxnId="{B5AE32D1-3685-4703-872A-5F198B67A951}">
      <dgm:prSet/>
      <dgm:spPr/>
    </dgm:pt>
    <dgm:pt modelId="{A123B970-F32F-492F-ACB6-19C8C0B3820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Гострі та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ріжучі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предмети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uk-UA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C4C68E22-4928-45CF-8C39-A2E6A48EB387}" type="parTrans" cxnId="{B9BB1324-A79A-4758-BB2A-B302C7087E71}">
      <dgm:prSet/>
      <dgm:spPr/>
      <dgm:t>
        <a:bodyPr/>
        <a:lstStyle/>
        <a:p>
          <a:endParaRPr lang="uk-UA"/>
        </a:p>
      </dgm:t>
    </dgm:pt>
    <dgm:pt modelId="{3CD22716-EFA2-4B8D-8ECA-1BED3940CD41}" type="sibTrans" cxnId="{B9BB1324-A79A-4758-BB2A-B302C7087E71}">
      <dgm:prSet/>
      <dgm:spPr/>
    </dgm:pt>
    <dgm:pt modelId="{07E9D4B0-24E8-49EA-9D29-0B7B1DA551D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Ліки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gm:t>
    </dgm:pt>
    <dgm:pt modelId="{7AD8C9B2-0C99-4F1A-A2A4-9B5F2A25ADFC}" type="parTrans" cxnId="{3D26EE9B-FEEC-4B3C-AB30-CF6B532A97C6}">
      <dgm:prSet/>
      <dgm:spPr/>
      <dgm:t>
        <a:bodyPr/>
        <a:lstStyle/>
        <a:p>
          <a:endParaRPr lang="uk-UA"/>
        </a:p>
      </dgm:t>
    </dgm:pt>
    <dgm:pt modelId="{988FC7C1-E546-4D1A-9A22-87EA8F6C1B62}" type="sibTrans" cxnId="{3D26EE9B-FEEC-4B3C-AB30-CF6B532A97C6}">
      <dgm:prSet/>
      <dgm:spPr/>
    </dgm:pt>
    <dgm:pt modelId="{DA68411C-11D1-4D7B-9669-8D252C04A346}" type="pres">
      <dgm:prSet presAssocID="{A83F84FB-B0AD-464F-986D-7B156C3C967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222D9C2-D21D-4AF7-A270-CFE845B2AFB7}" type="pres">
      <dgm:prSet presAssocID="{F410F1B4-7003-4A1E-A6E2-A3E68CF3AE09}" presName="centerShape" presStyleLbl="node0" presStyleIdx="0" presStyleCnt="1"/>
      <dgm:spPr/>
      <dgm:t>
        <a:bodyPr/>
        <a:lstStyle/>
        <a:p>
          <a:endParaRPr lang="ru-RU"/>
        </a:p>
      </dgm:t>
    </dgm:pt>
    <dgm:pt modelId="{FC135D25-F31D-44A2-A426-6DF8EE49D3DA}" type="pres">
      <dgm:prSet presAssocID="{A8798B9F-725E-4702-9922-65DAF2E46AAC}" presName="Name9" presStyleLbl="parChTrans1D2" presStyleIdx="0" presStyleCnt="6"/>
      <dgm:spPr/>
      <dgm:t>
        <a:bodyPr/>
        <a:lstStyle/>
        <a:p>
          <a:endParaRPr lang="ru-RU"/>
        </a:p>
      </dgm:t>
    </dgm:pt>
    <dgm:pt modelId="{3FC03E78-CB70-40E7-A039-69924F758E42}" type="pres">
      <dgm:prSet presAssocID="{A8798B9F-725E-4702-9922-65DAF2E46AAC}" presName="connTx" presStyleLbl="parChTrans1D2" presStyleIdx="0" presStyleCnt="6"/>
      <dgm:spPr/>
      <dgm:t>
        <a:bodyPr/>
        <a:lstStyle/>
        <a:p>
          <a:endParaRPr lang="ru-RU"/>
        </a:p>
      </dgm:t>
    </dgm:pt>
    <dgm:pt modelId="{1582E25E-BDA9-423F-B783-2395DC7AB490}" type="pres">
      <dgm:prSet presAssocID="{497457B8-E35F-4FB7-85E9-BFE5AAE3516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6F2A32-F033-41F7-A509-3A1A7E7A38E9}" type="pres">
      <dgm:prSet presAssocID="{5547E53F-5ADB-4EE1-BA1A-2F8E407B43EF}" presName="Name9" presStyleLbl="parChTrans1D2" presStyleIdx="1" presStyleCnt="6"/>
      <dgm:spPr/>
      <dgm:t>
        <a:bodyPr/>
        <a:lstStyle/>
        <a:p>
          <a:endParaRPr lang="ru-RU"/>
        </a:p>
      </dgm:t>
    </dgm:pt>
    <dgm:pt modelId="{6F658211-85C6-44D6-8EFC-5E7FE9ACE746}" type="pres">
      <dgm:prSet presAssocID="{5547E53F-5ADB-4EE1-BA1A-2F8E407B43EF}" presName="connTx" presStyleLbl="parChTrans1D2" presStyleIdx="1" presStyleCnt="6"/>
      <dgm:spPr/>
      <dgm:t>
        <a:bodyPr/>
        <a:lstStyle/>
        <a:p>
          <a:endParaRPr lang="ru-RU"/>
        </a:p>
      </dgm:t>
    </dgm:pt>
    <dgm:pt modelId="{B9C0D875-E63F-4BBA-9F94-B7862D297314}" type="pres">
      <dgm:prSet presAssocID="{BB3C2A7C-E16C-443E-96D0-FA6AEBE59C7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50CC2-DCC7-4009-80EB-0DD438A51428}" type="pres">
      <dgm:prSet presAssocID="{EBF169D9-D98E-4489-994D-9D0985859A7B}" presName="Name9" presStyleLbl="parChTrans1D2" presStyleIdx="2" presStyleCnt="6"/>
      <dgm:spPr/>
      <dgm:t>
        <a:bodyPr/>
        <a:lstStyle/>
        <a:p>
          <a:endParaRPr lang="ru-RU"/>
        </a:p>
      </dgm:t>
    </dgm:pt>
    <dgm:pt modelId="{98CF63B7-8909-454B-B89C-E6F2CC4EC766}" type="pres">
      <dgm:prSet presAssocID="{EBF169D9-D98E-4489-994D-9D0985859A7B}" presName="connTx" presStyleLbl="parChTrans1D2" presStyleIdx="2" presStyleCnt="6"/>
      <dgm:spPr/>
      <dgm:t>
        <a:bodyPr/>
        <a:lstStyle/>
        <a:p>
          <a:endParaRPr lang="ru-RU"/>
        </a:p>
      </dgm:t>
    </dgm:pt>
    <dgm:pt modelId="{B247E937-A98C-46C7-8792-3DF0AD5637D5}" type="pres">
      <dgm:prSet presAssocID="{2D0E0068-FC06-4C73-93DC-FEA20A91956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4EBA6C-8B16-4D4D-9B32-9F97AC4D97EE}" type="pres">
      <dgm:prSet presAssocID="{73D9EC19-E32D-463C-A479-0093F28C9689}" presName="Name9" presStyleLbl="parChTrans1D2" presStyleIdx="3" presStyleCnt="6"/>
      <dgm:spPr/>
      <dgm:t>
        <a:bodyPr/>
        <a:lstStyle/>
        <a:p>
          <a:endParaRPr lang="ru-RU"/>
        </a:p>
      </dgm:t>
    </dgm:pt>
    <dgm:pt modelId="{6928D38F-D9FA-4F48-9124-ACF7E7AB4C5F}" type="pres">
      <dgm:prSet presAssocID="{73D9EC19-E32D-463C-A479-0093F28C9689}" presName="connTx" presStyleLbl="parChTrans1D2" presStyleIdx="3" presStyleCnt="6"/>
      <dgm:spPr/>
      <dgm:t>
        <a:bodyPr/>
        <a:lstStyle/>
        <a:p>
          <a:endParaRPr lang="ru-RU"/>
        </a:p>
      </dgm:t>
    </dgm:pt>
    <dgm:pt modelId="{CC10BA7D-9874-4770-B3EB-2DF0BAB5B981}" type="pres">
      <dgm:prSet presAssocID="{EE6AC238-C9EA-4A44-87DD-30C0BA074FA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95D661-C838-4091-9E9C-7704B6DC0A70}" type="pres">
      <dgm:prSet presAssocID="{C4C68E22-4928-45CF-8C39-A2E6A48EB387}" presName="Name9" presStyleLbl="parChTrans1D2" presStyleIdx="4" presStyleCnt="6"/>
      <dgm:spPr/>
      <dgm:t>
        <a:bodyPr/>
        <a:lstStyle/>
        <a:p>
          <a:endParaRPr lang="ru-RU"/>
        </a:p>
      </dgm:t>
    </dgm:pt>
    <dgm:pt modelId="{CB5AAC51-1BD2-4087-9E43-4B21A2D48602}" type="pres">
      <dgm:prSet presAssocID="{C4C68E22-4928-45CF-8C39-A2E6A48EB387}" presName="connTx" presStyleLbl="parChTrans1D2" presStyleIdx="4" presStyleCnt="6"/>
      <dgm:spPr/>
      <dgm:t>
        <a:bodyPr/>
        <a:lstStyle/>
        <a:p>
          <a:endParaRPr lang="ru-RU"/>
        </a:p>
      </dgm:t>
    </dgm:pt>
    <dgm:pt modelId="{499D3D7C-CE81-4081-BF75-9794F72996AF}" type="pres">
      <dgm:prSet presAssocID="{A123B970-F32F-492F-ACB6-19C8C0B3820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DA9CB-3391-4A56-BAA8-44E781AD35DC}" type="pres">
      <dgm:prSet presAssocID="{7AD8C9B2-0C99-4F1A-A2A4-9B5F2A25ADFC}" presName="Name9" presStyleLbl="parChTrans1D2" presStyleIdx="5" presStyleCnt="6"/>
      <dgm:spPr/>
      <dgm:t>
        <a:bodyPr/>
        <a:lstStyle/>
        <a:p>
          <a:endParaRPr lang="ru-RU"/>
        </a:p>
      </dgm:t>
    </dgm:pt>
    <dgm:pt modelId="{AEE39F7E-927F-4356-BE61-F2F0A19CD3C3}" type="pres">
      <dgm:prSet presAssocID="{7AD8C9B2-0C99-4F1A-A2A4-9B5F2A25ADFC}" presName="connTx" presStyleLbl="parChTrans1D2" presStyleIdx="5" presStyleCnt="6"/>
      <dgm:spPr/>
      <dgm:t>
        <a:bodyPr/>
        <a:lstStyle/>
        <a:p>
          <a:endParaRPr lang="ru-RU"/>
        </a:p>
      </dgm:t>
    </dgm:pt>
    <dgm:pt modelId="{C7402030-5BB6-4249-9C8F-3E745E673930}" type="pres">
      <dgm:prSet presAssocID="{07E9D4B0-24E8-49EA-9D29-0B7B1DA551D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F394A4-D398-407F-8478-9440367D2C11}" type="presOf" srcId="{5547E53F-5ADB-4EE1-BA1A-2F8E407B43EF}" destId="{BA6F2A32-F033-41F7-A509-3A1A7E7A38E9}" srcOrd="0" destOrd="0" presId="urn:microsoft.com/office/officeart/2005/8/layout/radial1"/>
    <dgm:cxn modelId="{18AA07AE-CF15-4F7C-92EB-A8DCD3F99B20}" type="presOf" srcId="{2D0E0068-FC06-4C73-93DC-FEA20A919562}" destId="{B247E937-A98C-46C7-8792-3DF0AD5637D5}" srcOrd="0" destOrd="0" presId="urn:microsoft.com/office/officeart/2005/8/layout/radial1"/>
    <dgm:cxn modelId="{80A3EDA3-6EFF-4250-A039-A1BEF3A385A5}" type="presOf" srcId="{F410F1B4-7003-4A1E-A6E2-A3E68CF3AE09}" destId="{B222D9C2-D21D-4AF7-A270-CFE845B2AFB7}" srcOrd="0" destOrd="0" presId="urn:microsoft.com/office/officeart/2005/8/layout/radial1"/>
    <dgm:cxn modelId="{3D26EE9B-FEEC-4B3C-AB30-CF6B532A97C6}" srcId="{F410F1B4-7003-4A1E-A6E2-A3E68CF3AE09}" destId="{07E9D4B0-24E8-49EA-9D29-0B7B1DA551D1}" srcOrd="5" destOrd="0" parTransId="{7AD8C9B2-0C99-4F1A-A2A4-9B5F2A25ADFC}" sibTransId="{988FC7C1-E546-4D1A-9A22-87EA8F6C1B62}"/>
    <dgm:cxn modelId="{9F79E958-F53C-4D6D-B30D-026F7BA5B66C}" type="presOf" srcId="{73D9EC19-E32D-463C-A479-0093F28C9689}" destId="{6928D38F-D9FA-4F48-9124-ACF7E7AB4C5F}" srcOrd="1" destOrd="0" presId="urn:microsoft.com/office/officeart/2005/8/layout/radial1"/>
    <dgm:cxn modelId="{61FE3B98-6774-436A-A9EE-317BE7CC7806}" type="presOf" srcId="{7AD8C9B2-0C99-4F1A-A2A4-9B5F2A25ADFC}" destId="{356DA9CB-3391-4A56-BAA8-44E781AD35DC}" srcOrd="0" destOrd="0" presId="urn:microsoft.com/office/officeart/2005/8/layout/radial1"/>
    <dgm:cxn modelId="{61F6BB92-C5E7-4B43-8B76-D0E9D8B6025D}" type="presOf" srcId="{497457B8-E35F-4FB7-85E9-BFE5AAE3516D}" destId="{1582E25E-BDA9-423F-B783-2395DC7AB490}" srcOrd="0" destOrd="0" presId="urn:microsoft.com/office/officeart/2005/8/layout/radial1"/>
    <dgm:cxn modelId="{F1845BCD-D8AF-4D44-A0F7-BFF659D3142B}" type="presOf" srcId="{5547E53F-5ADB-4EE1-BA1A-2F8E407B43EF}" destId="{6F658211-85C6-44D6-8EFC-5E7FE9ACE746}" srcOrd="1" destOrd="0" presId="urn:microsoft.com/office/officeart/2005/8/layout/radial1"/>
    <dgm:cxn modelId="{1F8B1E11-D684-4435-8540-D2E1063BE096}" type="presOf" srcId="{A8798B9F-725E-4702-9922-65DAF2E46AAC}" destId="{FC135D25-F31D-44A2-A426-6DF8EE49D3DA}" srcOrd="0" destOrd="0" presId="urn:microsoft.com/office/officeart/2005/8/layout/radial1"/>
    <dgm:cxn modelId="{4A97957F-E3E2-4B0B-B856-F42FDE2DF318}" srcId="{A83F84FB-B0AD-464F-986D-7B156C3C967D}" destId="{F410F1B4-7003-4A1E-A6E2-A3E68CF3AE09}" srcOrd="0" destOrd="0" parTransId="{D9934E98-E94F-4934-BF7A-850087C55519}" sibTransId="{A60700DE-A4BD-4879-BAFF-0965F3F474D2}"/>
    <dgm:cxn modelId="{44A50266-5A7E-4782-B79C-373BD45CAD5F}" type="presOf" srcId="{A123B970-F32F-492F-ACB6-19C8C0B3820A}" destId="{499D3D7C-CE81-4081-BF75-9794F72996AF}" srcOrd="0" destOrd="0" presId="urn:microsoft.com/office/officeart/2005/8/layout/radial1"/>
    <dgm:cxn modelId="{B5AE32D1-3685-4703-872A-5F198B67A951}" srcId="{F410F1B4-7003-4A1E-A6E2-A3E68CF3AE09}" destId="{EE6AC238-C9EA-4A44-87DD-30C0BA074FAC}" srcOrd="3" destOrd="0" parTransId="{73D9EC19-E32D-463C-A479-0093F28C9689}" sibTransId="{710881F2-9913-467B-903B-C6F64C515B7B}"/>
    <dgm:cxn modelId="{AF42029A-A64A-40EB-A46B-1A7DC37407F1}" type="presOf" srcId="{EBF169D9-D98E-4489-994D-9D0985859A7B}" destId="{98CF63B7-8909-454B-B89C-E6F2CC4EC766}" srcOrd="1" destOrd="0" presId="urn:microsoft.com/office/officeart/2005/8/layout/radial1"/>
    <dgm:cxn modelId="{D1377A8B-9E59-4A02-B975-857346812E09}" type="presOf" srcId="{C4C68E22-4928-45CF-8C39-A2E6A48EB387}" destId="{C995D661-C838-4091-9E9C-7704B6DC0A70}" srcOrd="0" destOrd="0" presId="urn:microsoft.com/office/officeart/2005/8/layout/radial1"/>
    <dgm:cxn modelId="{9D97535E-7E30-4DC4-8185-54EE9644DEC9}" type="presOf" srcId="{7AD8C9B2-0C99-4F1A-A2A4-9B5F2A25ADFC}" destId="{AEE39F7E-927F-4356-BE61-F2F0A19CD3C3}" srcOrd="1" destOrd="0" presId="urn:microsoft.com/office/officeart/2005/8/layout/radial1"/>
    <dgm:cxn modelId="{B9BB1324-A79A-4758-BB2A-B302C7087E71}" srcId="{F410F1B4-7003-4A1E-A6E2-A3E68CF3AE09}" destId="{A123B970-F32F-492F-ACB6-19C8C0B3820A}" srcOrd="4" destOrd="0" parTransId="{C4C68E22-4928-45CF-8C39-A2E6A48EB387}" sibTransId="{3CD22716-EFA2-4B8D-8ECA-1BED3940CD41}"/>
    <dgm:cxn modelId="{E89733EA-C0D5-4A6D-AC0D-C03ADB414CFC}" type="presOf" srcId="{73D9EC19-E32D-463C-A479-0093F28C9689}" destId="{F64EBA6C-8B16-4D4D-9B32-9F97AC4D97EE}" srcOrd="0" destOrd="0" presId="urn:microsoft.com/office/officeart/2005/8/layout/radial1"/>
    <dgm:cxn modelId="{A9C929DE-77DA-42D3-8B07-022188BBE55D}" type="presOf" srcId="{A8798B9F-725E-4702-9922-65DAF2E46AAC}" destId="{3FC03E78-CB70-40E7-A039-69924F758E42}" srcOrd="1" destOrd="0" presId="urn:microsoft.com/office/officeart/2005/8/layout/radial1"/>
    <dgm:cxn modelId="{33CF8783-DAE4-4A6B-AA15-0E60EA097414}" type="presOf" srcId="{A83F84FB-B0AD-464F-986D-7B156C3C967D}" destId="{DA68411C-11D1-4D7B-9669-8D252C04A346}" srcOrd="0" destOrd="0" presId="urn:microsoft.com/office/officeart/2005/8/layout/radial1"/>
    <dgm:cxn modelId="{4FEC4519-0147-42D4-86C6-24B7106F6EA7}" srcId="{F410F1B4-7003-4A1E-A6E2-A3E68CF3AE09}" destId="{2D0E0068-FC06-4C73-93DC-FEA20A919562}" srcOrd="2" destOrd="0" parTransId="{EBF169D9-D98E-4489-994D-9D0985859A7B}" sibTransId="{ECC591EC-8319-443C-B519-934C929C2EFC}"/>
    <dgm:cxn modelId="{0DD3B9DD-5966-4615-BBEF-3117A9C8E19E}" type="presOf" srcId="{BB3C2A7C-E16C-443E-96D0-FA6AEBE59C7C}" destId="{B9C0D875-E63F-4BBA-9F94-B7862D297314}" srcOrd="0" destOrd="0" presId="urn:microsoft.com/office/officeart/2005/8/layout/radial1"/>
    <dgm:cxn modelId="{AF702329-6EF0-43E4-938B-351744B3E6A8}" srcId="{F410F1B4-7003-4A1E-A6E2-A3E68CF3AE09}" destId="{BB3C2A7C-E16C-443E-96D0-FA6AEBE59C7C}" srcOrd="1" destOrd="0" parTransId="{5547E53F-5ADB-4EE1-BA1A-2F8E407B43EF}" sibTransId="{27D50B13-446C-4FBF-BCE7-F2B28CDBD41D}"/>
    <dgm:cxn modelId="{C1FE18F3-4C19-4796-B485-A6E44F58BFBF}" type="presOf" srcId="{EE6AC238-C9EA-4A44-87DD-30C0BA074FAC}" destId="{CC10BA7D-9874-4770-B3EB-2DF0BAB5B981}" srcOrd="0" destOrd="0" presId="urn:microsoft.com/office/officeart/2005/8/layout/radial1"/>
    <dgm:cxn modelId="{9FAE2FB1-B5C0-4E36-9B45-5D0CD70B9820}" type="presOf" srcId="{EBF169D9-D98E-4489-994D-9D0985859A7B}" destId="{9DD50CC2-DCC7-4009-80EB-0DD438A51428}" srcOrd="0" destOrd="0" presId="urn:microsoft.com/office/officeart/2005/8/layout/radial1"/>
    <dgm:cxn modelId="{90A3F900-B057-4945-83E4-C81DA3EF1758}" type="presOf" srcId="{07E9D4B0-24E8-49EA-9D29-0B7B1DA551D1}" destId="{C7402030-5BB6-4249-9C8F-3E745E673930}" srcOrd="0" destOrd="0" presId="urn:microsoft.com/office/officeart/2005/8/layout/radial1"/>
    <dgm:cxn modelId="{AA43912A-A4A2-4711-AE1B-DE4DD55B6C81}" srcId="{F410F1B4-7003-4A1E-A6E2-A3E68CF3AE09}" destId="{497457B8-E35F-4FB7-85E9-BFE5AAE3516D}" srcOrd="0" destOrd="0" parTransId="{A8798B9F-725E-4702-9922-65DAF2E46AAC}" sibTransId="{20A21E69-B1B1-46F4-B707-75A33C376557}"/>
    <dgm:cxn modelId="{967C6717-3D28-4002-974F-32EBE1241B3A}" type="presOf" srcId="{C4C68E22-4928-45CF-8C39-A2E6A48EB387}" destId="{CB5AAC51-1BD2-4087-9E43-4B21A2D48602}" srcOrd="1" destOrd="0" presId="urn:microsoft.com/office/officeart/2005/8/layout/radial1"/>
    <dgm:cxn modelId="{022B0039-4620-49D4-8A70-23BDDEF214D7}" type="presParOf" srcId="{DA68411C-11D1-4D7B-9669-8D252C04A346}" destId="{B222D9C2-D21D-4AF7-A270-CFE845B2AFB7}" srcOrd="0" destOrd="0" presId="urn:microsoft.com/office/officeart/2005/8/layout/radial1"/>
    <dgm:cxn modelId="{EB25F84C-0932-4AE8-B256-4B8E1F18857F}" type="presParOf" srcId="{DA68411C-11D1-4D7B-9669-8D252C04A346}" destId="{FC135D25-F31D-44A2-A426-6DF8EE49D3DA}" srcOrd="1" destOrd="0" presId="urn:microsoft.com/office/officeart/2005/8/layout/radial1"/>
    <dgm:cxn modelId="{0C5DF9CC-3F4B-455E-AC53-574A5E081E34}" type="presParOf" srcId="{FC135D25-F31D-44A2-A426-6DF8EE49D3DA}" destId="{3FC03E78-CB70-40E7-A039-69924F758E42}" srcOrd="0" destOrd="0" presId="urn:microsoft.com/office/officeart/2005/8/layout/radial1"/>
    <dgm:cxn modelId="{E4A0E71D-B69D-4B5B-9057-A8C0CC6B9BFF}" type="presParOf" srcId="{DA68411C-11D1-4D7B-9669-8D252C04A346}" destId="{1582E25E-BDA9-423F-B783-2395DC7AB490}" srcOrd="2" destOrd="0" presId="urn:microsoft.com/office/officeart/2005/8/layout/radial1"/>
    <dgm:cxn modelId="{F4019CBF-250B-48AA-931A-E416CE53F206}" type="presParOf" srcId="{DA68411C-11D1-4D7B-9669-8D252C04A346}" destId="{BA6F2A32-F033-41F7-A509-3A1A7E7A38E9}" srcOrd="3" destOrd="0" presId="urn:microsoft.com/office/officeart/2005/8/layout/radial1"/>
    <dgm:cxn modelId="{0740EAC3-8C0A-4064-A52E-F6BA84013107}" type="presParOf" srcId="{BA6F2A32-F033-41F7-A509-3A1A7E7A38E9}" destId="{6F658211-85C6-44D6-8EFC-5E7FE9ACE746}" srcOrd="0" destOrd="0" presId="urn:microsoft.com/office/officeart/2005/8/layout/radial1"/>
    <dgm:cxn modelId="{6E21B6D7-900E-4070-8C8E-09ECEFC66655}" type="presParOf" srcId="{DA68411C-11D1-4D7B-9669-8D252C04A346}" destId="{B9C0D875-E63F-4BBA-9F94-B7862D297314}" srcOrd="4" destOrd="0" presId="urn:microsoft.com/office/officeart/2005/8/layout/radial1"/>
    <dgm:cxn modelId="{E874B355-BA67-4B1E-BBEE-8881BF49D973}" type="presParOf" srcId="{DA68411C-11D1-4D7B-9669-8D252C04A346}" destId="{9DD50CC2-DCC7-4009-80EB-0DD438A51428}" srcOrd="5" destOrd="0" presId="urn:microsoft.com/office/officeart/2005/8/layout/radial1"/>
    <dgm:cxn modelId="{58E7E4F2-2516-4942-BFA5-7FDEAD4ECD15}" type="presParOf" srcId="{9DD50CC2-DCC7-4009-80EB-0DD438A51428}" destId="{98CF63B7-8909-454B-B89C-E6F2CC4EC766}" srcOrd="0" destOrd="0" presId="urn:microsoft.com/office/officeart/2005/8/layout/radial1"/>
    <dgm:cxn modelId="{CF8F9396-9C11-470E-8684-8E3F5B4BFDA7}" type="presParOf" srcId="{DA68411C-11D1-4D7B-9669-8D252C04A346}" destId="{B247E937-A98C-46C7-8792-3DF0AD5637D5}" srcOrd="6" destOrd="0" presId="urn:microsoft.com/office/officeart/2005/8/layout/radial1"/>
    <dgm:cxn modelId="{DE19650A-D58D-497E-A3CA-29FEF21460E0}" type="presParOf" srcId="{DA68411C-11D1-4D7B-9669-8D252C04A346}" destId="{F64EBA6C-8B16-4D4D-9B32-9F97AC4D97EE}" srcOrd="7" destOrd="0" presId="urn:microsoft.com/office/officeart/2005/8/layout/radial1"/>
    <dgm:cxn modelId="{E2FEC908-48E9-4CFE-8565-1C65ACCA6988}" type="presParOf" srcId="{F64EBA6C-8B16-4D4D-9B32-9F97AC4D97EE}" destId="{6928D38F-D9FA-4F48-9124-ACF7E7AB4C5F}" srcOrd="0" destOrd="0" presId="urn:microsoft.com/office/officeart/2005/8/layout/radial1"/>
    <dgm:cxn modelId="{D157A58B-8EA2-4434-8475-887004B30C04}" type="presParOf" srcId="{DA68411C-11D1-4D7B-9669-8D252C04A346}" destId="{CC10BA7D-9874-4770-B3EB-2DF0BAB5B981}" srcOrd="8" destOrd="0" presId="urn:microsoft.com/office/officeart/2005/8/layout/radial1"/>
    <dgm:cxn modelId="{3A27E429-701C-4852-A219-339A01FB722B}" type="presParOf" srcId="{DA68411C-11D1-4D7B-9669-8D252C04A346}" destId="{C995D661-C838-4091-9E9C-7704B6DC0A70}" srcOrd="9" destOrd="0" presId="urn:microsoft.com/office/officeart/2005/8/layout/radial1"/>
    <dgm:cxn modelId="{96EBC729-D3CE-4674-BF21-E22C8D674C3E}" type="presParOf" srcId="{C995D661-C838-4091-9E9C-7704B6DC0A70}" destId="{CB5AAC51-1BD2-4087-9E43-4B21A2D48602}" srcOrd="0" destOrd="0" presId="urn:microsoft.com/office/officeart/2005/8/layout/radial1"/>
    <dgm:cxn modelId="{726F550B-1692-428D-A2BE-464DAFAF9358}" type="presParOf" srcId="{DA68411C-11D1-4D7B-9669-8D252C04A346}" destId="{499D3D7C-CE81-4081-BF75-9794F72996AF}" srcOrd="10" destOrd="0" presId="urn:microsoft.com/office/officeart/2005/8/layout/radial1"/>
    <dgm:cxn modelId="{3407FC4C-76C1-4738-BF44-BFC153E921B3}" type="presParOf" srcId="{DA68411C-11D1-4D7B-9669-8D252C04A346}" destId="{356DA9CB-3391-4A56-BAA8-44E781AD35DC}" srcOrd="11" destOrd="0" presId="urn:microsoft.com/office/officeart/2005/8/layout/radial1"/>
    <dgm:cxn modelId="{3C647752-DEB7-45B4-B194-839057C108B7}" type="presParOf" srcId="{356DA9CB-3391-4A56-BAA8-44E781AD35DC}" destId="{AEE39F7E-927F-4356-BE61-F2F0A19CD3C3}" srcOrd="0" destOrd="0" presId="urn:microsoft.com/office/officeart/2005/8/layout/radial1"/>
    <dgm:cxn modelId="{5DC49D40-ED90-4282-97CB-E14B3E7F1E1D}" type="presParOf" srcId="{DA68411C-11D1-4D7B-9669-8D252C04A346}" destId="{C7402030-5BB6-4249-9C8F-3E745E673930}" srcOrd="12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E0DEC7-97BE-49CE-984A-23DC263F61E9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010702F5-FC17-4887-AFE8-1A2170AEB55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rPr>
            <a:t>Небезпека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rPr>
            <a:t>вдома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anose="02020603050405020304" pitchFamily="18" charset="0"/>
          </a:endParaRPr>
        </a:p>
      </dgm:t>
    </dgm:pt>
    <dgm:pt modelId="{0389D50D-2199-427D-BF26-925432EBB8B5}" type="parTrans" cxnId="{2C9DBF72-290F-42CC-ADFF-2B8B58586386}">
      <dgm:prSet/>
      <dgm:spPr/>
    </dgm:pt>
    <dgm:pt modelId="{50CD852F-5095-467A-89B9-AA363D919AFE}" type="sibTrans" cxnId="{2C9DBF72-290F-42CC-ADFF-2B8B58586386}">
      <dgm:prSet/>
      <dgm:spPr/>
    </dgm:pt>
    <dgm:pt modelId="{9CD2C685-DECD-42C1-8546-4743379E525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Електричні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прилади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gm:t>
    </dgm:pt>
    <dgm:pt modelId="{3352B25F-4687-4E1E-89D7-55948FA7A2A6}" type="parTrans" cxnId="{6CDBCF0D-C354-4080-A313-B1CD6C13E4AB}">
      <dgm:prSet/>
      <dgm:spPr/>
      <dgm:t>
        <a:bodyPr/>
        <a:lstStyle/>
        <a:p>
          <a:endParaRPr lang="uk-UA"/>
        </a:p>
      </dgm:t>
    </dgm:pt>
    <dgm:pt modelId="{8F15F307-2EBD-43AB-99B8-A872FCC3F47A}" type="sibTrans" cxnId="{6CDBCF0D-C354-4080-A313-B1CD6C13E4AB}">
      <dgm:prSet/>
      <dgm:spPr/>
    </dgm:pt>
    <dgm:pt modelId="{D62AC405-DF15-4DD1-B1EC-C4EF7EF4781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Побутова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хімія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gm:t>
    </dgm:pt>
    <dgm:pt modelId="{6A79EBB7-88F9-48EC-B0AF-49DCD76B3DEF}" type="parTrans" cxnId="{F7E8D342-BB4E-4490-85C2-241CD408D905}">
      <dgm:prSet/>
      <dgm:spPr/>
      <dgm:t>
        <a:bodyPr/>
        <a:lstStyle/>
        <a:p>
          <a:endParaRPr lang="uk-UA"/>
        </a:p>
      </dgm:t>
    </dgm:pt>
    <dgm:pt modelId="{F1FA8D77-A9F5-44F4-9BEB-3637C5AE1549}" type="sibTrans" cxnId="{F7E8D342-BB4E-4490-85C2-241CD408D905}">
      <dgm:prSet/>
      <dgm:spPr/>
    </dgm:pt>
    <dgm:pt modelId="{0F356824-DCE7-429B-9A59-C5BA58E3717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Газ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gm:t>
    </dgm:pt>
    <dgm:pt modelId="{0EC052D5-E2F9-4832-A294-8F73A5931EC7}" type="parTrans" cxnId="{9086D7BF-4A03-4D51-8C3A-613375FC2FBE}">
      <dgm:prSet/>
      <dgm:spPr/>
      <dgm:t>
        <a:bodyPr/>
        <a:lstStyle/>
        <a:p>
          <a:endParaRPr lang="uk-UA"/>
        </a:p>
      </dgm:t>
    </dgm:pt>
    <dgm:pt modelId="{1492E79C-E4B4-43A3-A9AF-45882D969BC3}" type="sibTrans" cxnId="{9086D7BF-4A03-4D51-8C3A-613375FC2FBE}">
      <dgm:prSet/>
      <dgm:spPr/>
    </dgm:pt>
    <dgm:pt modelId="{A4E04B39-8AFD-472F-9818-F494AADE3F9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Вогонь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gm:t>
    </dgm:pt>
    <dgm:pt modelId="{0A0599DF-5A36-4FD0-B059-D34158732D48}" type="parTrans" cxnId="{1CE7C0DF-EBC5-45BF-9A54-2BDCAF8515BC}">
      <dgm:prSet/>
      <dgm:spPr/>
      <dgm:t>
        <a:bodyPr/>
        <a:lstStyle/>
        <a:p>
          <a:endParaRPr lang="uk-UA"/>
        </a:p>
      </dgm:t>
    </dgm:pt>
    <dgm:pt modelId="{BC502DBF-3DFE-4ADD-8A89-B0287E6696BC}" type="sibTrans" cxnId="{1CE7C0DF-EBC5-45BF-9A54-2BDCAF8515BC}">
      <dgm:prSet/>
      <dgm:spPr/>
    </dgm:pt>
    <dgm:pt modelId="{29364008-B0FD-4CFA-88E4-6C0F78F4EC3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Гострі та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ріжучі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предмети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uk-UA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74C1F13E-8EA7-46B8-A51E-C7F92409DDDC}" type="parTrans" cxnId="{5C141009-81D3-4BE5-8D63-D07D88EAF90D}">
      <dgm:prSet/>
      <dgm:spPr/>
      <dgm:t>
        <a:bodyPr/>
        <a:lstStyle/>
        <a:p>
          <a:endParaRPr lang="uk-UA"/>
        </a:p>
      </dgm:t>
    </dgm:pt>
    <dgm:pt modelId="{8A6E480D-E20E-41E9-BECE-7C8A6D089665}" type="sibTrans" cxnId="{5C141009-81D3-4BE5-8D63-D07D88EAF90D}">
      <dgm:prSet/>
      <dgm:spPr/>
    </dgm:pt>
    <dgm:pt modelId="{A1C56496-7613-4EEC-A091-F8C1159EB02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Ліки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gm:t>
    </dgm:pt>
    <dgm:pt modelId="{B8DBA386-B1F8-4AF9-A090-2096BBD2C8CF}" type="parTrans" cxnId="{F5DD2B47-D24E-441F-8C6C-D394FA980D47}">
      <dgm:prSet/>
      <dgm:spPr/>
      <dgm:t>
        <a:bodyPr/>
        <a:lstStyle/>
        <a:p>
          <a:endParaRPr lang="uk-UA"/>
        </a:p>
      </dgm:t>
    </dgm:pt>
    <dgm:pt modelId="{73C6966C-350E-4058-9A45-996533504205}" type="sibTrans" cxnId="{F5DD2B47-D24E-441F-8C6C-D394FA980D47}">
      <dgm:prSet/>
      <dgm:spPr/>
    </dgm:pt>
    <dgm:pt modelId="{3BC63692-7743-41C4-9D58-C6760FD2A73E}" type="pres">
      <dgm:prSet presAssocID="{EEE0DEC7-97BE-49CE-984A-23DC263F61E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C8C4B34-BF3D-4645-A1C2-696DBCAE8DF5}" type="pres">
      <dgm:prSet presAssocID="{010702F5-FC17-4887-AFE8-1A2170AEB550}" presName="centerShape" presStyleLbl="node0" presStyleIdx="0" presStyleCnt="1"/>
      <dgm:spPr/>
      <dgm:t>
        <a:bodyPr/>
        <a:lstStyle/>
        <a:p>
          <a:endParaRPr lang="ru-RU"/>
        </a:p>
      </dgm:t>
    </dgm:pt>
    <dgm:pt modelId="{E60E522F-B76D-446C-8DCD-ED4A31872042}" type="pres">
      <dgm:prSet presAssocID="{3352B25F-4687-4E1E-89D7-55948FA7A2A6}" presName="Name9" presStyleLbl="parChTrans1D2" presStyleIdx="0" presStyleCnt="6"/>
      <dgm:spPr/>
      <dgm:t>
        <a:bodyPr/>
        <a:lstStyle/>
        <a:p>
          <a:endParaRPr lang="ru-RU"/>
        </a:p>
      </dgm:t>
    </dgm:pt>
    <dgm:pt modelId="{0DBFF004-0D72-43B8-B7E8-F7D9CD45872B}" type="pres">
      <dgm:prSet presAssocID="{3352B25F-4687-4E1E-89D7-55948FA7A2A6}" presName="connTx" presStyleLbl="parChTrans1D2" presStyleIdx="0" presStyleCnt="6"/>
      <dgm:spPr/>
      <dgm:t>
        <a:bodyPr/>
        <a:lstStyle/>
        <a:p>
          <a:endParaRPr lang="ru-RU"/>
        </a:p>
      </dgm:t>
    </dgm:pt>
    <dgm:pt modelId="{D0EAA0AE-AAC4-4FCE-A082-2FCF0644BD7D}" type="pres">
      <dgm:prSet presAssocID="{9CD2C685-DECD-42C1-8546-4743379E525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DB51A4-FBC1-42BD-9544-C2F8C16538E9}" type="pres">
      <dgm:prSet presAssocID="{6A79EBB7-88F9-48EC-B0AF-49DCD76B3DEF}" presName="Name9" presStyleLbl="parChTrans1D2" presStyleIdx="1" presStyleCnt="6"/>
      <dgm:spPr/>
      <dgm:t>
        <a:bodyPr/>
        <a:lstStyle/>
        <a:p>
          <a:endParaRPr lang="ru-RU"/>
        </a:p>
      </dgm:t>
    </dgm:pt>
    <dgm:pt modelId="{8536DE3F-9FE5-4AB9-9AEC-4E99C2B1E6A8}" type="pres">
      <dgm:prSet presAssocID="{6A79EBB7-88F9-48EC-B0AF-49DCD76B3DEF}" presName="connTx" presStyleLbl="parChTrans1D2" presStyleIdx="1" presStyleCnt="6"/>
      <dgm:spPr/>
      <dgm:t>
        <a:bodyPr/>
        <a:lstStyle/>
        <a:p>
          <a:endParaRPr lang="ru-RU"/>
        </a:p>
      </dgm:t>
    </dgm:pt>
    <dgm:pt modelId="{8FD244B4-8873-4998-97B6-6E8D38EE88A6}" type="pres">
      <dgm:prSet presAssocID="{D62AC405-DF15-4DD1-B1EC-C4EF7EF4781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DEA4C-DA1D-4EED-B7C2-6232145C210B}" type="pres">
      <dgm:prSet presAssocID="{0EC052D5-E2F9-4832-A294-8F73A5931EC7}" presName="Name9" presStyleLbl="parChTrans1D2" presStyleIdx="2" presStyleCnt="6"/>
      <dgm:spPr/>
      <dgm:t>
        <a:bodyPr/>
        <a:lstStyle/>
        <a:p>
          <a:endParaRPr lang="ru-RU"/>
        </a:p>
      </dgm:t>
    </dgm:pt>
    <dgm:pt modelId="{5A195F5E-D050-46D6-90D4-DC030A88EC00}" type="pres">
      <dgm:prSet presAssocID="{0EC052D5-E2F9-4832-A294-8F73A5931EC7}" presName="connTx" presStyleLbl="parChTrans1D2" presStyleIdx="2" presStyleCnt="6"/>
      <dgm:spPr/>
      <dgm:t>
        <a:bodyPr/>
        <a:lstStyle/>
        <a:p>
          <a:endParaRPr lang="ru-RU"/>
        </a:p>
      </dgm:t>
    </dgm:pt>
    <dgm:pt modelId="{F2087400-EF43-4B20-AE7F-34AD971A33F5}" type="pres">
      <dgm:prSet presAssocID="{0F356824-DCE7-429B-9A59-C5BA58E3717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7322B0-C681-4AA5-8127-F18BE610E1E8}" type="pres">
      <dgm:prSet presAssocID="{0A0599DF-5A36-4FD0-B059-D34158732D48}" presName="Name9" presStyleLbl="parChTrans1D2" presStyleIdx="3" presStyleCnt="6"/>
      <dgm:spPr/>
      <dgm:t>
        <a:bodyPr/>
        <a:lstStyle/>
        <a:p>
          <a:endParaRPr lang="ru-RU"/>
        </a:p>
      </dgm:t>
    </dgm:pt>
    <dgm:pt modelId="{0E6B32FF-0D54-4605-BC0A-BBF142450610}" type="pres">
      <dgm:prSet presAssocID="{0A0599DF-5A36-4FD0-B059-D34158732D48}" presName="connTx" presStyleLbl="parChTrans1D2" presStyleIdx="3" presStyleCnt="6"/>
      <dgm:spPr/>
      <dgm:t>
        <a:bodyPr/>
        <a:lstStyle/>
        <a:p>
          <a:endParaRPr lang="ru-RU"/>
        </a:p>
      </dgm:t>
    </dgm:pt>
    <dgm:pt modelId="{61257330-5CD5-414B-B85A-40C2D43C2C4D}" type="pres">
      <dgm:prSet presAssocID="{A4E04B39-8AFD-472F-9818-F494AADE3F9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25C0AA-ABDC-436A-9FF2-E9569E8FB2EA}" type="pres">
      <dgm:prSet presAssocID="{74C1F13E-8EA7-46B8-A51E-C7F92409DDDC}" presName="Name9" presStyleLbl="parChTrans1D2" presStyleIdx="4" presStyleCnt="6"/>
      <dgm:spPr/>
      <dgm:t>
        <a:bodyPr/>
        <a:lstStyle/>
        <a:p>
          <a:endParaRPr lang="ru-RU"/>
        </a:p>
      </dgm:t>
    </dgm:pt>
    <dgm:pt modelId="{6A394855-5D56-4835-946D-513DADE0210E}" type="pres">
      <dgm:prSet presAssocID="{74C1F13E-8EA7-46B8-A51E-C7F92409DDDC}" presName="connTx" presStyleLbl="parChTrans1D2" presStyleIdx="4" presStyleCnt="6"/>
      <dgm:spPr/>
      <dgm:t>
        <a:bodyPr/>
        <a:lstStyle/>
        <a:p>
          <a:endParaRPr lang="ru-RU"/>
        </a:p>
      </dgm:t>
    </dgm:pt>
    <dgm:pt modelId="{8086EC7C-B38A-46BC-9BB9-340D60C4ED1A}" type="pres">
      <dgm:prSet presAssocID="{29364008-B0FD-4CFA-88E4-6C0F78F4EC3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B2E06-897E-413D-ABCD-2CB95AFDE4F3}" type="pres">
      <dgm:prSet presAssocID="{B8DBA386-B1F8-4AF9-A090-2096BBD2C8CF}" presName="Name9" presStyleLbl="parChTrans1D2" presStyleIdx="5" presStyleCnt="6"/>
      <dgm:spPr/>
      <dgm:t>
        <a:bodyPr/>
        <a:lstStyle/>
        <a:p>
          <a:endParaRPr lang="ru-RU"/>
        </a:p>
      </dgm:t>
    </dgm:pt>
    <dgm:pt modelId="{BE23ABF4-BB13-48B1-8FC9-B0A36AB0C346}" type="pres">
      <dgm:prSet presAssocID="{B8DBA386-B1F8-4AF9-A090-2096BBD2C8CF}" presName="connTx" presStyleLbl="parChTrans1D2" presStyleIdx="5" presStyleCnt="6"/>
      <dgm:spPr/>
      <dgm:t>
        <a:bodyPr/>
        <a:lstStyle/>
        <a:p>
          <a:endParaRPr lang="ru-RU"/>
        </a:p>
      </dgm:t>
    </dgm:pt>
    <dgm:pt modelId="{6CF129FE-230D-49C7-A76F-305D60859AF8}" type="pres">
      <dgm:prSet presAssocID="{A1C56496-7613-4EEC-A091-F8C1159EB02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86D7BF-4A03-4D51-8C3A-613375FC2FBE}" srcId="{010702F5-FC17-4887-AFE8-1A2170AEB550}" destId="{0F356824-DCE7-429B-9A59-C5BA58E37173}" srcOrd="2" destOrd="0" parTransId="{0EC052D5-E2F9-4832-A294-8F73A5931EC7}" sibTransId="{1492E79C-E4B4-43A3-A9AF-45882D969BC3}"/>
    <dgm:cxn modelId="{0C3111EA-557B-4E09-B796-7BC9AA7DAC26}" type="presOf" srcId="{0A0599DF-5A36-4FD0-B059-D34158732D48}" destId="{0E6B32FF-0D54-4605-BC0A-BBF142450610}" srcOrd="1" destOrd="0" presId="urn:microsoft.com/office/officeart/2005/8/layout/radial1"/>
    <dgm:cxn modelId="{F7E8D342-BB4E-4490-85C2-241CD408D905}" srcId="{010702F5-FC17-4887-AFE8-1A2170AEB550}" destId="{D62AC405-DF15-4DD1-B1EC-C4EF7EF47815}" srcOrd="1" destOrd="0" parTransId="{6A79EBB7-88F9-48EC-B0AF-49DCD76B3DEF}" sibTransId="{F1FA8D77-A9F5-44F4-9BEB-3637C5AE1549}"/>
    <dgm:cxn modelId="{5C1E3B41-7963-4BC7-94A4-EEACBA90D5A5}" type="presOf" srcId="{0A0599DF-5A36-4FD0-B059-D34158732D48}" destId="{BE7322B0-C681-4AA5-8127-F18BE610E1E8}" srcOrd="0" destOrd="0" presId="urn:microsoft.com/office/officeart/2005/8/layout/radial1"/>
    <dgm:cxn modelId="{852ACDE9-AE8B-4E5C-8C6E-E81F8D0C6D79}" type="presOf" srcId="{3352B25F-4687-4E1E-89D7-55948FA7A2A6}" destId="{0DBFF004-0D72-43B8-B7E8-F7D9CD45872B}" srcOrd="1" destOrd="0" presId="urn:microsoft.com/office/officeart/2005/8/layout/radial1"/>
    <dgm:cxn modelId="{591B81D0-E265-4FAF-BEAD-B2B7B5E19DB1}" type="presOf" srcId="{B8DBA386-B1F8-4AF9-A090-2096BBD2C8CF}" destId="{BE23ABF4-BB13-48B1-8FC9-B0A36AB0C346}" srcOrd="1" destOrd="0" presId="urn:microsoft.com/office/officeart/2005/8/layout/radial1"/>
    <dgm:cxn modelId="{64940779-48F5-446A-AA07-BADAC18C0399}" type="presOf" srcId="{3352B25F-4687-4E1E-89D7-55948FA7A2A6}" destId="{E60E522F-B76D-446C-8DCD-ED4A31872042}" srcOrd="0" destOrd="0" presId="urn:microsoft.com/office/officeart/2005/8/layout/radial1"/>
    <dgm:cxn modelId="{4744E0F3-5788-4E03-86AC-820DF57CB716}" type="presOf" srcId="{A1C56496-7613-4EEC-A091-F8C1159EB025}" destId="{6CF129FE-230D-49C7-A76F-305D60859AF8}" srcOrd="0" destOrd="0" presId="urn:microsoft.com/office/officeart/2005/8/layout/radial1"/>
    <dgm:cxn modelId="{2C9DBF72-290F-42CC-ADFF-2B8B58586386}" srcId="{EEE0DEC7-97BE-49CE-984A-23DC263F61E9}" destId="{010702F5-FC17-4887-AFE8-1A2170AEB550}" srcOrd="0" destOrd="0" parTransId="{0389D50D-2199-427D-BF26-925432EBB8B5}" sibTransId="{50CD852F-5095-467A-89B9-AA363D919AFE}"/>
    <dgm:cxn modelId="{6CDBCF0D-C354-4080-A313-B1CD6C13E4AB}" srcId="{010702F5-FC17-4887-AFE8-1A2170AEB550}" destId="{9CD2C685-DECD-42C1-8546-4743379E5251}" srcOrd="0" destOrd="0" parTransId="{3352B25F-4687-4E1E-89D7-55948FA7A2A6}" sibTransId="{8F15F307-2EBD-43AB-99B8-A872FCC3F47A}"/>
    <dgm:cxn modelId="{1BA8528E-3BB1-49F1-BF05-C324864851BE}" type="presOf" srcId="{9CD2C685-DECD-42C1-8546-4743379E5251}" destId="{D0EAA0AE-AAC4-4FCE-A082-2FCF0644BD7D}" srcOrd="0" destOrd="0" presId="urn:microsoft.com/office/officeart/2005/8/layout/radial1"/>
    <dgm:cxn modelId="{87839B92-87B1-4392-B176-0BAD4781523E}" type="presOf" srcId="{A4E04B39-8AFD-472F-9818-F494AADE3F9E}" destId="{61257330-5CD5-414B-B85A-40C2D43C2C4D}" srcOrd="0" destOrd="0" presId="urn:microsoft.com/office/officeart/2005/8/layout/radial1"/>
    <dgm:cxn modelId="{E9E58C06-F8C1-405B-86C0-343CB127A118}" type="presOf" srcId="{29364008-B0FD-4CFA-88E4-6C0F78F4EC31}" destId="{8086EC7C-B38A-46BC-9BB9-340D60C4ED1A}" srcOrd="0" destOrd="0" presId="urn:microsoft.com/office/officeart/2005/8/layout/radial1"/>
    <dgm:cxn modelId="{4205004D-2DFC-4A39-A6E7-7E7851D48B30}" type="presOf" srcId="{EEE0DEC7-97BE-49CE-984A-23DC263F61E9}" destId="{3BC63692-7743-41C4-9D58-C6760FD2A73E}" srcOrd="0" destOrd="0" presId="urn:microsoft.com/office/officeart/2005/8/layout/radial1"/>
    <dgm:cxn modelId="{A9FB7EA2-49F1-48B4-A083-921870E24410}" type="presOf" srcId="{D62AC405-DF15-4DD1-B1EC-C4EF7EF47815}" destId="{8FD244B4-8873-4998-97B6-6E8D38EE88A6}" srcOrd="0" destOrd="0" presId="urn:microsoft.com/office/officeart/2005/8/layout/radial1"/>
    <dgm:cxn modelId="{F5DD2B47-D24E-441F-8C6C-D394FA980D47}" srcId="{010702F5-FC17-4887-AFE8-1A2170AEB550}" destId="{A1C56496-7613-4EEC-A091-F8C1159EB025}" srcOrd="5" destOrd="0" parTransId="{B8DBA386-B1F8-4AF9-A090-2096BBD2C8CF}" sibTransId="{73C6966C-350E-4058-9A45-996533504205}"/>
    <dgm:cxn modelId="{1CE7C0DF-EBC5-45BF-9A54-2BDCAF8515BC}" srcId="{010702F5-FC17-4887-AFE8-1A2170AEB550}" destId="{A4E04B39-8AFD-472F-9818-F494AADE3F9E}" srcOrd="3" destOrd="0" parTransId="{0A0599DF-5A36-4FD0-B059-D34158732D48}" sibTransId="{BC502DBF-3DFE-4ADD-8A89-B0287E6696BC}"/>
    <dgm:cxn modelId="{F467274F-986B-4984-96D7-82BA221AA505}" type="presOf" srcId="{0EC052D5-E2F9-4832-A294-8F73A5931EC7}" destId="{99FDEA4C-DA1D-4EED-B7C2-6232145C210B}" srcOrd="0" destOrd="0" presId="urn:microsoft.com/office/officeart/2005/8/layout/radial1"/>
    <dgm:cxn modelId="{414C7333-13AA-4DD6-B4C1-A1CBD1059093}" type="presOf" srcId="{74C1F13E-8EA7-46B8-A51E-C7F92409DDDC}" destId="{6A394855-5D56-4835-946D-513DADE0210E}" srcOrd="1" destOrd="0" presId="urn:microsoft.com/office/officeart/2005/8/layout/radial1"/>
    <dgm:cxn modelId="{12599BB4-A537-46F2-BBA1-1B2A148660E9}" type="presOf" srcId="{6A79EBB7-88F9-48EC-B0AF-49DCD76B3DEF}" destId="{8536DE3F-9FE5-4AB9-9AEC-4E99C2B1E6A8}" srcOrd="1" destOrd="0" presId="urn:microsoft.com/office/officeart/2005/8/layout/radial1"/>
    <dgm:cxn modelId="{9D5B6219-C839-40E4-8E06-835E0D6946ED}" type="presOf" srcId="{B8DBA386-B1F8-4AF9-A090-2096BBD2C8CF}" destId="{A81B2E06-897E-413D-ABCD-2CB95AFDE4F3}" srcOrd="0" destOrd="0" presId="urn:microsoft.com/office/officeart/2005/8/layout/radial1"/>
    <dgm:cxn modelId="{5C141009-81D3-4BE5-8D63-D07D88EAF90D}" srcId="{010702F5-FC17-4887-AFE8-1A2170AEB550}" destId="{29364008-B0FD-4CFA-88E4-6C0F78F4EC31}" srcOrd="4" destOrd="0" parTransId="{74C1F13E-8EA7-46B8-A51E-C7F92409DDDC}" sibTransId="{8A6E480D-E20E-41E9-BECE-7C8A6D089665}"/>
    <dgm:cxn modelId="{B591A0F2-22B7-4A77-82B0-4B50CC63FEC6}" type="presOf" srcId="{0F356824-DCE7-429B-9A59-C5BA58E37173}" destId="{F2087400-EF43-4B20-AE7F-34AD971A33F5}" srcOrd="0" destOrd="0" presId="urn:microsoft.com/office/officeart/2005/8/layout/radial1"/>
    <dgm:cxn modelId="{6A269A04-01E6-43E4-BFCB-291EE51F4274}" type="presOf" srcId="{0EC052D5-E2F9-4832-A294-8F73A5931EC7}" destId="{5A195F5E-D050-46D6-90D4-DC030A88EC00}" srcOrd="1" destOrd="0" presId="urn:microsoft.com/office/officeart/2005/8/layout/radial1"/>
    <dgm:cxn modelId="{EB51ED37-C76F-4723-A95C-29CAF25F222E}" type="presOf" srcId="{6A79EBB7-88F9-48EC-B0AF-49DCD76B3DEF}" destId="{D4DB51A4-FBC1-42BD-9544-C2F8C16538E9}" srcOrd="0" destOrd="0" presId="urn:microsoft.com/office/officeart/2005/8/layout/radial1"/>
    <dgm:cxn modelId="{12F4B7AA-7503-49C0-A5A0-3E17C3795320}" type="presOf" srcId="{010702F5-FC17-4887-AFE8-1A2170AEB550}" destId="{5C8C4B34-BF3D-4645-A1C2-696DBCAE8DF5}" srcOrd="0" destOrd="0" presId="urn:microsoft.com/office/officeart/2005/8/layout/radial1"/>
    <dgm:cxn modelId="{49E2879D-7AB9-49DE-9762-464C96C66924}" type="presOf" srcId="{74C1F13E-8EA7-46B8-A51E-C7F92409DDDC}" destId="{8F25C0AA-ABDC-436A-9FF2-E9569E8FB2EA}" srcOrd="0" destOrd="0" presId="urn:microsoft.com/office/officeart/2005/8/layout/radial1"/>
    <dgm:cxn modelId="{8967C224-E89D-4495-91A2-472FFAA771BE}" type="presParOf" srcId="{3BC63692-7743-41C4-9D58-C6760FD2A73E}" destId="{5C8C4B34-BF3D-4645-A1C2-696DBCAE8DF5}" srcOrd="0" destOrd="0" presId="urn:microsoft.com/office/officeart/2005/8/layout/radial1"/>
    <dgm:cxn modelId="{A9954B33-63AA-4975-A28F-58AF5BD2CB3F}" type="presParOf" srcId="{3BC63692-7743-41C4-9D58-C6760FD2A73E}" destId="{E60E522F-B76D-446C-8DCD-ED4A31872042}" srcOrd="1" destOrd="0" presId="urn:microsoft.com/office/officeart/2005/8/layout/radial1"/>
    <dgm:cxn modelId="{FF323A3D-9472-4C8D-9A2B-8AFAF7F929AA}" type="presParOf" srcId="{E60E522F-B76D-446C-8DCD-ED4A31872042}" destId="{0DBFF004-0D72-43B8-B7E8-F7D9CD45872B}" srcOrd="0" destOrd="0" presId="urn:microsoft.com/office/officeart/2005/8/layout/radial1"/>
    <dgm:cxn modelId="{67969745-E970-4256-A072-617CF62728CD}" type="presParOf" srcId="{3BC63692-7743-41C4-9D58-C6760FD2A73E}" destId="{D0EAA0AE-AAC4-4FCE-A082-2FCF0644BD7D}" srcOrd="2" destOrd="0" presId="urn:microsoft.com/office/officeart/2005/8/layout/radial1"/>
    <dgm:cxn modelId="{1EB88D3F-14FC-487A-95BC-57AD5E494642}" type="presParOf" srcId="{3BC63692-7743-41C4-9D58-C6760FD2A73E}" destId="{D4DB51A4-FBC1-42BD-9544-C2F8C16538E9}" srcOrd="3" destOrd="0" presId="urn:microsoft.com/office/officeart/2005/8/layout/radial1"/>
    <dgm:cxn modelId="{00E901CD-7488-4067-B9E4-0FC1E4289DB4}" type="presParOf" srcId="{D4DB51A4-FBC1-42BD-9544-C2F8C16538E9}" destId="{8536DE3F-9FE5-4AB9-9AEC-4E99C2B1E6A8}" srcOrd="0" destOrd="0" presId="urn:microsoft.com/office/officeart/2005/8/layout/radial1"/>
    <dgm:cxn modelId="{AA16B3A1-EA89-4D18-AA96-372C56AD155A}" type="presParOf" srcId="{3BC63692-7743-41C4-9D58-C6760FD2A73E}" destId="{8FD244B4-8873-4998-97B6-6E8D38EE88A6}" srcOrd="4" destOrd="0" presId="urn:microsoft.com/office/officeart/2005/8/layout/radial1"/>
    <dgm:cxn modelId="{C130BA91-F224-4CCA-A6E3-48618910F559}" type="presParOf" srcId="{3BC63692-7743-41C4-9D58-C6760FD2A73E}" destId="{99FDEA4C-DA1D-4EED-B7C2-6232145C210B}" srcOrd="5" destOrd="0" presId="urn:microsoft.com/office/officeart/2005/8/layout/radial1"/>
    <dgm:cxn modelId="{5121CF4E-268E-4A0C-9E5C-ED858DF36A0C}" type="presParOf" srcId="{99FDEA4C-DA1D-4EED-B7C2-6232145C210B}" destId="{5A195F5E-D050-46D6-90D4-DC030A88EC00}" srcOrd="0" destOrd="0" presId="urn:microsoft.com/office/officeart/2005/8/layout/radial1"/>
    <dgm:cxn modelId="{DB477969-FD24-4275-AC30-0D131C3D0735}" type="presParOf" srcId="{3BC63692-7743-41C4-9D58-C6760FD2A73E}" destId="{F2087400-EF43-4B20-AE7F-34AD971A33F5}" srcOrd="6" destOrd="0" presId="urn:microsoft.com/office/officeart/2005/8/layout/radial1"/>
    <dgm:cxn modelId="{2F6B7936-D021-4F7B-9B99-1C92E62E84DA}" type="presParOf" srcId="{3BC63692-7743-41C4-9D58-C6760FD2A73E}" destId="{BE7322B0-C681-4AA5-8127-F18BE610E1E8}" srcOrd="7" destOrd="0" presId="urn:microsoft.com/office/officeart/2005/8/layout/radial1"/>
    <dgm:cxn modelId="{CAE1C875-D258-4DE4-86A8-1E2E83877C64}" type="presParOf" srcId="{BE7322B0-C681-4AA5-8127-F18BE610E1E8}" destId="{0E6B32FF-0D54-4605-BC0A-BBF142450610}" srcOrd="0" destOrd="0" presId="urn:microsoft.com/office/officeart/2005/8/layout/radial1"/>
    <dgm:cxn modelId="{282E51E9-471D-4A4C-A759-F097FF01F10D}" type="presParOf" srcId="{3BC63692-7743-41C4-9D58-C6760FD2A73E}" destId="{61257330-5CD5-414B-B85A-40C2D43C2C4D}" srcOrd="8" destOrd="0" presId="urn:microsoft.com/office/officeart/2005/8/layout/radial1"/>
    <dgm:cxn modelId="{FEED9DB2-A914-4276-AE81-CA783900D7B4}" type="presParOf" srcId="{3BC63692-7743-41C4-9D58-C6760FD2A73E}" destId="{8F25C0AA-ABDC-436A-9FF2-E9569E8FB2EA}" srcOrd="9" destOrd="0" presId="urn:microsoft.com/office/officeart/2005/8/layout/radial1"/>
    <dgm:cxn modelId="{E7633E75-03A1-4CAF-99F4-4EF6E758EB4E}" type="presParOf" srcId="{8F25C0AA-ABDC-436A-9FF2-E9569E8FB2EA}" destId="{6A394855-5D56-4835-946D-513DADE0210E}" srcOrd="0" destOrd="0" presId="urn:microsoft.com/office/officeart/2005/8/layout/radial1"/>
    <dgm:cxn modelId="{57D79CDF-4054-40DA-A7DD-45CEF92B3BEA}" type="presParOf" srcId="{3BC63692-7743-41C4-9D58-C6760FD2A73E}" destId="{8086EC7C-B38A-46BC-9BB9-340D60C4ED1A}" srcOrd="10" destOrd="0" presId="urn:microsoft.com/office/officeart/2005/8/layout/radial1"/>
    <dgm:cxn modelId="{CD2A4BB9-F033-4B43-9F06-0C672797CD45}" type="presParOf" srcId="{3BC63692-7743-41C4-9D58-C6760FD2A73E}" destId="{A81B2E06-897E-413D-ABCD-2CB95AFDE4F3}" srcOrd="11" destOrd="0" presId="urn:microsoft.com/office/officeart/2005/8/layout/radial1"/>
    <dgm:cxn modelId="{2914E331-084B-42A4-9387-7285791D9774}" type="presParOf" srcId="{A81B2E06-897E-413D-ABCD-2CB95AFDE4F3}" destId="{BE23ABF4-BB13-48B1-8FC9-B0A36AB0C346}" srcOrd="0" destOrd="0" presId="urn:microsoft.com/office/officeart/2005/8/layout/radial1"/>
    <dgm:cxn modelId="{03F30856-87A5-4796-972C-DB8B7CE10F3D}" type="presParOf" srcId="{3BC63692-7743-41C4-9D58-C6760FD2A73E}" destId="{6CF129FE-230D-49C7-A76F-305D60859AF8}" srcOrd="12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CB06E3-65DD-4A83-833B-EC671863588D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BB5F2005-0BB0-4199-9C89-C5923867B31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rPr>
            <a:t>Небезпека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rPr>
            <a:t>вдома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anose="02020603050405020304" pitchFamily="18" charset="0"/>
          </a:endParaRPr>
        </a:p>
      </dgm:t>
    </dgm:pt>
    <dgm:pt modelId="{59859035-FD74-4B44-BA98-CA8A33AA8EFE}" type="parTrans" cxnId="{32A6F07B-A7EB-4254-9B45-BD718FD56D7C}">
      <dgm:prSet/>
      <dgm:spPr/>
    </dgm:pt>
    <dgm:pt modelId="{773C648B-6127-416A-ABA5-0A2B2CF0E7E9}" type="sibTrans" cxnId="{32A6F07B-A7EB-4254-9B45-BD718FD56D7C}">
      <dgm:prSet/>
      <dgm:spPr/>
    </dgm:pt>
    <dgm:pt modelId="{E1B891BD-F99A-4B98-ACC6-D2DC0A1A7DE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Електричні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прилади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gm:t>
    </dgm:pt>
    <dgm:pt modelId="{A5CB65CC-040C-41B8-96AB-C0FEBFCB322D}" type="parTrans" cxnId="{B2BF0FCE-0494-4260-A268-197627129920}">
      <dgm:prSet/>
      <dgm:spPr/>
      <dgm:t>
        <a:bodyPr/>
        <a:lstStyle/>
        <a:p>
          <a:endParaRPr lang="uk-UA"/>
        </a:p>
      </dgm:t>
    </dgm:pt>
    <dgm:pt modelId="{FA9EE097-FDD5-4A32-832B-CE5A09AF66A7}" type="sibTrans" cxnId="{B2BF0FCE-0494-4260-A268-197627129920}">
      <dgm:prSet/>
      <dgm:spPr/>
    </dgm:pt>
    <dgm:pt modelId="{948BF8C4-E210-4A8E-935B-9DC817863B1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Побутова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хімія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gm:t>
    </dgm:pt>
    <dgm:pt modelId="{938FFE94-9BDC-464F-8B79-93CA81EDE833}" type="parTrans" cxnId="{1CA4A84F-E569-4F36-A65A-DC3CE8D62C5C}">
      <dgm:prSet/>
      <dgm:spPr/>
      <dgm:t>
        <a:bodyPr/>
        <a:lstStyle/>
        <a:p>
          <a:endParaRPr lang="uk-UA"/>
        </a:p>
      </dgm:t>
    </dgm:pt>
    <dgm:pt modelId="{4CAA2BEF-30F6-43BD-A9D8-DB89DAB4D389}" type="sibTrans" cxnId="{1CA4A84F-E569-4F36-A65A-DC3CE8D62C5C}">
      <dgm:prSet/>
      <dgm:spPr/>
    </dgm:pt>
    <dgm:pt modelId="{4E7AED6D-4955-4118-BB95-5B7AECB35BD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Газ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gm:t>
    </dgm:pt>
    <dgm:pt modelId="{466461E7-5A66-4A8E-9D97-B208B6D2BF37}" type="parTrans" cxnId="{D74B26AE-439A-43E0-BA1F-FF1898FEE876}">
      <dgm:prSet/>
      <dgm:spPr/>
      <dgm:t>
        <a:bodyPr/>
        <a:lstStyle/>
        <a:p>
          <a:endParaRPr lang="uk-UA"/>
        </a:p>
      </dgm:t>
    </dgm:pt>
    <dgm:pt modelId="{A985190B-35A2-4ABE-B2B3-D1AC1287C7E5}" type="sibTrans" cxnId="{D74B26AE-439A-43E0-BA1F-FF1898FEE876}">
      <dgm:prSet/>
      <dgm:spPr/>
    </dgm:pt>
    <dgm:pt modelId="{A8E226E5-6E8B-4238-A279-698CA9EEABB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Вогонь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gm:t>
    </dgm:pt>
    <dgm:pt modelId="{A907D600-D62A-4486-99AE-BDCA569734E3}" type="parTrans" cxnId="{ED2AC406-1E6B-4903-BE68-5D58FAB4AFE9}">
      <dgm:prSet/>
      <dgm:spPr/>
      <dgm:t>
        <a:bodyPr/>
        <a:lstStyle/>
        <a:p>
          <a:endParaRPr lang="uk-UA"/>
        </a:p>
      </dgm:t>
    </dgm:pt>
    <dgm:pt modelId="{837102FF-000E-4917-95BC-77B98221BE28}" type="sibTrans" cxnId="{ED2AC406-1E6B-4903-BE68-5D58FAB4AFE9}">
      <dgm:prSet/>
      <dgm:spPr/>
    </dgm:pt>
    <dgm:pt modelId="{A3F51F02-0F1B-4708-9148-29347BCDF34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Гострі та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ріжучі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предмети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uk-UA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787B7A74-ADE5-4392-958E-37BBC7AFF5C2}" type="parTrans" cxnId="{C4C09A22-C69E-4A67-ADE8-B8435024C69E}">
      <dgm:prSet/>
      <dgm:spPr/>
      <dgm:t>
        <a:bodyPr/>
        <a:lstStyle/>
        <a:p>
          <a:endParaRPr lang="uk-UA"/>
        </a:p>
      </dgm:t>
    </dgm:pt>
    <dgm:pt modelId="{E37C01FD-7CD0-426B-B8F5-C83F3280FBB8}" type="sibTrans" cxnId="{C4C09A22-C69E-4A67-ADE8-B8435024C69E}">
      <dgm:prSet/>
      <dgm:spPr/>
    </dgm:pt>
    <dgm:pt modelId="{3014A421-1344-42D4-96ED-2C55017AD3E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Ліки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gm:t>
    </dgm:pt>
    <dgm:pt modelId="{4B49428E-97EB-4B1F-9B0D-62CDC967F9A1}" type="parTrans" cxnId="{207548F6-D716-42C5-A87E-F3F4971AB225}">
      <dgm:prSet/>
      <dgm:spPr/>
      <dgm:t>
        <a:bodyPr/>
        <a:lstStyle/>
        <a:p>
          <a:endParaRPr lang="uk-UA"/>
        </a:p>
      </dgm:t>
    </dgm:pt>
    <dgm:pt modelId="{D55198F4-6C27-4001-9A68-846713555C49}" type="sibTrans" cxnId="{207548F6-D716-42C5-A87E-F3F4971AB225}">
      <dgm:prSet/>
      <dgm:spPr/>
    </dgm:pt>
    <dgm:pt modelId="{81C4832A-E4EB-4A03-A42D-12FE21420F79}" type="pres">
      <dgm:prSet presAssocID="{6BCB06E3-65DD-4A83-833B-EC671863588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B905C0B-13D9-40BD-BDA3-54E50C49BB95}" type="pres">
      <dgm:prSet presAssocID="{BB5F2005-0BB0-4199-9C89-C5923867B319}" presName="centerShape" presStyleLbl="node0" presStyleIdx="0" presStyleCnt="1"/>
      <dgm:spPr/>
      <dgm:t>
        <a:bodyPr/>
        <a:lstStyle/>
        <a:p>
          <a:endParaRPr lang="ru-RU"/>
        </a:p>
      </dgm:t>
    </dgm:pt>
    <dgm:pt modelId="{56C3E3EF-FBCB-4E63-A9BD-40DE23D8F7CD}" type="pres">
      <dgm:prSet presAssocID="{A5CB65CC-040C-41B8-96AB-C0FEBFCB322D}" presName="Name9" presStyleLbl="parChTrans1D2" presStyleIdx="0" presStyleCnt="6"/>
      <dgm:spPr/>
      <dgm:t>
        <a:bodyPr/>
        <a:lstStyle/>
        <a:p>
          <a:endParaRPr lang="ru-RU"/>
        </a:p>
      </dgm:t>
    </dgm:pt>
    <dgm:pt modelId="{862EB1B2-80EE-40F1-86DA-9A82D28B57DE}" type="pres">
      <dgm:prSet presAssocID="{A5CB65CC-040C-41B8-96AB-C0FEBFCB322D}" presName="connTx" presStyleLbl="parChTrans1D2" presStyleIdx="0" presStyleCnt="6"/>
      <dgm:spPr/>
      <dgm:t>
        <a:bodyPr/>
        <a:lstStyle/>
        <a:p>
          <a:endParaRPr lang="ru-RU"/>
        </a:p>
      </dgm:t>
    </dgm:pt>
    <dgm:pt modelId="{3C54D47A-CA88-4151-B37E-2028CAC7E13D}" type="pres">
      <dgm:prSet presAssocID="{E1B891BD-F99A-4B98-ACC6-D2DC0A1A7DE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ABB56-5835-4918-96EA-F48FBD5F31C1}" type="pres">
      <dgm:prSet presAssocID="{938FFE94-9BDC-464F-8B79-93CA81EDE833}" presName="Name9" presStyleLbl="parChTrans1D2" presStyleIdx="1" presStyleCnt="6"/>
      <dgm:spPr/>
      <dgm:t>
        <a:bodyPr/>
        <a:lstStyle/>
        <a:p>
          <a:endParaRPr lang="ru-RU"/>
        </a:p>
      </dgm:t>
    </dgm:pt>
    <dgm:pt modelId="{A4806BBE-53B2-4A20-B869-5E5470D8B94F}" type="pres">
      <dgm:prSet presAssocID="{938FFE94-9BDC-464F-8B79-93CA81EDE833}" presName="connTx" presStyleLbl="parChTrans1D2" presStyleIdx="1" presStyleCnt="6"/>
      <dgm:spPr/>
      <dgm:t>
        <a:bodyPr/>
        <a:lstStyle/>
        <a:p>
          <a:endParaRPr lang="ru-RU"/>
        </a:p>
      </dgm:t>
    </dgm:pt>
    <dgm:pt modelId="{6489C88B-4F9C-4AC1-91E8-319FE90E9217}" type="pres">
      <dgm:prSet presAssocID="{948BF8C4-E210-4A8E-935B-9DC817863B1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4D50E7-238C-491E-931C-35DC11F0E4F9}" type="pres">
      <dgm:prSet presAssocID="{466461E7-5A66-4A8E-9D97-B208B6D2BF37}" presName="Name9" presStyleLbl="parChTrans1D2" presStyleIdx="2" presStyleCnt="6"/>
      <dgm:spPr/>
      <dgm:t>
        <a:bodyPr/>
        <a:lstStyle/>
        <a:p>
          <a:endParaRPr lang="ru-RU"/>
        </a:p>
      </dgm:t>
    </dgm:pt>
    <dgm:pt modelId="{00F2D2AC-E550-4E94-9503-4AC0A846D807}" type="pres">
      <dgm:prSet presAssocID="{466461E7-5A66-4A8E-9D97-B208B6D2BF37}" presName="connTx" presStyleLbl="parChTrans1D2" presStyleIdx="2" presStyleCnt="6"/>
      <dgm:spPr/>
      <dgm:t>
        <a:bodyPr/>
        <a:lstStyle/>
        <a:p>
          <a:endParaRPr lang="ru-RU"/>
        </a:p>
      </dgm:t>
    </dgm:pt>
    <dgm:pt modelId="{65CF55BC-73C0-4753-96C2-73440933DAAC}" type="pres">
      <dgm:prSet presAssocID="{4E7AED6D-4955-4118-BB95-5B7AECB35BD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FDFEC-7C8D-4C6F-BBA0-D24845A98000}" type="pres">
      <dgm:prSet presAssocID="{A907D600-D62A-4486-99AE-BDCA569734E3}" presName="Name9" presStyleLbl="parChTrans1D2" presStyleIdx="3" presStyleCnt="6"/>
      <dgm:spPr/>
      <dgm:t>
        <a:bodyPr/>
        <a:lstStyle/>
        <a:p>
          <a:endParaRPr lang="ru-RU"/>
        </a:p>
      </dgm:t>
    </dgm:pt>
    <dgm:pt modelId="{7BD1C338-9341-4638-AFC4-0C7D0B4C7161}" type="pres">
      <dgm:prSet presAssocID="{A907D600-D62A-4486-99AE-BDCA569734E3}" presName="connTx" presStyleLbl="parChTrans1D2" presStyleIdx="3" presStyleCnt="6"/>
      <dgm:spPr/>
      <dgm:t>
        <a:bodyPr/>
        <a:lstStyle/>
        <a:p>
          <a:endParaRPr lang="ru-RU"/>
        </a:p>
      </dgm:t>
    </dgm:pt>
    <dgm:pt modelId="{FC9EA6E7-2FED-4290-A72C-E0B00C73C35F}" type="pres">
      <dgm:prSet presAssocID="{A8E226E5-6E8B-4238-A279-698CA9EEABB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6A318C-DF23-4AAA-AD08-4EC0D48819D5}" type="pres">
      <dgm:prSet presAssocID="{787B7A74-ADE5-4392-958E-37BBC7AFF5C2}" presName="Name9" presStyleLbl="parChTrans1D2" presStyleIdx="4" presStyleCnt="6"/>
      <dgm:spPr/>
      <dgm:t>
        <a:bodyPr/>
        <a:lstStyle/>
        <a:p>
          <a:endParaRPr lang="ru-RU"/>
        </a:p>
      </dgm:t>
    </dgm:pt>
    <dgm:pt modelId="{C25528D0-99B7-4BAA-A7C7-3E89C3C10423}" type="pres">
      <dgm:prSet presAssocID="{787B7A74-ADE5-4392-958E-37BBC7AFF5C2}" presName="connTx" presStyleLbl="parChTrans1D2" presStyleIdx="4" presStyleCnt="6"/>
      <dgm:spPr/>
      <dgm:t>
        <a:bodyPr/>
        <a:lstStyle/>
        <a:p>
          <a:endParaRPr lang="ru-RU"/>
        </a:p>
      </dgm:t>
    </dgm:pt>
    <dgm:pt modelId="{72A78B83-10A3-4945-B8D2-2A693D211CD6}" type="pres">
      <dgm:prSet presAssocID="{A3F51F02-0F1B-4708-9148-29347BCDF34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3A263-D711-4234-B34C-4A54A8C7F58A}" type="pres">
      <dgm:prSet presAssocID="{4B49428E-97EB-4B1F-9B0D-62CDC967F9A1}" presName="Name9" presStyleLbl="parChTrans1D2" presStyleIdx="5" presStyleCnt="6"/>
      <dgm:spPr/>
      <dgm:t>
        <a:bodyPr/>
        <a:lstStyle/>
        <a:p>
          <a:endParaRPr lang="ru-RU"/>
        </a:p>
      </dgm:t>
    </dgm:pt>
    <dgm:pt modelId="{1DB02557-889F-4A00-8A3C-6D9C524DEC14}" type="pres">
      <dgm:prSet presAssocID="{4B49428E-97EB-4B1F-9B0D-62CDC967F9A1}" presName="connTx" presStyleLbl="parChTrans1D2" presStyleIdx="5" presStyleCnt="6"/>
      <dgm:spPr/>
      <dgm:t>
        <a:bodyPr/>
        <a:lstStyle/>
        <a:p>
          <a:endParaRPr lang="ru-RU"/>
        </a:p>
      </dgm:t>
    </dgm:pt>
    <dgm:pt modelId="{069A1708-06ED-4124-BC33-F1131D559A9D}" type="pres">
      <dgm:prSet presAssocID="{3014A421-1344-42D4-96ED-2C55017AD3E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14E309-A069-4D63-A824-EA0C1AB60EB1}" type="presOf" srcId="{938FFE94-9BDC-464F-8B79-93CA81EDE833}" destId="{806ABB56-5835-4918-96EA-F48FBD5F31C1}" srcOrd="0" destOrd="0" presId="urn:microsoft.com/office/officeart/2005/8/layout/radial1"/>
    <dgm:cxn modelId="{372C0D66-37A4-40BA-BFB0-CFF867B7809E}" type="presOf" srcId="{4E7AED6D-4955-4118-BB95-5B7AECB35BDB}" destId="{65CF55BC-73C0-4753-96C2-73440933DAAC}" srcOrd="0" destOrd="0" presId="urn:microsoft.com/office/officeart/2005/8/layout/radial1"/>
    <dgm:cxn modelId="{B2BF0FCE-0494-4260-A268-197627129920}" srcId="{BB5F2005-0BB0-4199-9C89-C5923867B319}" destId="{E1B891BD-F99A-4B98-ACC6-D2DC0A1A7DEB}" srcOrd="0" destOrd="0" parTransId="{A5CB65CC-040C-41B8-96AB-C0FEBFCB322D}" sibTransId="{FA9EE097-FDD5-4A32-832B-CE5A09AF66A7}"/>
    <dgm:cxn modelId="{E02DE55B-AA08-4943-9656-E3540565B238}" type="presOf" srcId="{787B7A74-ADE5-4392-958E-37BBC7AFF5C2}" destId="{FC6A318C-DF23-4AAA-AD08-4EC0D48819D5}" srcOrd="0" destOrd="0" presId="urn:microsoft.com/office/officeart/2005/8/layout/radial1"/>
    <dgm:cxn modelId="{7E26843D-F433-4EA3-BA2B-7B2BDE7B935C}" type="presOf" srcId="{948BF8C4-E210-4A8E-935B-9DC817863B13}" destId="{6489C88B-4F9C-4AC1-91E8-319FE90E9217}" srcOrd="0" destOrd="0" presId="urn:microsoft.com/office/officeart/2005/8/layout/radial1"/>
    <dgm:cxn modelId="{F55017D7-E993-4834-8AAA-5DFA767FFEE5}" type="presOf" srcId="{787B7A74-ADE5-4392-958E-37BBC7AFF5C2}" destId="{C25528D0-99B7-4BAA-A7C7-3E89C3C10423}" srcOrd="1" destOrd="0" presId="urn:microsoft.com/office/officeart/2005/8/layout/radial1"/>
    <dgm:cxn modelId="{7A16E4C6-876A-4E0A-B2C0-F43AC0D6E1B3}" type="presOf" srcId="{466461E7-5A66-4A8E-9D97-B208B6D2BF37}" destId="{2D4D50E7-238C-491E-931C-35DC11F0E4F9}" srcOrd="0" destOrd="0" presId="urn:microsoft.com/office/officeart/2005/8/layout/radial1"/>
    <dgm:cxn modelId="{45CF2003-2384-4DC6-8C3B-ED00D3F849A4}" type="presOf" srcId="{938FFE94-9BDC-464F-8B79-93CA81EDE833}" destId="{A4806BBE-53B2-4A20-B869-5E5470D8B94F}" srcOrd="1" destOrd="0" presId="urn:microsoft.com/office/officeart/2005/8/layout/radial1"/>
    <dgm:cxn modelId="{EF9A5AE5-EF9A-476D-B09E-41119999F4E7}" type="presOf" srcId="{A5CB65CC-040C-41B8-96AB-C0FEBFCB322D}" destId="{56C3E3EF-FBCB-4E63-A9BD-40DE23D8F7CD}" srcOrd="0" destOrd="0" presId="urn:microsoft.com/office/officeart/2005/8/layout/radial1"/>
    <dgm:cxn modelId="{822CD2D8-139B-4B23-8277-D9277EE80A43}" type="presOf" srcId="{A5CB65CC-040C-41B8-96AB-C0FEBFCB322D}" destId="{862EB1B2-80EE-40F1-86DA-9A82D28B57DE}" srcOrd="1" destOrd="0" presId="urn:microsoft.com/office/officeart/2005/8/layout/radial1"/>
    <dgm:cxn modelId="{345A22A2-75A8-4655-B1AE-16B98B921F0F}" type="presOf" srcId="{4B49428E-97EB-4B1F-9B0D-62CDC967F9A1}" destId="{1DB02557-889F-4A00-8A3C-6D9C524DEC14}" srcOrd="1" destOrd="0" presId="urn:microsoft.com/office/officeart/2005/8/layout/radial1"/>
    <dgm:cxn modelId="{832A0FE9-6A09-4796-AFAE-0954AC02DFF6}" type="presOf" srcId="{4B49428E-97EB-4B1F-9B0D-62CDC967F9A1}" destId="{7583A263-D711-4234-B34C-4A54A8C7F58A}" srcOrd="0" destOrd="0" presId="urn:microsoft.com/office/officeart/2005/8/layout/radial1"/>
    <dgm:cxn modelId="{32A6F07B-A7EB-4254-9B45-BD718FD56D7C}" srcId="{6BCB06E3-65DD-4A83-833B-EC671863588D}" destId="{BB5F2005-0BB0-4199-9C89-C5923867B319}" srcOrd="0" destOrd="0" parTransId="{59859035-FD74-4B44-BA98-CA8A33AA8EFE}" sibTransId="{773C648B-6127-416A-ABA5-0A2B2CF0E7E9}"/>
    <dgm:cxn modelId="{835359B1-F187-4F24-92C2-6D1F85EDD48C}" type="presOf" srcId="{A8E226E5-6E8B-4238-A279-698CA9EEABB3}" destId="{FC9EA6E7-2FED-4290-A72C-E0B00C73C35F}" srcOrd="0" destOrd="0" presId="urn:microsoft.com/office/officeart/2005/8/layout/radial1"/>
    <dgm:cxn modelId="{C4C09A22-C69E-4A67-ADE8-B8435024C69E}" srcId="{BB5F2005-0BB0-4199-9C89-C5923867B319}" destId="{A3F51F02-0F1B-4708-9148-29347BCDF34A}" srcOrd="4" destOrd="0" parTransId="{787B7A74-ADE5-4392-958E-37BBC7AFF5C2}" sibTransId="{E37C01FD-7CD0-426B-B8F5-C83F3280FBB8}"/>
    <dgm:cxn modelId="{BEC3AF9E-4AEF-4548-B237-2CDE11C713AB}" type="presOf" srcId="{A907D600-D62A-4486-99AE-BDCA569734E3}" destId="{D3EFDFEC-7C8D-4C6F-BBA0-D24845A98000}" srcOrd="0" destOrd="0" presId="urn:microsoft.com/office/officeart/2005/8/layout/radial1"/>
    <dgm:cxn modelId="{1CA4A84F-E569-4F36-A65A-DC3CE8D62C5C}" srcId="{BB5F2005-0BB0-4199-9C89-C5923867B319}" destId="{948BF8C4-E210-4A8E-935B-9DC817863B13}" srcOrd="1" destOrd="0" parTransId="{938FFE94-9BDC-464F-8B79-93CA81EDE833}" sibTransId="{4CAA2BEF-30F6-43BD-A9D8-DB89DAB4D389}"/>
    <dgm:cxn modelId="{E13D0751-EB2B-4BD0-905D-510B4F4BA2FE}" type="presOf" srcId="{E1B891BD-F99A-4B98-ACC6-D2DC0A1A7DEB}" destId="{3C54D47A-CA88-4151-B37E-2028CAC7E13D}" srcOrd="0" destOrd="0" presId="urn:microsoft.com/office/officeart/2005/8/layout/radial1"/>
    <dgm:cxn modelId="{207548F6-D716-42C5-A87E-F3F4971AB225}" srcId="{BB5F2005-0BB0-4199-9C89-C5923867B319}" destId="{3014A421-1344-42D4-96ED-2C55017AD3E3}" srcOrd="5" destOrd="0" parTransId="{4B49428E-97EB-4B1F-9B0D-62CDC967F9A1}" sibTransId="{D55198F4-6C27-4001-9A68-846713555C49}"/>
    <dgm:cxn modelId="{1013CA01-D155-41DB-8CA4-90FB6CF64A08}" type="presOf" srcId="{466461E7-5A66-4A8E-9D97-B208B6D2BF37}" destId="{00F2D2AC-E550-4E94-9503-4AC0A846D807}" srcOrd="1" destOrd="0" presId="urn:microsoft.com/office/officeart/2005/8/layout/radial1"/>
    <dgm:cxn modelId="{D74B26AE-439A-43E0-BA1F-FF1898FEE876}" srcId="{BB5F2005-0BB0-4199-9C89-C5923867B319}" destId="{4E7AED6D-4955-4118-BB95-5B7AECB35BDB}" srcOrd="2" destOrd="0" parTransId="{466461E7-5A66-4A8E-9D97-B208B6D2BF37}" sibTransId="{A985190B-35A2-4ABE-B2B3-D1AC1287C7E5}"/>
    <dgm:cxn modelId="{D11D8545-889D-4066-9C53-904CE4F2BFB7}" type="presOf" srcId="{BB5F2005-0BB0-4199-9C89-C5923867B319}" destId="{6B905C0B-13D9-40BD-BDA3-54E50C49BB95}" srcOrd="0" destOrd="0" presId="urn:microsoft.com/office/officeart/2005/8/layout/radial1"/>
    <dgm:cxn modelId="{98C45068-74B3-4291-9D92-9AA766924CE0}" type="presOf" srcId="{A3F51F02-0F1B-4708-9148-29347BCDF34A}" destId="{72A78B83-10A3-4945-B8D2-2A693D211CD6}" srcOrd="0" destOrd="0" presId="urn:microsoft.com/office/officeart/2005/8/layout/radial1"/>
    <dgm:cxn modelId="{ED2AC406-1E6B-4903-BE68-5D58FAB4AFE9}" srcId="{BB5F2005-0BB0-4199-9C89-C5923867B319}" destId="{A8E226E5-6E8B-4238-A279-698CA9EEABB3}" srcOrd="3" destOrd="0" parTransId="{A907D600-D62A-4486-99AE-BDCA569734E3}" sibTransId="{837102FF-000E-4917-95BC-77B98221BE28}"/>
    <dgm:cxn modelId="{D6C5A3F2-05ED-4004-B002-0F348C88F70E}" type="presOf" srcId="{3014A421-1344-42D4-96ED-2C55017AD3E3}" destId="{069A1708-06ED-4124-BC33-F1131D559A9D}" srcOrd="0" destOrd="0" presId="urn:microsoft.com/office/officeart/2005/8/layout/radial1"/>
    <dgm:cxn modelId="{37568C68-2BCE-4419-819D-5A5D39FDEF4E}" type="presOf" srcId="{6BCB06E3-65DD-4A83-833B-EC671863588D}" destId="{81C4832A-E4EB-4A03-A42D-12FE21420F79}" srcOrd="0" destOrd="0" presId="urn:microsoft.com/office/officeart/2005/8/layout/radial1"/>
    <dgm:cxn modelId="{CF8AA4EA-6DE6-425B-B6EB-470B6CDD5AB8}" type="presOf" srcId="{A907D600-D62A-4486-99AE-BDCA569734E3}" destId="{7BD1C338-9341-4638-AFC4-0C7D0B4C7161}" srcOrd="1" destOrd="0" presId="urn:microsoft.com/office/officeart/2005/8/layout/radial1"/>
    <dgm:cxn modelId="{86FE8E6B-DFA9-4C1E-BD8B-714360D588CB}" type="presParOf" srcId="{81C4832A-E4EB-4A03-A42D-12FE21420F79}" destId="{6B905C0B-13D9-40BD-BDA3-54E50C49BB95}" srcOrd="0" destOrd="0" presId="urn:microsoft.com/office/officeart/2005/8/layout/radial1"/>
    <dgm:cxn modelId="{28C84696-EFFA-4DBC-B9CD-DA9B825BD9FD}" type="presParOf" srcId="{81C4832A-E4EB-4A03-A42D-12FE21420F79}" destId="{56C3E3EF-FBCB-4E63-A9BD-40DE23D8F7CD}" srcOrd="1" destOrd="0" presId="urn:microsoft.com/office/officeart/2005/8/layout/radial1"/>
    <dgm:cxn modelId="{785EC1C7-D376-4FF9-9055-AF1FC397B3D3}" type="presParOf" srcId="{56C3E3EF-FBCB-4E63-A9BD-40DE23D8F7CD}" destId="{862EB1B2-80EE-40F1-86DA-9A82D28B57DE}" srcOrd="0" destOrd="0" presId="urn:microsoft.com/office/officeart/2005/8/layout/radial1"/>
    <dgm:cxn modelId="{39F67362-307C-43BC-9791-68A11158D155}" type="presParOf" srcId="{81C4832A-E4EB-4A03-A42D-12FE21420F79}" destId="{3C54D47A-CA88-4151-B37E-2028CAC7E13D}" srcOrd="2" destOrd="0" presId="urn:microsoft.com/office/officeart/2005/8/layout/radial1"/>
    <dgm:cxn modelId="{5EA59EBB-253D-4659-9755-7B0A02AFC171}" type="presParOf" srcId="{81C4832A-E4EB-4A03-A42D-12FE21420F79}" destId="{806ABB56-5835-4918-96EA-F48FBD5F31C1}" srcOrd="3" destOrd="0" presId="urn:microsoft.com/office/officeart/2005/8/layout/radial1"/>
    <dgm:cxn modelId="{AD4B7A4F-8621-428D-8F2B-5F91B191488E}" type="presParOf" srcId="{806ABB56-5835-4918-96EA-F48FBD5F31C1}" destId="{A4806BBE-53B2-4A20-B869-5E5470D8B94F}" srcOrd="0" destOrd="0" presId="urn:microsoft.com/office/officeart/2005/8/layout/radial1"/>
    <dgm:cxn modelId="{A8CF3799-8015-415E-B1AF-03999CC984FB}" type="presParOf" srcId="{81C4832A-E4EB-4A03-A42D-12FE21420F79}" destId="{6489C88B-4F9C-4AC1-91E8-319FE90E9217}" srcOrd="4" destOrd="0" presId="urn:microsoft.com/office/officeart/2005/8/layout/radial1"/>
    <dgm:cxn modelId="{9AF584A6-6EAA-4EEC-AC6B-1C8AF925A050}" type="presParOf" srcId="{81C4832A-E4EB-4A03-A42D-12FE21420F79}" destId="{2D4D50E7-238C-491E-931C-35DC11F0E4F9}" srcOrd="5" destOrd="0" presId="urn:microsoft.com/office/officeart/2005/8/layout/radial1"/>
    <dgm:cxn modelId="{642FB3AC-34F8-477E-A675-14DB7F5D8989}" type="presParOf" srcId="{2D4D50E7-238C-491E-931C-35DC11F0E4F9}" destId="{00F2D2AC-E550-4E94-9503-4AC0A846D807}" srcOrd="0" destOrd="0" presId="urn:microsoft.com/office/officeart/2005/8/layout/radial1"/>
    <dgm:cxn modelId="{E912D788-CFBB-4311-87F0-E164E8E0ADD9}" type="presParOf" srcId="{81C4832A-E4EB-4A03-A42D-12FE21420F79}" destId="{65CF55BC-73C0-4753-96C2-73440933DAAC}" srcOrd="6" destOrd="0" presId="urn:microsoft.com/office/officeart/2005/8/layout/radial1"/>
    <dgm:cxn modelId="{B6E72F37-89F3-47C4-B5DC-47C81F02F355}" type="presParOf" srcId="{81C4832A-E4EB-4A03-A42D-12FE21420F79}" destId="{D3EFDFEC-7C8D-4C6F-BBA0-D24845A98000}" srcOrd="7" destOrd="0" presId="urn:microsoft.com/office/officeart/2005/8/layout/radial1"/>
    <dgm:cxn modelId="{FE1B5E42-4E58-4DBE-9A71-6849DFE9AC8D}" type="presParOf" srcId="{D3EFDFEC-7C8D-4C6F-BBA0-D24845A98000}" destId="{7BD1C338-9341-4638-AFC4-0C7D0B4C7161}" srcOrd="0" destOrd="0" presId="urn:microsoft.com/office/officeart/2005/8/layout/radial1"/>
    <dgm:cxn modelId="{9C73D0A3-9FBA-4CC7-9B3D-7807A29EE0DA}" type="presParOf" srcId="{81C4832A-E4EB-4A03-A42D-12FE21420F79}" destId="{FC9EA6E7-2FED-4290-A72C-E0B00C73C35F}" srcOrd="8" destOrd="0" presId="urn:microsoft.com/office/officeart/2005/8/layout/radial1"/>
    <dgm:cxn modelId="{0381A233-F2EA-4D9B-8933-D289CA245B69}" type="presParOf" srcId="{81C4832A-E4EB-4A03-A42D-12FE21420F79}" destId="{FC6A318C-DF23-4AAA-AD08-4EC0D48819D5}" srcOrd="9" destOrd="0" presId="urn:microsoft.com/office/officeart/2005/8/layout/radial1"/>
    <dgm:cxn modelId="{C1008314-CB3A-4B4A-8F0B-DF6C6C5DE171}" type="presParOf" srcId="{FC6A318C-DF23-4AAA-AD08-4EC0D48819D5}" destId="{C25528D0-99B7-4BAA-A7C7-3E89C3C10423}" srcOrd="0" destOrd="0" presId="urn:microsoft.com/office/officeart/2005/8/layout/radial1"/>
    <dgm:cxn modelId="{4D5D536F-4A91-475F-89BB-99FB1050AC6C}" type="presParOf" srcId="{81C4832A-E4EB-4A03-A42D-12FE21420F79}" destId="{72A78B83-10A3-4945-B8D2-2A693D211CD6}" srcOrd="10" destOrd="0" presId="urn:microsoft.com/office/officeart/2005/8/layout/radial1"/>
    <dgm:cxn modelId="{13F932A6-608D-4EF5-9D90-51C392ED706B}" type="presParOf" srcId="{81C4832A-E4EB-4A03-A42D-12FE21420F79}" destId="{7583A263-D711-4234-B34C-4A54A8C7F58A}" srcOrd="11" destOrd="0" presId="urn:microsoft.com/office/officeart/2005/8/layout/radial1"/>
    <dgm:cxn modelId="{ADEAAAD8-DBC9-473E-AF4F-0E92141890BF}" type="presParOf" srcId="{7583A263-D711-4234-B34C-4A54A8C7F58A}" destId="{1DB02557-889F-4A00-8A3C-6D9C524DEC14}" srcOrd="0" destOrd="0" presId="urn:microsoft.com/office/officeart/2005/8/layout/radial1"/>
    <dgm:cxn modelId="{EB24E272-63D0-4490-A0EF-C5ABE8EC9CDD}" type="presParOf" srcId="{81C4832A-E4EB-4A03-A42D-12FE21420F79}" destId="{069A1708-06ED-4124-BC33-F1131D559A9D}" srcOrd="12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5EC01C-EAF8-4FBF-AD5C-D363A722884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AFA4D7B8-0E35-4E2F-9854-FE5B7F42799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rPr>
            <a:t>Небезпека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rPr>
            <a:t>вдома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anose="02020603050405020304" pitchFamily="18" charset="0"/>
          </a:endParaRPr>
        </a:p>
      </dgm:t>
    </dgm:pt>
    <dgm:pt modelId="{E3A6069F-D0E9-41FD-A931-6ABF9DAEA67A}" type="parTrans" cxnId="{D32FD7F6-B015-46BF-992E-9E3481DD0F12}">
      <dgm:prSet/>
      <dgm:spPr/>
    </dgm:pt>
    <dgm:pt modelId="{8A8CE2C5-249D-48D0-B6C3-D526BA2B48F6}" type="sibTrans" cxnId="{D32FD7F6-B015-46BF-992E-9E3481DD0F12}">
      <dgm:prSet/>
      <dgm:spPr/>
    </dgm:pt>
    <dgm:pt modelId="{FA1393E6-4C47-4726-A06F-965CE4F5324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Електричні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прилади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gm:t>
    </dgm:pt>
    <dgm:pt modelId="{5FE3E6FA-4048-4659-A3FD-96054AAE3614}" type="parTrans" cxnId="{37D20EFC-107A-4C64-B5CD-B52F3559EF6E}">
      <dgm:prSet/>
      <dgm:spPr/>
      <dgm:t>
        <a:bodyPr/>
        <a:lstStyle/>
        <a:p>
          <a:endParaRPr lang="uk-UA"/>
        </a:p>
      </dgm:t>
    </dgm:pt>
    <dgm:pt modelId="{E74E172A-B6F9-4FED-88C7-AC52E0F9B0C7}" type="sibTrans" cxnId="{37D20EFC-107A-4C64-B5CD-B52F3559EF6E}">
      <dgm:prSet/>
      <dgm:spPr/>
    </dgm:pt>
    <dgm:pt modelId="{564CA86E-4518-4569-96CC-B7944C99F8E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Побутова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хімія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gm:t>
    </dgm:pt>
    <dgm:pt modelId="{5ADF6178-51C6-48F0-944B-DD34A80E3334}" type="parTrans" cxnId="{047B3B4A-070D-405B-B712-FFC79A3FE841}">
      <dgm:prSet/>
      <dgm:spPr/>
      <dgm:t>
        <a:bodyPr/>
        <a:lstStyle/>
        <a:p>
          <a:endParaRPr lang="uk-UA"/>
        </a:p>
      </dgm:t>
    </dgm:pt>
    <dgm:pt modelId="{F62CD95C-DA87-45CF-AAB6-74C74F8FDC0B}" type="sibTrans" cxnId="{047B3B4A-070D-405B-B712-FFC79A3FE841}">
      <dgm:prSet/>
      <dgm:spPr/>
    </dgm:pt>
    <dgm:pt modelId="{9F56A276-AB05-4476-A0F4-ED82CDBC0E3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Газ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gm:t>
    </dgm:pt>
    <dgm:pt modelId="{E7A81C23-04B1-4908-B9C7-C72B695AEFF9}" type="parTrans" cxnId="{AB4137D5-D369-4838-93E6-B776B211F8DF}">
      <dgm:prSet/>
      <dgm:spPr/>
      <dgm:t>
        <a:bodyPr/>
        <a:lstStyle/>
        <a:p>
          <a:endParaRPr lang="uk-UA"/>
        </a:p>
      </dgm:t>
    </dgm:pt>
    <dgm:pt modelId="{B5E8AC1A-AC0F-4777-A505-0B074E54EA22}" type="sibTrans" cxnId="{AB4137D5-D369-4838-93E6-B776B211F8DF}">
      <dgm:prSet/>
      <dgm:spPr/>
    </dgm:pt>
    <dgm:pt modelId="{2528D92B-875E-45FE-97AF-DAA68D5353D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Вогонь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gm:t>
    </dgm:pt>
    <dgm:pt modelId="{BAF2421F-893F-449F-ABB0-E1C2F40B69DF}" type="parTrans" cxnId="{2F0D0E35-0294-47E5-85EB-300A553FE0CF}">
      <dgm:prSet/>
      <dgm:spPr/>
      <dgm:t>
        <a:bodyPr/>
        <a:lstStyle/>
        <a:p>
          <a:endParaRPr lang="uk-UA"/>
        </a:p>
      </dgm:t>
    </dgm:pt>
    <dgm:pt modelId="{7F1C531D-3568-4911-8847-199494A155FF}" type="sibTrans" cxnId="{2F0D0E35-0294-47E5-85EB-300A553FE0CF}">
      <dgm:prSet/>
      <dgm:spPr/>
    </dgm:pt>
    <dgm:pt modelId="{4B51A3A7-D04D-4ABE-A92B-934E2F8E452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Гострі та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ріжучі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предмети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uk-UA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EC8501DA-BD5F-4DF6-879B-AD9677AF1D74}" type="parTrans" cxnId="{FA627D90-1E08-425F-B070-C98DC3F666C3}">
      <dgm:prSet/>
      <dgm:spPr/>
      <dgm:t>
        <a:bodyPr/>
        <a:lstStyle/>
        <a:p>
          <a:endParaRPr lang="uk-UA"/>
        </a:p>
      </dgm:t>
    </dgm:pt>
    <dgm:pt modelId="{A79063EB-1523-4FFE-A2CC-A69640EECB9D}" type="sibTrans" cxnId="{FA627D90-1E08-425F-B070-C98DC3F666C3}">
      <dgm:prSet/>
      <dgm:spPr/>
    </dgm:pt>
    <dgm:pt modelId="{F7BC0E6E-AE24-492F-BA82-559D7C3D6D5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Ліки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gm:t>
    </dgm:pt>
    <dgm:pt modelId="{BD3EFDF4-4B2D-47C6-B15B-F68D40FC0BCA}" type="parTrans" cxnId="{36EFA9F7-57F2-4BC7-AFEB-514C6F030EE3}">
      <dgm:prSet/>
      <dgm:spPr/>
      <dgm:t>
        <a:bodyPr/>
        <a:lstStyle/>
        <a:p>
          <a:endParaRPr lang="uk-UA"/>
        </a:p>
      </dgm:t>
    </dgm:pt>
    <dgm:pt modelId="{79F52F8F-1AFB-43B3-AC9D-F14A6842038A}" type="sibTrans" cxnId="{36EFA9F7-57F2-4BC7-AFEB-514C6F030EE3}">
      <dgm:prSet/>
      <dgm:spPr/>
    </dgm:pt>
    <dgm:pt modelId="{66BF3FF9-187B-42FC-8A40-275E33DFE9AC}" type="pres">
      <dgm:prSet presAssocID="{B45EC01C-EAF8-4FBF-AD5C-D363A722884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2EB52D6-9CD3-466C-B99C-3A3929A2022E}" type="pres">
      <dgm:prSet presAssocID="{AFA4D7B8-0E35-4E2F-9854-FE5B7F427999}" presName="centerShape" presStyleLbl="node0" presStyleIdx="0" presStyleCnt="1"/>
      <dgm:spPr/>
      <dgm:t>
        <a:bodyPr/>
        <a:lstStyle/>
        <a:p>
          <a:endParaRPr lang="ru-RU"/>
        </a:p>
      </dgm:t>
    </dgm:pt>
    <dgm:pt modelId="{03ED5B3A-DBFE-4B8F-A1FB-8FE674C4A82C}" type="pres">
      <dgm:prSet presAssocID="{5FE3E6FA-4048-4659-A3FD-96054AAE3614}" presName="Name9" presStyleLbl="parChTrans1D2" presStyleIdx="0" presStyleCnt="6"/>
      <dgm:spPr/>
      <dgm:t>
        <a:bodyPr/>
        <a:lstStyle/>
        <a:p>
          <a:endParaRPr lang="ru-RU"/>
        </a:p>
      </dgm:t>
    </dgm:pt>
    <dgm:pt modelId="{E7F10632-DB0E-4000-953C-532DD8FB03FF}" type="pres">
      <dgm:prSet presAssocID="{5FE3E6FA-4048-4659-A3FD-96054AAE3614}" presName="connTx" presStyleLbl="parChTrans1D2" presStyleIdx="0" presStyleCnt="6"/>
      <dgm:spPr/>
      <dgm:t>
        <a:bodyPr/>
        <a:lstStyle/>
        <a:p>
          <a:endParaRPr lang="ru-RU"/>
        </a:p>
      </dgm:t>
    </dgm:pt>
    <dgm:pt modelId="{F0A80684-C55D-404E-BF43-6183805E75F6}" type="pres">
      <dgm:prSet presAssocID="{FA1393E6-4C47-4726-A06F-965CE4F5324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4058D1-64E4-4129-8737-D1BE21718508}" type="pres">
      <dgm:prSet presAssocID="{5ADF6178-51C6-48F0-944B-DD34A80E3334}" presName="Name9" presStyleLbl="parChTrans1D2" presStyleIdx="1" presStyleCnt="6"/>
      <dgm:spPr/>
      <dgm:t>
        <a:bodyPr/>
        <a:lstStyle/>
        <a:p>
          <a:endParaRPr lang="ru-RU"/>
        </a:p>
      </dgm:t>
    </dgm:pt>
    <dgm:pt modelId="{D8DF0AA9-FF8B-40C5-972A-873046CAFD7F}" type="pres">
      <dgm:prSet presAssocID="{5ADF6178-51C6-48F0-944B-DD34A80E3334}" presName="connTx" presStyleLbl="parChTrans1D2" presStyleIdx="1" presStyleCnt="6"/>
      <dgm:spPr/>
      <dgm:t>
        <a:bodyPr/>
        <a:lstStyle/>
        <a:p>
          <a:endParaRPr lang="ru-RU"/>
        </a:p>
      </dgm:t>
    </dgm:pt>
    <dgm:pt modelId="{711CE1E3-87CE-4C28-9A32-7FA0A640C1EE}" type="pres">
      <dgm:prSet presAssocID="{564CA86E-4518-4569-96CC-B7944C99F8E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EEE635-6046-4D9C-8EA7-B547B6C99037}" type="pres">
      <dgm:prSet presAssocID="{E7A81C23-04B1-4908-B9C7-C72B695AEFF9}" presName="Name9" presStyleLbl="parChTrans1D2" presStyleIdx="2" presStyleCnt="6"/>
      <dgm:spPr/>
      <dgm:t>
        <a:bodyPr/>
        <a:lstStyle/>
        <a:p>
          <a:endParaRPr lang="ru-RU"/>
        </a:p>
      </dgm:t>
    </dgm:pt>
    <dgm:pt modelId="{C81A0729-6BCA-4DD2-916A-E9FACF0F2ADE}" type="pres">
      <dgm:prSet presAssocID="{E7A81C23-04B1-4908-B9C7-C72B695AEFF9}" presName="connTx" presStyleLbl="parChTrans1D2" presStyleIdx="2" presStyleCnt="6"/>
      <dgm:spPr/>
      <dgm:t>
        <a:bodyPr/>
        <a:lstStyle/>
        <a:p>
          <a:endParaRPr lang="ru-RU"/>
        </a:p>
      </dgm:t>
    </dgm:pt>
    <dgm:pt modelId="{D742FB59-472C-47EC-A0C5-C16256AD9801}" type="pres">
      <dgm:prSet presAssocID="{9F56A276-AB05-4476-A0F4-ED82CDBC0E3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D2B625-55B1-4DD8-B7CA-6E53FE65716D}" type="pres">
      <dgm:prSet presAssocID="{BAF2421F-893F-449F-ABB0-E1C2F40B69DF}" presName="Name9" presStyleLbl="parChTrans1D2" presStyleIdx="3" presStyleCnt="6"/>
      <dgm:spPr/>
      <dgm:t>
        <a:bodyPr/>
        <a:lstStyle/>
        <a:p>
          <a:endParaRPr lang="ru-RU"/>
        </a:p>
      </dgm:t>
    </dgm:pt>
    <dgm:pt modelId="{9319588C-3D8F-4147-919C-E0BA056E9E39}" type="pres">
      <dgm:prSet presAssocID="{BAF2421F-893F-449F-ABB0-E1C2F40B69DF}" presName="connTx" presStyleLbl="parChTrans1D2" presStyleIdx="3" presStyleCnt="6"/>
      <dgm:spPr/>
      <dgm:t>
        <a:bodyPr/>
        <a:lstStyle/>
        <a:p>
          <a:endParaRPr lang="ru-RU"/>
        </a:p>
      </dgm:t>
    </dgm:pt>
    <dgm:pt modelId="{3DD6C684-6310-49CC-AB46-171B2A1C14D2}" type="pres">
      <dgm:prSet presAssocID="{2528D92B-875E-45FE-97AF-DAA68D5353D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9F4760-E73D-4189-82A8-90659A59AB4C}" type="pres">
      <dgm:prSet presAssocID="{EC8501DA-BD5F-4DF6-879B-AD9677AF1D74}" presName="Name9" presStyleLbl="parChTrans1D2" presStyleIdx="4" presStyleCnt="6"/>
      <dgm:spPr/>
      <dgm:t>
        <a:bodyPr/>
        <a:lstStyle/>
        <a:p>
          <a:endParaRPr lang="ru-RU"/>
        </a:p>
      </dgm:t>
    </dgm:pt>
    <dgm:pt modelId="{72F9D842-E076-43D5-8D5F-30E50F6D196C}" type="pres">
      <dgm:prSet presAssocID="{EC8501DA-BD5F-4DF6-879B-AD9677AF1D74}" presName="connTx" presStyleLbl="parChTrans1D2" presStyleIdx="4" presStyleCnt="6"/>
      <dgm:spPr/>
      <dgm:t>
        <a:bodyPr/>
        <a:lstStyle/>
        <a:p>
          <a:endParaRPr lang="ru-RU"/>
        </a:p>
      </dgm:t>
    </dgm:pt>
    <dgm:pt modelId="{18F3DBA4-AB2D-441C-A46E-F5DA6D46ECE5}" type="pres">
      <dgm:prSet presAssocID="{4B51A3A7-D04D-4ABE-A92B-934E2F8E452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72B83C-5385-4BE0-A4F1-6DEF5845F99C}" type="pres">
      <dgm:prSet presAssocID="{BD3EFDF4-4B2D-47C6-B15B-F68D40FC0BCA}" presName="Name9" presStyleLbl="parChTrans1D2" presStyleIdx="5" presStyleCnt="6"/>
      <dgm:spPr/>
      <dgm:t>
        <a:bodyPr/>
        <a:lstStyle/>
        <a:p>
          <a:endParaRPr lang="ru-RU"/>
        </a:p>
      </dgm:t>
    </dgm:pt>
    <dgm:pt modelId="{C13D0DFB-990E-453A-BD4C-2EF787902BA5}" type="pres">
      <dgm:prSet presAssocID="{BD3EFDF4-4B2D-47C6-B15B-F68D40FC0BCA}" presName="connTx" presStyleLbl="parChTrans1D2" presStyleIdx="5" presStyleCnt="6"/>
      <dgm:spPr/>
      <dgm:t>
        <a:bodyPr/>
        <a:lstStyle/>
        <a:p>
          <a:endParaRPr lang="ru-RU"/>
        </a:p>
      </dgm:t>
    </dgm:pt>
    <dgm:pt modelId="{42B1DD25-0B2C-4DF7-A2E2-AE10D62EF834}" type="pres">
      <dgm:prSet presAssocID="{F7BC0E6E-AE24-492F-BA82-559D7C3D6D5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8D8F45-C467-4315-AA94-CF61B7D9ED7E}" type="presOf" srcId="{9F56A276-AB05-4476-A0F4-ED82CDBC0E39}" destId="{D742FB59-472C-47EC-A0C5-C16256AD9801}" srcOrd="0" destOrd="0" presId="urn:microsoft.com/office/officeart/2005/8/layout/radial1"/>
    <dgm:cxn modelId="{0609DD1F-A044-4C57-BFA2-81949C8B7757}" type="presOf" srcId="{E7A81C23-04B1-4908-B9C7-C72B695AEFF9}" destId="{C81A0729-6BCA-4DD2-916A-E9FACF0F2ADE}" srcOrd="1" destOrd="0" presId="urn:microsoft.com/office/officeart/2005/8/layout/radial1"/>
    <dgm:cxn modelId="{7521CEB8-0C1C-4020-B015-E38070E78130}" type="presOf" srcId="{EC8501DA-BD5F-4DF6-879B-AD9677AF1D74}" destId="{BF9F4760-E73D-4189-82A8-90659A59AB4C}" srcOrd="0" destOrd="0" presId="urn:microsoft.com/office/officeart/2005/8/layout/radial1"/>
    <dgm:cxn modelId="{16993F1B-B719-4BFD-AA0D-E4D529EB2BD8}" type="presOf" srcId="{EC8501DA-BD5F-4DF6-879B-AD9677AF1D74}" destId="{72F9D842-E076-43D5-8D5F-30E50F6D196C}" srcOrd="1" destOrd="0" presId="urn:microsoft.com/office/officeart/2005/8/layout/radial1"/>
    <dgm:cxn modelId="{895E47D2-F5AF-4E17-AA06-C3E228065F67}" type="presOf" srcId="{5ADF6178-51C6-48F0-944B-DD34A80E3334}" destId="{EE4058D1-64E4-4129-8737-D1BE21718508}" srcOrd="0" destOrd="0" presId="urn:microsoft.com/office/officeart/2005/8/layout/radial1"/>
    <dgm:cxn modelId="{CEC4D5B1-C9A9-4FB6-9A6E-13528CDF9038}" type="presOf" srcId="{5FE3E6FA-4048-4659-A3FD-96054AAE3614}" destId="{03ED5B3A-DBFE-4B8F-A1FB-8FE674C4A82C}" srcOrd="0" destOrd="0" presId="urn:microsoft.com/office/officeart/2005/8/layout/radial1"/>
    <dgm:cxn modelId="{9E664DE5-A251-4342-B947-98A4A63439C8}" type="presOf" srcId="{5ADF6178-51C6-48F0-944B-DD34A80E3334}" destId="{D8DF0AA9-FF8B-40C5-972A-873046CAFD7F}" srcOrd="1" destOrd="0" presId="urn:microsoft.com/office/officeart/2005/8/layout/radial1"/>
    <dgm:cxn modelId="{E58229BD-08EA-47EC-A83E-570EE40E9E81}" type="presOf" srcId="{FA1393E6-4C47-4726-A06F-965CE4F5324C}" destId="{F0A80684-C55D-404E-BF43-6183805E75F6}" srcOrd="0" destOrd="0" presId="urn:microsoft.com/office/officeart/2005/8/layout/radial1"/>
    <dgm:cxn modelId="{F7956551-8685-49EE-BB5D-3EB408BF0536}" type="presOf" srcId="{BAF2421F-893F-449F-ABB0-E1C2F40B69DF}" destId="{A7D2B625-55B1-4DD8-B7CA-6E53FE65716D}" srcOrd="0" destOrd="0" presId="urn:microsoft.com/office/officeart/2005/8/layout/radial1"/>
    <dgm:cxn modelId="{6A001F73-074C-4A74-9E3E-12953AD79CE2}" type="presOf" srcId="{BD3EFDF4-4B2D-47C6-B15B-F68D40FC0BCA}" destId="{C13D0DFB-990E-453A-BD4C-2EF787902BA5}" srcOrd="1" destOrd="0" presId="urn:microsoft.com/office/officeart/2005/8/layout/radial1"/>
    <dgm:cxn modelId="{37D20EFC-107A-4C64-B5CD-B52F3559EF6E}" srcId="{AFA4D7B8-0E35-4E2F-9854-FE5B7F427999}" destId="{FA1393E6-4C47-4726-A06F-965CE4F5324C}" srcOrd="0" destOrd="0" parTransId="{5FE3E6FA-4048-4659-A3FD-96054AAE3614}" sibTransId="{E74E172A-B6F9-4FED-88C7-AC52E0F9B0C7}"/>
    <dgm:cxn modelId="{AB4137D5-D369-4838-93E6-B776B211F8DF}" srcId="{AFA4D7B8-0E35-4E2F-9854-FE5B7F427999}" destId="{9F56A276-AB05-4476-A0F4-ED82CDBC0E39}" srcOrd="2" destOrd="0" parTransId="{E7A81C23-04B1-4908-B9C7-C72B695AEFF9}" sibTransId="{B5E8AC1A-AC0F-4777-A505-0B074E54EA22}"/>
    <dgm:cxn modelId="{A2D1764F-7CE3-4363-8103-B2FCDCE0603F}" type="presOf" srcId="{2528D92B-875E-45FE-97AF-DAA68D5353D3}" destId="{3DD6C684-6310-49CC-AB46-171B2A1C14D2}" srcOrd="0" destOrd="0" presId="urn:microsoft.com/office/officeart/2005/8/layout/radial1"/>
    <dgm:cxn modelId="{E81B9286-40B5-4A82-B0F9-5CE61080C894}" type="presOf" srcId="{4B51A3A7-D04D-4ABE-A92B-934E2F8E4526}" destId="{18F3DBA4-AB2D-441C-A46E-F5DA6D46ECE5}" srcOrd="0" destOrd="0" presId="urn:microsoft.com/office/officeart/2005/8/layout/radial1"/>
    <dgm:cxn modelId="{B25BD8DC-6294-4224-9938-96A62A64609F}" type="presOf" srcId="{564CA86E-4518-4569-96CC-B7944C99F8E4}" destId="{711CE1E3-87CE-4C28-9A32-7FA0A640C1EE}" srcOrd="0" destOrd="0" presId="urn:microsoft.com/office/officeart/2005/8/layout/radial1"/>
    <dgm:cxn modelId="{FA627D90-1E08-425F-B070-C98DC3F666C3}" srcId="{AFA4D7B8-0E35-4E2F-9854-FE5B7F427999}" destId="{4B51A3A7-D04D-4ABE-A92B-934E2F8E4526}" srcOrd="4" destOrd="0" parTransId="{EC8501DA-BD5F-4DF6-879B-AD9677AF1D74}" sibTransId="{A79063EB-1523-4FFE-A2CC-A69640EECB9D}"/>
    <dgm:cxn modelId="{047B3B4A-070D-405B-B712-FFC79A3FE841}" srcId="{AFA4D7B8-0E35-4E2F-9854-FE5B7F427999}" destId="{564CA86E-4518-4569-96CC-B7944C99F8E4}" srcOrd="1" destOrd="0" parTransId="{5ADF6178-51C6-48F0-944B-DD34A80E3334}" sibTransId="{F62CD95C-DA87-45CF-AAB6-74C74F8FDC0B}"/>
    <dgm:cxn modelId="{B4932F83-C04E-4765-A338-D0D15027BA5F}" type="presOf" srcId="{AFA4D7B8-0E35-4E2F-9854-FE5B7F427999}" destId="{02EB52D6-9CD3-466C-B99C-3A3929A2022E}" srcOrd="0" destOrd="0" presId="urn:microsoft.com/office/officeart/2005/8/layout/radial1"/>
    <dgm:cxn modelId="{F8801CBD-8348-4312-BDC2-4C2BF9FE9597}" type="presOf" srcId="{BD3EFDF4-4B2D-47C6-B15B-F68D40FC0BCA}" destId="{D972B83C-5385-4BE0-A4F1-6DEF5845F99C}" srcOrd="0" destOrd="0" presId="urn:microsoft.com/office/officeart/2005/8/layout/radial1"/>
    <dgm:cxn modelId="{DE1EBE7E-B582-4216-8CC6-0CDFF2799415}" type="presOf" srcId="{BAF2421F-893F-449F-ABB0-E1C2F40B69DF}" destId="{9319588C-3D8F-4147-919C-E0BA056E9E39}" srcOrd="1" destOrd="0" presId="urn:microsoft.com/office/officeart/2005/8/layout/radial1"/>
    <dgm:cxn modelId="{2F0D0E35-0294-47E5-85EB-300A553FE0CF}" srcId="{AFA4D7B8-0E35-4E2F-9854-FE5B7F427999}" destId="{2528D92B-875E-45FE-97AF-DAA68D5353D3}" srcOrd="3" destOrd="0" parTransId="{BAF2421F-893F-449F-ABB0-E1C2F40B69DF}" sibTransId="{7F1C531D-3568-4911-8847-199494A155FF}"/>
    <dgm:cxn modelId="{D94F3F75-E8B3-427A-8094-8072CD577AC4}" type="presOf" srcId="{F7BC0E6E-AE24-492F-BA82-559D7C3D6D54}" destId="{42B1DD25-0B2C-4DF7-A2E2-AE10D62EF834}" srcOrd="0" destOrd="0" presId="urn:microsoft.com/office/officeart/2005/8/layout/radial1"/>
    <dgm:cxn modelId="{B4197D3E-A4EE-42D9-BDFA-6321ACCE19F1}" type="presOf" srcId="{5FE3E6FA-4048-4659-A3FD-96054AAE3614}" destId="{E7F10632-DB0E-4000-953C-532DD8FB03FF}" srcOrd="1" destOrd="0" presId="urn:microsoft.com/office/officeart/2005/8/layout/radial1"/>
    <dgm:cxn modelId="{07DC9083-1E16-4FAF-8CC9-DECD44BEE778}" type="presOf" srcId="{B45EC01C-EAF8-4FBF-AD5C-D363A7228845}" destId="{66BF3FF9-187B-42FC-8A40-275E33DFE9AC}" srcOrd="0" destOrd="0" presId="urn:microsoft.com/office/officeart/2005/8/layout/radial1"/>
    <dgm:cxn modelId="{36EFA9F7-57F2-4BC7-AFEB-514C6F030EE3}" srcId="{AFA4D7B8-0E35-4E2F-9854-FE5B7F427999}" destId="{F7BC0E6E-AE24-492F-BA82-559D7C3D6D54}" srcOrd="5" destOrd="0" parTransId="{BD3EFDF4-4B2D-47C6-B15B-F68D40FC0BCA}" sibTransId="{79F52F8F-1AFB-43B3-AC9D-F14A6842038A}"/>
    <dgm:cxn modelId="{2BFE4CD1-194D-4C4D-8BDE-758562BD29FF}" type="presOf" srcId="{E7A81C23-04B1-4908-B9C7-C72B695AEFF9}" destId="{FBEEE635-6046-4D9C-8EA7-B547B6C99037}" srcOrd="0" destOrd="0" presId="urn:microsoft.com/office/officeart/2005/8/layout/radial1"/>
    <dgm:cxn modelId="{D32FD7F6-B015-46BF-992E-9E3481DD0F12}" srcId="{B45EC01C-EAF8-4FBF-AD5C-D363A7228845}" destId="{AFA4D7B8-0E35-4E2F-9854-FE5B7F427999}" srcOrd="0" destOrd="0" parTransId="{E3A6069F-D0E9-41FD-A931-6ABF9DAEA67A}" sibTransId="{8A8CE2C5-249D-48D0-B6C3-D526BA2B48F6}"/>
    <dgm:cxn modelId="{B9B94AF5-C008-4F8C-B37F-463696F6A4D6}" type="presParOf" srcId="{66BF3FF9-187B-42FC-8A40-275E33DFE9AC}" destId="{02EB52D6-9CD3-466C-B99C-3A3929A2022E}" srcOrd="0" destOrd="0" presId="urn:microsoft.com/office/officeart/2005/8/layout/radial1"/>
    <dgm:cxn modelId="{61AAB433-8AC5-44FB-BB29-B1163CD6E264}" type="presParOf" srcId="{66BF3FF9-187B-42FC-8A40-275E33DFE9AC}" destId="{03ED5B3A-DBFE-4B8F-A1FB-8FE674C4A82C}" srcOrd="1" destOrd="0" presId="urn:microsoft.com/office/officeart/2005/8/layout/radial1"/>
    <dgm:cxn modelId="{E86C9EA0-7867-46C0-8A2E-DFCE1B0F70BC}" type="presParOf" srcId="{03ED5B3A-DBFE-4B8F-A1FB-8FE674C4A82C}" destId="{E7F10632-DB0E-4000-953C-532DD8FB03FF}" srcOrd="0" destOrd="0" presId="urn:microsoft.com/office/officeart/2005/8/layout/radial1"/>
    <dgm:cxn modelId="{9C601EF2-586A-4DED-B886-0BD2216166EE}" type="presParOf" srcId="{66BF3FF9-187B-42FC-8A40-275E33DFE9AC}" destId="{F0A80684-C55D-404E-BF43-6183805E75F6}" srcOrd="2" destOrd="0" presId="urn:microsoft.com/office/officeart/2005/8/layout/radial1"/>
    <dgm:cxn modelId="{E1D0A8CD-8CC9-4EF0-BA00-89BF1C9D3E6E}" type="presParOf" srcId="{66BF3FF9-187B-42FC-8A40-275E33DFE9AC}" destId="{EE4058D1-64E4-4129-8737-D1BE21718508}" srcOrd="3" destOrd="0" presId="urn:microsoft.com/office/officeart/2005/8/layout/radial1"/>
    <dgm:cxn modelId="{BE03197B-229F-488E-AEC1-792B91FF3F19}" type="presParOf" srcId="{EE4058D1-64E4-4129-8737-D1BE21718508}" destId="{D8DF0AA9-FF8B-40C5-972A-873046CAFD7F}" srcOrd="0" destOrd="0" presId="urn:microsoft.com/office/officeart/2005/8/layout/radial1"/>
    <dgm:cxn modelId="{1E1EB3BE-3A2A-4D75-A08F-0028DFC04E9F}" type="presParOf" srcId="{66BF3FF9-187B-42FC-8A40-275E33DFE9AC}" destId="{711CE1E3-87CE-4C28-9A32-7FA0A640C1EE}" srcOrd="4" destOrd="0" presId="urn:microsoft.com/office/officeart/2005/8/layout/radial1"/>
    <dgm:cxn modelId="{799A6AC2-5009-497D-A8A0-7151A9F91DEA}" type="presParOf" srcId="{66BF3FF9-187B-42FC-8A40-275E33DFE9AC}" destId="{FBEEE635-6046-4D9C-8EA7-B547B6C99037}" srcOrd="5" destOrd="0" presId="urn:microsoft.com/office/officeart/2005/8/layout/radial1"/>
    <dgm:cxn modelId="{01A400FF-189D-409E-B213-C78597EF0C08}" type="presParOf" srcId="{FBEEE635-6046-4D9C-8EA7-B547B6C99037}" destId="{C81A0729-6BCA-4DD2-916A-E9FACF0F2ADE}" srcOrd="0" destOrd="0" presId="urn:microsoft.com/office/officeart/2005/8/layout/radial1"/>
    <dgm:cxn modelId="{CBBF97BC-D7B2-4D66-AF59-B4CF79EBED0C}" type="presParOf" srcId="{66BF3FF9-187B-42FC-8A40-275E33DFE9AC}" destId="{D742FB59-472C-47EC-A0C5-C16256AD9801}" srcOrd="6" destOrd="0" presId="urn:microsoft.com/office/officeart/2005/8/layout/radial1"/>
    <dgm:cxn modelId="{276B9509-8E0D-4DF4-847A-A43AF7927CF8}" type="presParOf" srcId="{66BF3FF9-187B-42FC-8A40-275E33DFE9AC}" destId="{A7D2B625-55B1-4DD8-B7CA-6E53FE65716D}" srcOrd="7" destOrd="0" presId="urn:microsoft.com/office/officeart/2005/8/layout/radial1"/>
    <dgm:cxn modelId="{9FA0DDA2-DA08-492C-8376-A196F9EECEC4}" type="presParOf" srcId="{A7D2B625-55B1-4DD8-B7CA-6E53FE65716D}" destId="{9319588C-3D8F-4147-919C-E0BA056E9E39}" srcOrd="0" destOrd="0" presId="urn:microsoft.com/office/officeart/2005/8/layout/radial1"/>
    <dgm:cxn modelId="{39DFA04D-A995-4F6B-BC21-AAE78261D320}" type="presParOf" srcId="{66BF3FF9-187B-42FC-8A40-275E33DFE9AC}" destId="{3DD6C684-6310-49CC-AB46-171B2A1C14D2}" srcOrd="8" destOrd="0" presId="urn:microsoft.com/office/officeart/2005/8/layout/radial1"/>
    <dgm:cxn modelId="{3802F677-6023-4779-8D27-574885390665}" type="presParOf" srcId="{66BF3FF9-187B-42FC-8A40-275E33DFE9AC}" destId="{BF9F4760-E73D-4189-82A8-90659A59AB4C}" srcOrd="9" destOrd="0" presId="urn:microsoft.com/office/officeart/2005/8/layout/radial1"/>
    <dgm:cxn modelId="{50E4AADA-C96C-4B07-8B04-9B63E706FA40}" type="presParOf" srcId="{BF9F4760-E73D-4189-82A8-90659A59AB4C}" destId="{72F9D842-E076-43D5-8D5F-30E50F6D196C}" srcOrd="0" destOrd="0" presId="urn:microsoft.com/office/officeart/2005/8/layout/radial1"/>
    <dgm:cxn modelId="{C8C2779E-8C7C-4879-805D-F22448744A7A}" type="presParOf" srcId="{66BF3FF9-187B-42FC-8A40-275E33DFE9AC}" destId="{18F3DBA4-AB2D-441C-A46E-F5DA6D46ECE5}" srcOrd="10" destOrd="0" presId="urn:microsoft.com/office/officeart/2005/8/layout/radial1"/>
    <dgm:cxn modelId="{20443A91-9DDC-421C-AC80-5151BE269897}" type="presParOf" srcId="{66BF3FF9-187B-42FC-8A40-275E33DFE9AC}" destId="{D972B83C-5385-4BE0-A4F1-6DEF5845F99C}" srcOrd="11" destOrd="0" presId="urn:microsoft.com/office/officeart/2005/8/layout/radial1"/>
    <dgm:cxn modelId="{458B8039-E310-42A9-80C4-4A49A94E6319}" type="presParOf" srcId="{D972B83C-5385-4BE0-A4F1-6DEF5845F99C}" destId="{C13D0DFB-990E-453A-BD4C-2EF787902BA5}" srcOrd="0" destOrd="0" presId="urn:microsoft.com/office/officeart/2005/8/layout/radial1"/>
    <dgm:cxn modelId="{5260B287-0C3A-410D-9A19-4A016B0531A7}" type="presParOf" srcId="{66BF3FF9-187B-42FC-8A40-275E33DFE9AC}" destId="{42B1DD25-0B2C-4DF7-A2E2-AE10D62EF834}" srcOrd="12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9185F5-FA4B-4C57-968F-766ED8AE99E2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7E2B0B95-DA04-4E6E-8A09-60D0015265A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rPr>
            <a:t>Небезпека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rPr>
            <a:t>вдома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anose="02020603050405020304" pitchFamily="18" charset="0"/>
          </a:endParaRPr>
        </a:p>
      </dgm:t>
    </dgm:pt>
    <dgm:pt modelId="{623F4753-40A7-4ABC-A638-044A5C02FB86}" type="parTrans" cxnId="{2AF78CF6-562A-4199-82BA-B5683BD57BA6}">
      <dgm:prSet/>
      <dgm:spPr/>
    </dgm:pt>
    <dgm:pt modelId="{C04BB8F5-ED75-4460-B868-70F840560599}" type="sibTrans" cxnId="{2AF78CF6-562A-4199-82BA-B5683BD57BA6}">
      <dgm:prSet/>
      <dgm:spPr/>
    </dgm:pt>
    <dgm:pt modelId="{A1A74F83-A32D-4347-B941-C5A17B0D0E3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Електричні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прилади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gm:t>
    </dgm:pt>
    <dgm:pt modelId="{58D6FFEA-F943-4C63-A0E9-3BD0B62B2B68}" type="parTrans" cxnId="{0D8643B1-5991-423F-9575-684F8555E9B0}">
      <dgm:prSet/>
      <dgm:spPr/>
      <dgm:t>
        <a:bodyPr/>
        <a:lstStyle/>
        <a:p>
          <a:endParaRPr lang="uk-UA"/>
        </a:p>
      </dgm:t>
    </dgm:pt>
    <dgm:pt modelId="{EF090CDD-6323-46F7-AB55-1072E9608CB0}" type="sibTrans" cxnId="{0D8643B1-5991-423F-9575-684F8555E9B0}">
      <dgm:prSet/>
      <dgm:spPr/>
    </dgm:pt>
    <dgm:pt modelId="{99B4EEE4-0D1B-4A60-8EBF-6FF8831F3DD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Побутова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хімія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gm:t>
    </dgm:pt>
    <dgm:pt modelId="{D925AA53-590A-4254-AF3F-B73D7678B491}" type="parTrans" cxnId="{C4F4C4D1-C826-4FCA-8239-66E240DD33B4}">
      <dgm:prSet/>
      <dgm:spPr/>
      <dgm:t>
        <a:bodyPr/>
        <a:lstStyle/>
        <a:p>
          <a:endParaRPr lang="uk-UA"/>
        </a:p>
      </dgm:t>
    </dgm:pt>
    <dgm:pt modelId="{7FAF02DB-58F1-4F2E-8F83-ED212DEE76C5}" type="sibTrans" cxnId="{C4F4C4D1-C826-4FCA-8239-66E240DD33B4}">
      <dgm:prSet/>
      <dgm:spPr/>
    </dgm:pt>
    <dgm:pt modelId="{902CB29C-D2FC-473F-BEA1-39F131EFB8F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Газ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gm:t>
    </dgm:pt>
    <dgm:pt modelId="{50D48075-6FAB-4E0E-9D5B-9F37B627F46E}" type="parTrans" cxnId="{5DCC838D-6C7D-45DF-9EEE-0E0AC51E362D}">
      <dgm:prSet/>
      <dgm:spPr/>
      <dgm:t>
        <a:bodyPr/>
        <a:lstStyle/>
        <a:p>
          <a:endParaRPr lang="uk-UA"/>
        </a:p>
      </dgm:t>
    </dgm:pt>
    <dgm:pt modelId="{8C5325FA-6953-4690-BBB6-8C0FB434A658}" type="sibTrans" cxnId="{5DCC838D-6C7D-45DF-9EEE-0E0AC51E362D}">
      <dgm:prSet/>
      <dgm:spPr/>
    </dgm:pt>
    <dgm:pt modelId="{F2162CD4-67F4-48D3-9307-C8C98DA81DF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Вогонь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gm:t>
    </dgm:pt>
    <dgm:pt modelId="{9B170273-D15C-44C5-8358-C2CA78B9C63C}" type="parTrans" cxnId="{C65FB20C-043C-4DCD-87C3-8B94095B40E1}">
      <dgm:prSet/>
      <dgm:spPr/>
      <dgm:t>
        <a:bodyPr/>
        <a:lstStyle/>
        <a:p>
          <a:endParaRPr lang="uk-UA"/>
        </a:p>
      </dgm:t>
    </dgm:pt>
    <dgm:pt modelId="{A35946C8-63ED-45CA-A6AC-7D85410CB50A}" type="sibTrans" cxnId="{C65FB20C-043C-4DCD-87C3-8B94095B40E1}">
      <dgm:prSet/>
      <dgm:spPr/>
    </dgm:pt>
    <dgm:pt modelId="{134DE221-4D2E-4AB1-A293-547E99719D8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Гострі та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ріжучі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предмети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uk-UA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7BA60D87-4485-42CE-939F-C0D054C6E3E0}" type="parTrans" cxnId="{A8F1E1A8-9961-4A0C-B16D-B05CA41D28F0}">
      <dgm:prSet/>
      <dgm:spPr/>
      <dgm:t>
        <a:bodyPr/>
        <a:lstStyle/>
        <a:p>
          <a:endParaRPr lang="uk-UA"/>
        </a:p>
      </dgm:t>
    </dgm:pt>
    <dgm:pt modelId="{4FD51308-76E8-4FFE-8A42-E9DE67FB3C16}" type="sibTrans" cxnId="{A8F1E1A8-9961-4A0C-B16D-B05CA41D28F0}">
      <dgm:prSet/>
      <dgm:spPr/>
    </dgm:pt>
    <dgm:pt modelId="{9956E9DB-49E1-4AFF-A7C2-5DD214605EA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Ліки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gm:t>
    </dgm:pt>
    <dgm:pt modelId="{47C75D64-46D8-4F5C-85E9-E8F70A67BE64}" type="parTrans" cxnId="{61B9E5A2-9A7E-4BAE-B6E3-7BF1DC4F6237}">
      <dgm:prSet/>
      <dgm:spPr/>
      <dgm:t>
        <a:bodyPr/>
        <a:lstStyle/>
        <a:p>
          <a:endParaRPr lang="uk-UA"/>
        </a:p>
      </dgm:t>
    </dgm:pt>
    <dgm:pt modelId="{4CFE13FE-3556-499E-91B8-ED93E47E6ACD}" type="sibTrans" cxnId="{61B9E5A2-9A7E-4BAE-B6E3-7BF1DC4F6237}">
      <dgm:prSet/>
      <dgm:spPr/>
    </dgm:pt>
    <dgm:pt modelId="{41076F83-A84F-4EF5-ABB6-F7FD06E78746}" type="pres">
      <dgm:prSet presAssocID="{8C9185F5-FA4B-4C57-968F-766ED8AE99E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6426A77-C630-4277-87D7-82D0721A93D2}" type="pres">
      <dgm:prSet presAssocID="{7E2B0B95-DA04-4E6E-8A09-60D0015265A8}" presName="centerShape" presStyleLbl="node0" presStyleIdx="0" presStyleCnt="1"/>
      <dgm:spPr/>
      <dgm:t>
        <a:bodyPr/>
        <a:lstStyle/>
        <a:p>
          <a:endParaRPr lang="ru-RU"/>
        </a:p>
      </dgm:t>
    </dgm:pt>
    <dgm:pt modelId="{C16EF578-43CB-447C-A130-F41034D1B317}" type="pres">
      <dgm:prSet presAssocID="{58D6FFEA-F943-4C63-A0E9-3BD0B62B2B68}" presName="Name9" presStyleLbl="parChTrans1D2" presStyleIdx="0" presStyleCnt="6"/>
      <dgm:spPr/>
      <dgm:t>
        <a:bodyPr/>
        <a:lstStyle/>
        <a:p>
          <a:endParaRPr lang="ru-RU"/>
        </a:p>
      </dgm:t>
    </dgm:pt>
    <dgm:pt modelId="{83B8F6DA-6BC3-494A-BDD5-69318C1B99EE}" type="pres">
      <dgm:prSet presAssocID="{58D6FFEA-F943-4C63-A0E9-3BD0B62B2B68}" presName="connTx" presStyleLbl="parChTrans1D2" presStyleIdx="0" presStyleCnt="6"/>
      <dgm:spPr/>
      <dgm:t>
        <a:bodyPr/>
        <a:lstStyle/>
        <a:p>
          <a:endParaRPr lang="ru-RU"/>
        </a:p>
      </dgm:t>
    </dgm:pt>
    <dgm:pt modelId="{2F0F77E1-6F6F-4CE7-8557-0ADFA609DB13}" type="pres">
      <dgm:prSet presAssocID="{A1A74F83-A32D-4347-B941-C5A17B0D0E3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717313-2050-46E6-B299-9C4445629F73}" type="pres">
      <dgm:prSet presAssocID="{D925AA53-590A-4254-AF3F-B73D7678B491}" presName="Name9" presStyleLbl="parChTrans1D2" presStyleIdx="1" presStyleCnt="6"/>
      <dgm:spPr/>
      <dgm:t>
        <a:bodyPr/>
        <a:lstStyle/>
        <a:p>
          <a:endParaRPr lang="ru-RU"/>
        </a:p>
      </dgm:t>
    </dgm:pt>
    <dgm:pt modelId="{B8D4A194-EBC4-4F19-BB9A-2F93202A87B9}" type="pres">
      <dgm:prSet presAssocID="{D925AA53-590A-4254-AF3F-B73D7678B491}" presName="connTx" presStyleLbl="parChTrans1D2" presStyleIdx="1" presStyleCnt="6"/>
      <dgm:spPr/>
      <dgm:t>
        <a:bodyPr/>
        <a:lstStyle/>
        <a:p>
          <a:endParaRPr lang="ru-RU"/>
        </a:p>
      </dgm:t>
    </dgm:pt>
    <dgm:pt modelId="{2240CAAA-BCC8-4655-8774-D7EB47BC1A4A}" type="pres">
      <dgm:prSet presAssocID="{99B4EEE4-0D1B-4A60-8EBF-6FF8831F3DD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AAE7C9-0761-4DB4-A48C-E98FDE83CF21}" type="pres">
      <dgm:prSet presAssocID="{50D48075-6FAB-4E0E-9D5B-9F37B627F46E}" presName="Name9" presStyleLbl="parChTrans1D2" presStyleIdx="2" presStyleCnt="6"/>
      <dgm:spPr/>
      <dgm:t>
        <a:bodyPr/>
        <a:lstStyle/>
        <a:p>
          <a:endParaRPr lang="ru-RU"/>
        </a:p>
      </dgm:t>
    </dgm:pt>
    <dgm:pt modelId="{1A579FAE-3F77-44B8-9BE3-31934A071AD4}" type="pres">
      <dgm:prSet presAssocID="{50D48075-6FAB-4E0E-9D5B-9F37B627F46E}" presName="connTx" presStyleLbl="parChTrans1D2" presStyleIdx="2" presStyleCnt="6"/>
      <dgm:spPr/>
      <dgm:t>
        <a:bodyPr/>
        <a:lstStyle/>
        <a:p>
          <a:endParaRPr lang="ru-RU"/>
        </a:p>
      </dgm:t>
    </dgm:pt>
    <dgm:pt modelId="{9266E6D0-3BBD-49B8-8826-8F37315EC4E5}" type="pres">
      <dgm:prSet presAssocID="{902CB29C-D2FC-473F-BEA1-39F131EFB8F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56A37-B382-45DE-AD4F-D7E170986D18}" type="pres">
      <dgm:prSet presAssocID="{9B170273-D15C-44C5-8358-C2CA78B9C63C}" presName="Name9" presStyleLbl="parChTrans1D2" presStyleIdx="3" presStyleCnt="6"/>
      <dgm:spPr/>
      <dgm:t>
        <a:bodyPr/>
        <a:lstStyle/>
        <a:p>
          <a:endParaRPr lang="ru-RU"/>
        </a:p>
      </dgm:t>
    </dgm:pt>
    <dgm:pt modelId="{B6CED45C-E106-4E78-9D55-0485C046EED7}" type="pres">
      <dgm:prSet presAssocID="{9B170273-D15C-44C5-8358-C2CA78B9C63C}" presName="connTx" presStyleLbl="parChTrans1D2" presStyleIdx="3" presStyleCnt="6"/>
      <dgm:spPr/>
      <dgm:t>
        <a:bodyPr/>
        <a:lstStyle/>
        <a:p>
          <a:endParaRPr lang="ru-RU"/>
        </a:p>
      </dgm:t>
    </dgm:pt>
    <dgm:pt modelId="{E1300495-93FA-4150-88C4-277814111C42}" type="pres">
      <dgm:prSet presAssocID="{F2162CD4-67F4-48D3-9307-C8C98DA81DF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9A9768-DE79-4363-B68B-DD53E9804A85}" type="pres">
      <dgm:prSet presAssocID="{7BA60D87-4485-42CE-939F-C0D054C6E3E0}" presName="Name9" presStyleLbl="parChTrans1D2" presStyleIdx="4" presStyleCnt="6"/>
      <dgm:spPr/>
      <dgm:t>
        <a:bodyPr/>
        <a:lstStyle/>
        <a:p>
          <a:endParaRPr lang="ru-RU"/>
        </a:p>
      </dgm:t>
    </dgm:pt>
    <dgm:pt modelId="{4BFB7D39-470B-4496-94DE-32F1C193809F}" type="pres">
      <dgm:prSet presAssocID="{7BA60D87-4485-42CE-939F-C0D054C6E3E0}" presName="connTx" presStyleLbl="parChTrans1D2" presStyleIdx="4" presStyleCnt="6"/>
      <dgm:spPr/>
      <dgm:t>
        <a:bodyPr/>
        <a:lstStyle/>
        <a:p>
          <a:endParaRPr lang="ru-RU"/>
        </a:p>
      </dgm:t>
    </dgm:pt>
    <dgm:pt modelId="{CB813E92-2513-46F0-88E7-AD1EDE193AF5}" type="pres">
      <dgm:prSet presAssocID="{134DE221-4D2E-4AB1-A293-547E99719D8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A2593E-7101-48CC-987F-19A715F02AC9}" type="pres">
      <dgm:prSet presAssocID="{47C75D64-46D8-4F5C-85E9-E8F70A67BE64}" presName="Name9" presStyleLbl="parChTrans1D2" presStyleIdx="5" presStyleCnt="6"/>
      <dgm:spPr/>
      <dgm:t>
        <a:bodyPr/>
        <a:lstStyle/>
        <a:p>
          <a:endParaRPr lang="ru-RU"/>
        </a:p>
      </dgm:t>
    </dgm:pt>
    <dgm:pt modelId="{0FEA249A-0D8D-4C8E-A2D5-02699C8864FB}" type="pres">
      <dgm:prSet presAssocID="{47C75D64-46D8-4F5C-85E9-E8F70A67BE64}" presName="connTx" presStyleLbl="parChTrans1D2" presStyleIdx="5" presStyleCnt="6"/>
      <dgm:spPr/>
      <dgm:t>
        <a:bodyPr/>
        <a:lstStyle/>
        <a:p>
          <a:endParaRPr lang="ru-RU"/>
        </a:p>
      </dgm:t>
    </dgm:pt>
    <dgm:pt modelId="{AC89BE5A-7454-4067-8EC6-3D247C536D89}" type="pres">
      <dgm:prSet presAssocID="{9956E9DB-49E1-4AFF-A7C2-5DD214605EA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CC838D-6C7D-45DF-9EEE-0E0AC51E362D}" srcId="{7E2B0B95-DA04-4E6E-8A09-60D0015265A8}" destId="{902CB29C-D2FC-473F-BEA1-39F131EFB8F7}" srcOrd="2" destOrd="0" parTransId="{50D48075-6FAB-4E0E-9D5B-9F37B627F46E}" sibTransId="{8C5325FA-6953-4690-BBB6-8C0FB434A658}"/>
    <dgm:cxn modelId="{DE8F1C8B-5DAE-404D-859D-17E8E77F21F2}" type="presOf" srcId="{47C75D64-46D8-4F5C-85E9-E8F70A67BE64}" destId="{9BA2593E-7101-48CC-987F-19A715F02AC9}" srcOrd="0" destOrd="0" presId="urn:microsoft.com/office/officeart/2005/8/layout/radial1"/>
    <dgm:cxn modelId="{C65FB20C-043C-4DCD-87C3-8B94095B40E1}" srcId="{7E2B0B95-DA04-4E6E-8A09-60D0015265A8}" destId="{F2162CD4-67F4-48D3-9307-C8C98DA81DFE}" srcOrd="3" destOrd="0" parTransId="{9B170273-D15C-44C5-8358-C2CA78B9C63C}" sibTransId="{A35946C8-63ED-45CA-A6AC-7D85410CB50A}"/>
    <dgm:cxn modelId="{FA73883C-5AA7-45CD-BF62-38E71AB0AFE4}" type="presOf" srcId="{902CB29C-D2FC-473F-BEA1-39F131EFB8F7}" destId="{9266E6D0-3BBD-49B8-8826-8F37315EC4E5}" srcOrd="0" destOrd="0" presId="urn:microsoft.com/office/officeart/2005/8/layout/radial1"/>
    <dgm:cxn modelId="{37E2DD15-1FB7-4E24-8E6E-5A38224FED15}" type="presOf" srcId="{7E2B0B95-DA04-4E6E-8A09-60D0015265A8}" destId="{E6426A77-C630-4277-87D7-82D0721A93D2}" srcOrd="0" destOrd="0" presId="urn:microsoft.com/office/officeart/2005/8/layout/radial1"/>
    <dgm:cxn modelId="{2AF78CF6-562A-4199-82BA-B5683BD57BA6}" srcId="{8C9185F5-FA4B-4C57-968F-766ED8AE99E2}" destId="{7E2B0B95-DA04-4E6E-8A09-60D0015265A8}" srcOrd="0" destOrd="0" parTransId="{623F4753-40A7-4ABC-A638-044A5C02FB86}" sibTransId="{C04BB8F5-ED75-4460-B868-70F840560599}"/>
    <dgm:cxn modelId="{863872C5-A259-44FB-A3F0-52C6E0813169}" type="presOf" srcId="{134DE221-4D2E-4AB1-A293-547E99719D88}" destId="{CB813E92-2513-46F0-88E7-AD1EDE193AF5}" srcOrd="0" destOrd="0" presId="urn:microsoft.com/office/officeart/2005/8/layout/radial1"/>
    <dgm:cxn modelId="{61B9E5A2-9A7E-4BAE-B6E3-7BF1DC4F6237}" srcId="{7E2B0B95-DA04-4E6E-8A09-60D0015265A8}" destId="{9956E9DB-49E1-4AFF-A7C2-5DD214605EA0}" srcOrd="5" destOrd="0" parTransId="{47C75D64-46D8-4F5C-85E9-E8F70A67BE64}" sibTransId="{4CFE13FE-3556-499E-91B8-ED93E47E6ACD}"/>
    <dgm:cxn modelId="{290695E4-A4E4-4278-BCBA-65097069B52F}" type="presOf" srcId="{9956E9DB-49E1-4AFF-A7C2-5DD214605EA0}" destId="{AC89BE5A-7454-4067-8EC6-3D247C536D89}" srcOrd="0" destOrd="0" presId="urn:microsoft.com/office/officeart/2005/8/layout/radial1"/>
    <dgm:cxn modelId="{02804415-8D87-4352-849B-D53282152ECC}" type="presOf" srcId="{50D48075-6FAB-4E0E-9D5B-9F37B627F46E}" destId="{1A579FAE-3F77-44B8-9BE3-31934A071AD4}" srcOrd="1" destOrd="0" presId="urn:microsoft.com/office/officeart/2005/8/layout/radial1"/>
    <dgm:cxn modelId="{ED7F5327-1DDA-4A98-A46E-0CADA52F6ACC}" type="presOf" srcId="{47C75D64-46D8-4F5C-85E9-E8F70A67BE64}" destId="{0FEA249A-0D8D-4C8E-A2D5-02699C8864FB}" srcOrd="1" destOrd="0" presId="urn:microsoft.com/office/officeart/2005/8/layout/radial1"/>
    <dgm:cxn modelId="{C4F4C4D1-C826-4FCA-8239-66E240DD33B4}" srcId="{7E2B0B95-DA04-4E6E-8A09-60D0015265A8}" destId="{99B4EEE4-0D1B-4A60-8EBF-6FF8831F3DD1}" srcOrd="1" destOrd="0" parTransId="{D925AA53-590A-4254-AF3F-B73D7678B491}" sibTransId="{7FAF02DB-58F1-4F2E-8F83-ED212DEE76C5}"/>
    <dgm:cxn modelId="{2BBEB1AA-0C9B-4D04-8CC8-0547F3871B1F}" type="presOf" srcId="{99B4EEE4-0D1B-4A60-8EBF-6FF8831F3DD1}" destId="{2240CAAA-BCC8-4655-8774-D7EB47BC1A4A}" srcOrd="0" destOrd="0" presId="urn:microsoft.com/office/officeart/2005/8/layout/radial1"/>
    <dgm:cxn modelId="{DDA960BD-37F8-4C08-9011-7E8DFF8B4CE1}" type="presOf" srcId="{F2162CD4-67F4-48D3-9307-C8C98DA81DFE}" destId="{E1300495-93FA-4150-88C4-277814111C42}" srcOrd="0" destOrd="0" presId="urn:microsoft.com/office/officeart/2005/8/layout/radial1"/>
    <dgm:cxn modelId="{0508C64C-8733-42DB-A57D-421602B4252E}" type="presOf" srcId="{9B170273-D15C-44C5-8358-C2CA78B9C63C}" destId="{F9056A37-B382-45DE-AD4F-D7E170986D18}" srcOrd="0" destOrd="0" presId="urn:microsoft.com/office/officeart/2005/8/layout/radial1"/>
    <dgm:cxn modelId="{9687722C-DEBE-4CAC-88C6-244741AC13A9}" type="presOf" srcId="{58D6FFEA-F943-4C63-A0E9-3BD0B62B2B68}" destId="{83B8F6DA-6BC3-494A-BDD5-69318C1B99EE}" srcOrd="1" destOrd="0" presId="urn:microsoft.com/office/officeart/2005/8/layout/radial1"/>
    <dgm:cxn modelId="{A8F1E1A8-9961-4A0C-B16D-B05CA41D28F0}" srcId="{7E2B0B95-DA04-4E6E-8A09-60D0015265A8}" destId="{134DE221-4D2E-4AB1-A293-547E99719D88}" srcOrd="4" destOrd="0" parTransId="{7BA60D87-4485-42CE-939F-C0D054C6E3E0}" sibTransId="{4FD51308-76E8-4FFE-8A42-E9DE67FB3C16}"/>
    <dgm:cxn modelId="{C3E4FACF-3DA6-4B36-99EF-9C96832DEE24}" type="presOf" srcId="{9B170273-D15C-44C5-8358-C2CA78B9C63C}" destId="{B6CED45C-E106-4E78-9D55-0485C046EED7}" srcOrd="1" destOrd="0" presId="urn:microsoft.com/office/officeart/2005/8/layout/radial1"/>
    <dgm:cxn modelId="{D078DF80-5E3B-4176-8D2D-F9B73B8A7813}" type="presOf" srcId="{D925AA53-590A-4254-AF3F-B73D7678B491}" destId="{00717313-2050-46E6-B299-9C4445629F73}" srcOrd="0" destOrd="0" presId="urn:microsoft.com/office/officeart/2005/8/layout/radial1"/>
    <dgm:cxn modelId="{5746B5F9-ACBF-4031-8088-92B1131042B4}" type="presOf" srcId="{50D48075-6FAB-4E0E-9D5B-9F37B627F46E}" destId="{62AAE7C9-0761-4DB4-A48C-E98FDE83CF21}" srcOrd="0" destOrd="0" presId="urn:microsoft.com/office/officeart/2005/8/layout/radial1"/>
    <dgm:cxn modelId="{86B7D857-6FFB-4255-A93F-E384350F9981}" type="presOf" srcId="{D925AA53-590A-4254-AF3F-B73D7678B491}" destId="{B8D4A194-EBC4-4F19-BB9A-2F93202A87B9}" srcOrd="1" destOrd="0" presId="urn:microsoft.com/office/officeart/2005/8/layout/radial1"/>
    <dgm:cxn modelId="{1E3F76AF-4FF3-4AD1-8930-C2B0F299915D}" type="presOf" srcId="{7BA60D87-4485-42CE-939F-C0D054C6E3E0}" destId="{4BFB7D39-470B-4496-94DE-32F1C193809F}" srcOrd="1" destOrd="0" presId="urn:microsoft.com/office/officeart/2005/8/layout/radial1"/>
    <dgm:cxn modelId="{0D8643B1-5991-423F-9575-684F8555E9B0}" srcId="{7E2B0B95-DA04-4E6E-8A09-60D0015265A8}" destId="{A1A74F83-A32D-4347-B941-C5A17B0D0E3F}" srcOrd="0" destOrd="0" parTransId="{58D6FFEA-F943-4C63-A0E9-3BD0B62B2B68}" sibTransId="{EF090CDD-6323-46F7-AB55-1072E9608CB0}"/>
    <dgm:cxn modelId="{3B5EAD39-C633-48AA-BA10-575E75FD48E0}" type="presOf" srcId="{A1A74F83-A32D-4347-B941-C5A17B0D0E3F}" destId="{2F0F77E1-6F6F-4CE7-8557-0ADFA609DB13}" srcOrd="0" destOrd="0" presId="urn:microsoft.com/office/officeart/2005/8/layout/radial1"/>
    <dgm:cxn modelId="{6C8BBE7A-90C1-4846-92B9-247C58D2421D}" type="presOf" srcId="{58D6FFEA-F943-4C63-A0E9-3BD0B62B2B68}" destId="{C16EF578-43CB-447C-A130-F41034D1B317}" srcOrd="0" destOrd="0" presId="urn:microsoft.com/office/officeart/2005/8/layout/radial1"/>
    <dgm:cxn modelId="{0B4526DE-5770-45B6-8643-85D9A4F634C5}" type="presOf" srcId="{7BA60D87-4485-42CE-939F-C0D054C6E3E0}" destId="{779A9768-DE79-4363-B68B-DD53E9804A85}" srcOrd="0" destOrd="0" presId="urn:microsoft.com/office/officeart/2005/8/layout/radial1"/>
    <dgm:cxn modelId="{530D0A47-7004-49FB-B4D1-F7A68CB294E3}" type="presOf" srcId="{8C9185F5-FA4B-4C57-968F-766ED8AE99E2}" destId="{41076F83-A84F-4EF5-ABB6-F7FD06E78746}" srcOrd="0" destOrd="0" presId="urn:microsoft.com/office/officeart/2005/8/layout/radial1"/>
    <dgm:cxn modelId="{2AFB09FC-E442-4185-94CD-8A96032D8145}" type="presParOf" srcId="{41076F83-A84F-4EF5-ABB6-F7FD06E78746}" destId="{E6426A77-C630-4277-87D7-82D0721A93D2}" srcOrd="0" destOrd="0" presId="urn:microsoft.com/office/officeart/2005/8/layout/radial1"/>
    <dgm:cxn modelId="{095CD217-A0A0-4007-A84D-A4BC64FE9C40}" type="presParOf" srcId="{41076F83-A84F-4EF5-ABB6-F7FD06E78746}" destId="{C16EF578-43CB-447C-A130-F41034D1B317}" srcOrd="1" destOrd="0" presId="urn:microsoft.com/office/officeart/2005/8/layout/radial1"/>
    <dgm:cxn modelId="{E63CFADE-4C15-41AF-A52C-1469756B8340}" type="presParOf" srcId="{C16EF578-43CB-447C-A130-F41034D1B317}" destId="{83B8F6DA-6BC3-494A-BDD5-69318C1B99EE}" srcOrd="0" destOrd="0" presId="urn:microsoft.com/office/officeart/2005/8/layout/radial1"/>
    <dgm:cxn modelId="{BC852EB4-0C1E-4D28-96B4-FC2D35608A1D}" type="presParOf" srcId="{41076F83-A84F-4EF5-ABB6-F7FD06E78746}" destId="{2F0F77E1-6F6F-4CE7-8557-0ADFA609DB13}" srcOrd="2" destOrd="0" presId="urn:microsoft.com/office/officeart/2005/8/layout/radial1"/>
    <dgm:cxn modelId="{9B6D05C0-81AD-48DD-9AEE-DEAD236234F1}" type="presParOf" srcId="{41076F83-A84F-4EF5-ABB6-F7FD06E78746}" destId="{00717313-2050-46E6-B299-9C4445629F73}" srcOrd="3" destOrd="0" presId="urn:microsoft.com/office/officeart/2005/8/layout/radial1"/>
    <dgm:cxn modelId="{95AE4A4F-1B4C-4A1E-808C-63CF8A3BEC1B}" type="presParOf" srcId="{00717313-2050-46E6-B299-9C4445629F73}" destId="{B8D4A194-EBC4-4F19-BB9A-2F93202A87B9}" srcOrd="0" destOrd="0" presId="urn:microsoft.com/office/officeart/2005/8/layout/radial1"/>
    <dgm:cxn modelId="{3904DC7A-414B-4F38-9E46-B6A80D815BF7}" type="presParOf" srcId="{41076F83-A84F-4EF5-ABB6-F7FD06E78746}" destId="{2240CAAA-BCC8-4655-8774-D7EB47BC1A4A}" srcOrd="4" destOrd="0" presId="urn:microsoft.com/office/officeart/2005/8/layout/radial1"/>
    <dgm:cxn modelId="{11F1BAE5-9B41-46DF-A88E-9FC7F2FDCB16}" type="presParOf" srcId="{41076F83-A84F-4EF5-ABB6-F7FD06E78746}" destId="{62AAE7C9-0761-4DB4-A48C-E98FDE83CF21}" srcOrd="5" destOrd="0" presId="urn:microsoft.com/office/officeart/2005/8/layout/radial1"/>
    <dgm:cxn modelId="{E58917E8-0984-4BC7-862A-D55F250F66C3}" type="presParOf" srcId="{62AAE7C9-0761-4DB4-A48C-E98FDE83CF21}" destId="{1A579FAE-3F77-44B8-9BE3-31934A071AD4}" srcOrd="0" destOrd="0" presId="urn:microsoft.com/office/officeart/2005/8/layout/radial1"/>
    <dgm:cxn modelId="{58EEDFA5-75FB-4B7B-8287-AE348BE441FC}" type="presParOf" srcId="{41076F83-A84F-4EF5-ABB6-F7FD06E78746}" destId="{9266E6D0-3BBD-49B8-8826-8F37315EC4E5}" srcOrd="6" destOrd="0" presId="urn:microsoft.com/office/officeart/2005/8/layout/radial1"/>
    <dgm:cxn modelId="{FFE8AFFC-4D45-4867-9414-F9C23D5DC890}" type="presParOf" srcId="{41076F83-A84F-4EF5-ABB6-F7FD06E78746}" destId="{F9056A37-B382-45DE-AD4F-D7E170986D18}" srcOrd="7" destOrd="0" presId="urn:microsoft.com/office/officeart/2005/8/layout/radial1"/>
    <dgm:cxn modelId="{E56DCA85-2169-4BD9-AED0-68EE96EBA55B}" type="presParOf" srcId="{F9056A37-B382-45DE-AD4F-D7E170986D18}" destId="{B6CED45C-E106-4E78-9D55-0485C046EED7}" srcOrd="0" destOrd="0" presId="urn:microsoft.com/office/officeart/2005/8/layout/radial1"/>
    <dgm:cxn modelId="{A01BAABA-B294-48CD-88A5-42DD2A75F943}" type="presParOf" srcId="{41076F83-A84F-4EF5-ABB6-F7FD06E78746}" destId="{E1300495-93FA-4150-88C4-277814111C42}" srcOrd="8" destOrd="0" presId="urn:microsoft.com/office/officeart/2005/8/layout/radial1"/>
    <dgm:cxn modelId="{0461CFA0-633A-4E1B-B6BF-3CE58B47B0DC}" type="presParOf" srcId="{41076F83-A84F-4EF5-ABB6-F7FD06E78746}" destId="{779A9768-DE79-4363-B68B-DD53E9804A85}" srcOrd="9" destOrd="0" presId="urn:microsoft.com/office/officeart/2005/8/layout/radial1"/>
    <dgm:cxn modelId="{2D2230F7-7834-4B93-998D-CAACF26ACB7B}" type="presParOf" srcId="{779A9768-DE79-4363-B68B-DD53E9804A85}" destId="{4BFB7D39-470B-4496-94DE-32F1C193809F}" srcOrd="0" destOrd="0" presId="urn:microsoft.com/office/officeart/2005/8/layout/radial1"/>
    <dgm:cxn modelId="{12142E93-0B09-4748-BB1E-1348B933BD30}" type="presParOf" srcId="{41076F83-A84F-4EF5-ABB6-F7FD06E78746}" destId="{CB813E92-2513-46F0-88E7-AD1EDE193AF5}" srcOrd="10" destOrd="0" presId="urn:microsoft.com/office/officeart/2005/8/layout/radial1"/>
    <dgm:cxn modelId="{D7CB6DED-F6CC-46C7-AACD-4A203B1AA68F}" type="presParOf" srcId="{41076F83-A84F-4EF5-ABB6-F7FD06E78746}" destId="{9BA2593E-7101-48CC-987F-19A715F02AC9}" srcOrd="11" destOrd="0" presId="urn:microsoft.com/office/officeart/2005/8/layout/radial1"/>
    <dgm:cxn modelId="{281459BE-D729-431C-B040-477F072BF58D}" type="presParOf" srcId="{9BA2593E-7101-48CC-987F-19A715F02AC9}" destId="{0FEA249A-0D8D-4C8E-A2D5-02699C8864FB}" srcOrd="0" destOrd="0" presId="urn:microsoft.com/office/officeart/2005/8/layout/radial1"/>
    <dgm:cxn modelId="{129F04B0-5487-40EE-B506-EF807BF60DED}" type="presParOf" srcId="{41076F83-A84F-4EF5-ABB6-F7FD06E78746}" destId="{AC89BE5A-7454-4067-8EC6-3D247C536D89}" srcOrd="12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2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A97CB34-3569-4DFC-84FF-9AAA25BF8ED9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5D3A4636-1A58-419E-AA5E-3C0920B4EFD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rPr>
            <a:t>Небезпека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rPr>
            <a:t>вдома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anose="02020603050405020304" pitchFamily="18" charset="0"/>
          </a:endParaRPr>
        </a:p>
      </dgm:t>
    </dgm:pt>
    <dgm:pt modelId="{E171C803-F5A8-4617-B219-3F2D9C0125D5}" type="parTrans" cxnId="{6D94B697-1845-4DB9-AFA1-4B2108BE60AB}">
      <dgm:prSet/>
      <dgm:spPr/>
    </dgm:pt>
    <dgm:pt modelId="{83B7F6F7-FB6F-4893-BA30-A39A1742287D}" type="sibTrans" cxnId="{6D94B697-1845-4DB9-AFA1-4B2108BE60AB}">
      <dgm:prSet/>
      <dgm:spPr/>
    </dgm:pt>
    <dgm:pt modelId="{A3D5CA79-3EED-49A2-91AF-561B9B78AE0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Електричні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прилади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gm:t>
    </dgm:pt>
    <dgm:pt modelId="{778155BF-AF4F-47B2-8155-22BC783FE926}" type="parTrans" cxnId="{003152C2-3748-42C7-9B63-235E7C3442E9}">
      <dgm:prSet/>
      <dgm:spPr/>
      <dgm:t>
        <a:bodyPr/>
        <a:lstStyle/>
        <a:p>
          <a:endParaRPr lang="uk-UA"/>
        </a:p>
      </dgm:t>
    </dgm:pt>
    <dgm:pt modelId="{8E74526F-11A6-45EA-9F6F-C77E8942D1DF}" type="sibTrans" cxnId="{003152C2-3748-42C7-9B63-235E7C3442E9}">
      <dgm:prSet/>
      <dgm:spPr/>
    </dgm:pt>
    <dgm:pt modelId="{EF712D3A-AFCD-424F-883F-A438854155D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Побутова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хімія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gm:t>
    </dgm:pt>
    <dgm:pt modelId="{9C481EEA-BF02-414D-A271-9967E5DDDCF4}" type="parTrans" cxnId="{2E631FB5-EE8E-4AED-ABEE-008DB8B4F01B}">
      <dgm:prSet/>
      <dgm:spPr/>
      <dgm:t>
        <a:bodyPr/>
        <a:lstStyle/>
        <a:p>
          <a:endParaRPr lang="uk-UA"/>
        </a:p>
      </dgm:t>
    </dgm:pt>
    <dgm:pt modelId="{D54B90FE-4A22-401D-A2D2-2196D2DCAC69}" type="sibTrans" cxnId="{2E631FB5-EE8E-4AED-ABEE-008DB8B4F01B}">
      <dgm:prSet/>
      <dgm:spPr/>
    </dgm:pt>
    <dgm:pt modelId="{69A91EF9-6C2E-4857-B0C8-9B3B97FBFC0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Газ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gm:t>
    </dgm:pt>
    <dgm:pt modelId="{765406D3-5DB9-4CFF-BC64-D7D2229168D8}" type="parTrans" cxnId="{940D117D-D8BA-4CF8-B85F-41E4A5D69990}">
      <dgm:prSet/>
      <dgm:spPr/>
      <dgm:t>
        <a:bodyPr/>
        <a:lstStyle/>
        <a:p>
          <a:endParaRPr lang="uk-UA"/>
        </a:p>
      </dgm:t>
    </dgm:pt>
    <dgm:pt modelId="{657976E4-23E7-4365-9539-B834E656C737}" type="sibTrans" cxnId="{940D117D-D8BA-4CF8-B85F-41E4A5D69990}">
      <dgm:prSet/>
      <dgm:spPr/>
    </dgm:pt>
    <dgm:pt modelId="{3FD7CD3E-6599-4107-98A0-0495D11FB94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Вогонь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gm:t>
    </dgm:pt>
    <dgm:pt modelId="{C3F15628-5FEA-4AA7-954B-95C010180B4D}" type="parTrans" cxnId="{0E911934-F133-412D-8677-89D86D7F09A5}">
      <dgm:prSet/>
      <dgm:spPr/>
      <dgm:t>
        <a:bodyPr/>
        <a:lstStyle/>
        <a:p>
          <a:endParaRPr lang="uk-UA"/>
        </a:p>
      </dgm:t>
    </dgm:pt>
    <dgm:pt modelId="{6DFD40C1-5732-4E00-805A-D35D62386F92}" type="sibTrans" cxnId="{0E911934-F133-412D-8677-89D86D7F09A5}">
      <dgm:prSet/>
      <dgm:spPr/>
    </dgm:pt>
    <dgm:pt modelId="{BBD10CBF-7E9A-4819-90FB-51E62A2803C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Гострі та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ріжучі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предмети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uk-UA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47BD1084-5177-45F1-BB55-18FD5E5F089C}" type="parTrans" cxnId="{BFF62CD0-BE62-406E-924D-0F7E56C24D5A}">
      <dgm:prSet/>
      <dgm:spPr/>
      <dgm:t>
        <a:bodyPr/>
        <a:lstStyle/>
        <a:p>
          <a:endParaRPr lang="uk-UA"/>
        </a:p>
      </dgm:t>
    </dgm:pt>
    <dgm:pt modelId="{542D8455-18B0-45E9-91D1-7E08FF8C31AD}" type="sibTrans" cxnId="{BFF62CD0-BE62-406E-924D-0F7E56C24D5A}">
      <dgm:prSet/>
      <dgm:spPr/>
    </dgm:pt>
    <dgm:pt modelId="{CDBCF77D-3E3E-4B7B-9559-46020A23C57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Ліки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gm:t>
    </dgm:pt>
    <dgm:pt modelId="{2AA1ABEE-176D-4672-B496-7F1A8CE84834}" type="parTrans" cxnId="{8C615053-580C-4C40-A5D8-FDE94F9ABA16}">
      <dgm:prSet/>
      <dgm:spPr/>
      <dgm:t>
        <a:bodyPr/>
        <a:lstStyle/>
        <a:p>
          <a:endParaRPr lang="uk-UA"/>
        </a:p>
      </dgm:t>
    </dgm:pt>
    <dgm:pt modelId="{3F3E04D3-E703-4786-9003-049426F70854}" type="sibTrans" cxnId="{8C615053-580C-4C40-A5D8-FDE94F9ABA16}">
      <dgm:prSet/>
      <dgm:spPr/>
    </dgm:pt>
    <dgm:pt modelId="{D05E9FCC-E4CF-4D14-91E7-D6CD2E966A37}" type="pres">
      <dgm:prSet presAssocID="{8A97CB34-3569-4DFC-84FF-9AAA25BF8ED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3DAEACA-4EA0-4E1C-999A-04B652B88E10}" type="pres">
      <dgm:prSet presAssocID="{5D3A4636-1A58-419E-AA5E-3C0920B4EFD7}" presName="centerShape" presStyleLbl="node0" presStyleIdx="0" presStyleCnt="1"/>
      <dgm:spPr/>
      <dgm:t>
        <a:bodyPr/>
        <a:lstStyle/>
        <a:p>
          <a:endParaRPr lang="ru-RU"/>
        </a:p>
      </dgm:t>
    </dgm:pt>
    <dgm:pt modelId="{C90E87D4-4959-4102-85ED-9C8C286A3713}" type="pres">
      <dgm:prSet presAssocID="{778155BF-AF4F-47B2-8155-22BC783FE926}" presName="Name9" presStyleLbl="parChTrans1D2" presStyleIdx="0" presStyleCnt="6"/>
      <dgm:spPr/>
      <dgm:t>
        <a:bodyPr/>
        <a:lstStyle/>
        <a:p>
          <a:endParaRPr lang="ru-RU"/>
        </a:p>
      </dgm:t>
    </dgm:pt>
    <dgm:pt modelId="{5126CA68-0E9E-470D-9FB3-2A8821E4AA50}" type="pres">
      <dgm:prSet presAssocID="{778155BF-AF4F-47B2-8155-22BC783FE926}" presName="connTx" presStyleLbl="parChTrans1D2" presStyleIdx="0" presStyleCnt="6"/>
      <dgm:spPr/>
      <dgm:t>
        <a:bodyPr/>
        <a:lstStyle/>
        <a:p>
          <a:endParaRPr lang="ru-RU"/>
        </a:p>
      </dgm:t>
    </dgm:pt>
    <dgm:pt modelId="{8BCE289D-0215-4544-A335-1240D92DB701}" type="pres">
      <dgm:prSet presAssocID="{A3D5CA79-3EED-49A2-91AF-561B9B78AE0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11E4B-D334-475D-AB52-9B436ABDA2FF}" type="pres">
      <dgm:prSet presAssocID="{9C481EEA-BF02-414D-A271-9967E5DDDCF4}" presName="Name9" presStyleLbl="parChTrans1D2" presStyleIdx="1" presStyleCnt="6"/>
      <dgm:spPr/>
      <dgm:t>
        <a:bodyPr/>
        <a:lstStyle/>
        <a:p>
          <a:endParaRPr lang="ru-RU"/>
        </a:p>
      </dgm:t>
    </dgm:pt>
    <dgm:pt modelId="{C7B4342B-285E-44D4-A4B8-194D206E7A43}" type="pres">
      <dgm:prSet presAssocID="{9C481EEA-BF02-414D-A271-9967E5DDDCF4}" presName="connTx" presStyleLbl="parChTrans1D2" presStyleIdx="1" presStyleCnt="6"/>
      <dgm:spPr/>
      <dgm:t>
        <a:bodyPr/>
        <a:lstStyle/>
        <a:p>
          <a:endParaRPr lang="ru-RU"/>
        </a:p>
      </dgm:t>
    </dgm:pt>
    <dgm:pt modelId="{F7659913-8752-4E81-AF3A-0A25513DB519}" type="pres">
      <dgm:prSet presAssocID="{EF712D3A-AFCD-424F-883F-A438854155D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5912B1-706A-4D9F-A306-DE15C213AF19}" type="pres">
      <dgm:prSet presAssocID="{765406D3-5DB9-4CFF-BC64-D7D2229168D8}" presName="Name9" presStyleLbl="parChTrans1D2" presStyleIdx="2" presStyleCnt="6"/>
      <dgm:spPr/>
      <dgm:t>
        <a:bodyPr/>
        <a:lstStyle/>
        <a:p>
          <a:endParaRPr lang="ru-RU"/>
        </a:p>
      </dgm:t>
    </dgm:pt>
    <dgm:pt modelId="{C8881188-D701-4E34-A51C-82C4CC995FDB}" type="pres">
      <dgm:prSet presAssocID="{765406D3-5DB9-4CFF-BC64-D7D2229168D8}" presName="connTx" presStyleLbl="parChTrans1D2" presStyleIdx="2" presStyleCnt="6"/>
      <dgm:spPr/>
      <dgm:t>
        <a:bodyPr/>
        <a:lstStyle/>
        <a:p>
          <a:endParaRPr lang="ru-RU"/>
        </a:p>
      </dgm:t>
    </dgm:pt>
    <dgm:pt modelId="{50AB22B7-9761-4F86-8EC6-9B2C5629CA0C}" type="pres">
      <dgm:prSet presAssocID="{69A91EF9-6C2E-4857-B0C8-9B3B97FBFC0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42917-953D-47DA-9F7A-48272A2436AC}" type="pres">
      <dgm:prSet presAssocID="{C3F15628-5FEA-4AA7-954B-95C010180B4D}" presName="Name9" presStyleLbl="parChTrans1D2" presStyleIdx="3" presStyleCnt="6"/>
      <dgm:spPr/>
      <dgm:t>
        <a:bodyPr/>
        <a:lstStyle/>
        <a:p>
          <a:endParaRPr lang="ru-RU"/>
        </a:p>
      </dgm:t>
    </dgm:pt>
    <dgm:pt modelId="{3EC40CC2-B8B5-4E89-A75B-BF82D2BBF09D}" type="pres">
      <dgm:prSet presAssocID="{C3F15628-5FEA-4AA7-954B-95C010180B4D}" presName="connTx" presStyleLbl="parChTrans1D2" presStyleIdx="3" presStyleCnt="6"/>
      <dgm:spPr/>
      <dgm:t>
        <a:bodyPr/>
        <a:lstStyle/>
        <a:p>
          <a:endParaRPr lang="ru-RU"/>
        </a:p>
      </dgm:t>
    </dgm:pt>
    <dgm:pt modelId="{C728E4ED-A02D-4CA8-9352-D48297ECE1F6}" type="pres">
      <dgm:prSet presAssocID="{3FD7CD3E-6599-4107-98A0-0495D11FB94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D09628-1DD0-4001-BE13-0ECF83151108}" type="pres">
      <dgm:prSet presAssocID="{47BD1084-5177-45F1-BB55-18FD5E5F089C}" presName="Name9" presStyleLbl="parChTrans1D2" presStyleIdx="4" presStyleCnt="6"/>
      <dgm:spPr/>
      <dgm:t>
        <a:bodyPr/>
        <a:lstStyle/>
        <a:p>
          <a:endParaRPr lang="ru-RU"/>
        </a:p>
      </dgm:t>
    </dgm:pt>
    <dgm:pt modelId="{0107BF22-A5A9-4C43-BD7F-0C00C832AE7C}" type="pres">
      <dgm:prSet presAssocID="{47BD1084-5177-45F1-BB55-18FD5E5F089C}" presName="connTx" presStyleLbl="parChTrans1D2" presStyleIdx="4" presStyleCnt="6"/>
      <dgm:spPr/>
      <dgm:t>
        <a:bodyPr/>
        <a:lstStyle/>
        <a:p>
          <a:endParaRPr lang="ru-RU"/>
        </a:p>
      </dgm:t>
    </dgm:pt>
    <dgm:pt modelId="{73F266FD-9ECC-4010-BB53-DFFFA97A3F33}" type="pres">
      <dgm:prSet presAssocID="{BBD10CBF-7E9A-4819-90FB-51E62A2803C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A9BAE4-3292-40BA-820D-5E717EDB31AD}" type="pres">
      <dgm:prSet presAssocID="{2AA1ABEE-176D-4672-B496-7F1A8CE84834}" presName="Name9" presStyleLbl="parChTrans1D2" presStyleIdx="5" presStyleCnt="6"/>
      <dgm:spPr/>
      <dgm:t>
        <a:bodyPr/>
        <a:lstStyle/>
        <a:p>
          <a:endParaRPr lang="ru-RU"/>
        </a:p>
      </dgm:t>
    </dgm:pt>
    <dgm:pt modelId="{5B9C6FF3-EB11-4EB4-9803-812B8F4667A6}" type="pres">
      <dgm:prSet presAssocID="{2AA1ABEE-176D-4672-B496-7F1A8CE84834}" presName="connTx" presStyleLbl="parChTrans1D2" presStyleIdx="5" presStyleCnt="6"/>
      <dgm:spPr/>
      <dgm:t>
        <a:bodyPr/>
        <a:lstStyle/>
        <a:p>
          <a:endParaRPr lang="ru-RU"/>
        </a:p>
      </dgm:t>
    </dgm:pt>
    <dgm:pt modelId="{CC56E79F-292C-4A9C-9E43-EDE17626D29B}" type="pres">
      <dgm:prSet presAssocID="{CDBCF77D-3E3E-4B7B-9559-46020A23C57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DBA2A0-DA10-418B-B6B1-3EC0FD1C78AE}" type="presOf" srcId="{778155BF-AF4F-47B2-8155-22BC783FE926}" destId="{5126CA68-0E9E-470D-9FB3-2A8821E4AA50}" srcOrd="1" destOrd="0" presId="urn:microsoft.com/office/officeart/2005/8/layout/radial1"/>
    <dgm:cxn modelId="{2E631FB5-EE8E-4AED-ABEE-008DB8B4F01B}" srcId="{5D3A4636-1A58-419E-AA5E-3C0920B4EFD7}" destId="{EF712D3A-AFCD-424F-883F-A438854155D2}" srcOrd="1" destOrd="0" parTransId="{9C481EEA-BF02-414D-A271-9967E5DDDCF4}" sibTransId="{D54B90FE-4A22-401D-A2D2-2196D2DCAC69}"/>
    <dgm:cxn modelId="{88A6297A-1C8E-4CC7-9DDB-39285CA58682}" type="presOf" srcId="{2AA1ABEE-176D-4672-B496-7F1A8CE84834}" destId="{5B9C6FF3-EB11-4EB4-9803-812B8F4667A6}" srcOrd="1" destOrd="0" presId="urn:microsoft.com/office/officeart/2005/8/layout/radial1"/>
    <dgm:cxn modelId="{8C615053-580C-4C40-A5D8-FDE94F9ABA16}" srcId="{5D3A4636-1A58-419E-AA5E-3C0920B4EFD7}" destId="{CDBCF77D-3E3E-4B7B-9559-46020A23C573}" srcOrd="5" destOrd="0" parTransId="{2AA1ABEE-176D-4672-B496-7F1A8CE84834}" sibTransId="{3F3E04D3-E703-4786-9003-049426F70854}"/>
    <dgm:cxn modelId="{1133DD1B-9FA2-47BF-BCF0-7B648E50E2E4}" type="presOf" srcId="{47BD1084-5177-45F1-BB55-18FD5E5F089C}" destId="{0107BF22-A5A9-4C43-BD7F-0C00C832AE7C}" srcOrd="1" destOrd="0" presId="urn:microsoft.com/office/officeart/2005/8/layout/radial1"/>
    <dgm:cxn modelId="{003152C2-3748-42C7-9B63-235E7C3442E9}" srcId="{5D3A4636-1A58-419E-AA5E-3C0920B4EFD7}" destId="{A3D5CA79-3EED-49A2-91AF-561B9B78AE04}" srcOrd="0" destOrd="0" parTransId="{778155BF-AF4F-47B2-8155-22BC783FE926}" sibTransId="{8E74526F-11A6-45EA-9F6F-C77E8942D1DF}"/>
    <dgm:cxn modelId="{6D94B697-1845-4DB9-AFA1-4B2108BE60AB}" srcId="{8A97CB34-3569-4DFC-84FF-9AAA25BF8ED9}" destId="{5D3A4636-1A58-419E-AA5E-3C0920B4EFD7}" srcOrd="0" destOrd="0" parTransId="{E171C803-F5A8-4617-B219-3F2D9C0125D5}" sibTransId="{83B7F6F7-FB6F-4893-BA30-A39A1742287D}"/>
    <dgm:cxn modelId="{FEADA70D-CF6B-4100-A301-CA01EABE8FB7}" type="presOf" srcId="{C3F15628-5FEA-4AA7-954B-95C010180B4D}" destId="{60142917-953D-47DA-9F7A-48272A2436AC}" srcOrd="0" destOrd="0" presId="urn:microsoft.com/office/officeart/2005/8/layout/radial1"/>
    <dgm:cxn modelId="{FADF0B24-424E-442F-9861-66D823D0B697}" type="presOf" srcId="{9C481EEA-BF02-414D-A271-9967E5DDDCF4}" destId="{C7B4342B-285E-44D4-A4B8-194D206E7A43}" srcOrd="1" destOrd="0" presId="urn:microsoft.com/office/officeart/2005/8/layout/radial1"/>
    <dgm:cxn modelId="{92B0A706-2A2E-4A51-8267-475676744ACC}" type="presOf" srcId="{3FD7CD3E-6599-4107-98A0-0495D11FB94D}" destId="{C728E4ED-A02D-4CA8-9352-D48297ECE1F6}" srcOrd="0" destOrd="0" presId="urn:microsoft.com/office/officeart/2005/8/layout/radial1"/>
    <dgm:cxn modelId="{F0CF0DC7-AF69-4AFE-B68B-B132D2660950}" type="presOf" srcId="{A3D5CA79-3EED-49A2-91AF-561B9B78AE04}" destId="{8BCE289D-0215-4544-A335-1240D92DB701}" srcOrd="0" destOrd="0" presId="urn:microsoft.com/office/officeart/2005/8/layout/radial1"/>
    <dgm:cxn modelId="{BFF62CD0-BE62-406E-924D-0F7E56C24D5A}" srcId="{5D3A4636-1A58-419E-AA5E-3C0920B4EFD7}" destId="{BBD10CBF-7E9A-4819-90FB-51E62A2803CF}" srcOrd="4" destOrd="0" parTransId="{47BD1084-5177-45F1-BB55-18FD5E5F089C}" sibTransId="{542D8455-18B0-45E9-91D1-7E08FF8C31AD}"/>
    <dgm:cxn modelId="{84DCD4E4-5DE4-4130-A06C-D6462FEFF2F8}" type="presOf" srcId="{765406D3-5DB9-4CFF-BC64-D7D2229168D8}" destId="{445912B1-706A-4D9F-A306-DE15C213AF19}" srcOrd="0" destOrd="0" presId="urn:microsoft.com/office/officeart/2005/8/layout/radial1"/>
    <dgm:cxn modelId="{A1BE3112-8757-4FD4-BCA3-0B57B6E06665}" type="presOf" srcId="{EF712D3A-AFCD-424F-883F-A438854155D2}" destId="{F7659913-8752-4E81-AF3A-0A25513DB519}" srcOrd="0" destOrd="0" presId="urn:microsoft.com/office/officeart/2005/8/layout/radial1"/>
    <dgm:cxn modelId="{FF73D76B-051C-4D0E-9F5C-C59F84314169}" type="presOf" srcId="{9C481EEA-BF02-414D-A271-9967E5DDDCF4}" destId="{DF211E4B-D334-475D-AB52-9B436ABDA2FF}" srcOrd="0" destOrd="0" presId="urn:microsoft.com/office/officeart/2005/8/layout/radial1"/>
    <dgm:cxn modelId="{90DD988D-018B-48FB-B818-DA9F5B7209E6}" type="presOf" srcId="{CDBCF77D-3E3E-4B7B-9559-46020A23C573}" destId="{CC56E79F-292C-4A9C-9E43-EDE17626D29B}" srcOrd="0" destOrd="0" presId="urn:microsoft.com/office/officeart/2005/8/layout/radial1"/>
    <dgm:cxn modelId="{92BDE53F-9816-4EAA-A83D-4F3F0D88CB82}" type="presOf" srcId="{778155BF-AF4F-47B2-8155-22BC783FE926}" destId="{C90E87D4-4959-4102-85ED-9C8C286A3713}" srcOrd="0" destOrd="0" presId="urn:microsoft.com/office/officeart/2005/8/layout/radial1"/>
    <dgm:cxn modelId="{01165D90-6353-47A7-93D0-189DA553BC15}" type="presOf" srcId="{5D3A4636-1A58-419E-AA5E-3C0920B4EFD7}" destId="{63DAEACA-4EA0-4E1C-999A-04B652B88E10}" srcOrd="0" destOrd="0" presId="urn:microsoft.com/office/officeart/2005/8/layout/radial1"/>
    <dgm:cxn modelId="{0E911934-F133-412D-8677-89D86D7F09A5}" srcId="{5D3A4636-1A58-419E-AA5E-3C0920B4EFD7}" destId="{3FD7CD3E-6599-4107-98A0-0495D11FB94D}" srcOrd="3" destOrd="0" parTransId="{C3F15628-5FEA-4AA7-954B-95C010180B4D}" sibTransId="{6DFD40C1-5732-4E00-805A-D35D62386F92}"/>
    <dgm:cxn modelId="{BD0733E7-B59B-489A-AA3A-779B04EA040D}" type="presOf" srcId="{8A97CB34-3569-4DFC-84FF-9AAA25BF8ED9}" destId="{D05E9FCC-E4CF-4D14-91E7-D6CD2E966A37}" srcOrd="0" destOrd="0" presId="urn:microsoft.com/office/officeart/2005/8/layout/radial1"/>
    <dgm:cxn modelId="{940D117D-D8BA-4CF8-B85F-41E4A5D69990}" srcId="{5D3A4636-1A58-419E-AA5E-3C0920B4EFD7}" destId="{69A91EF9-6C2E-4857-B0C8-9B3B97FBFC0A}" srcOrd="2" destOrd="0" parTransId="{765406D3-5DB9-4CFF-BC64-D7D2229168D8}" sibTransId="{657976E4-23E7-4365-9539-B834E656C737}"/>
    <dgm:cxn modelId="{4A6F06C5-1446-416F-A861-A6465280814B}" type="presOf" srcId="{BBD10CBF-7E9A-4819-90FB-51E62A2803CF}" destId="{73F266FD-9ECC-4010-BB53-DFFFA97A3F33}" srcOrd="0" destOrd="0" presId="urn:microsoft.com/office/officeart/2005/8/layout/radial1"/>
    <dgm:cxn modelId="{A247BDFE-93CC-476E-9033-8FEC5BCB53A7}" type="presOf" srcId="{C3F15628-5FEA-4AA7-954B-95C010180B4D}" destId="{3EC40CC2-B8B5-4E89-A75B-BF82D2BBF09D}" srcOrd="1" destOrd="0" presId="urn:microsoft.com/office/officeart/2005/8/layout/radial1"/>
    <dgm:cxn modelId="{8F36C4CE-CC41-406C-9B13-06B3CA0AFE4E}" type="presOf" srcId="{47BD1084-5177-45F1-BB55-18FD5E5F089C}" destId="{E3D09628-1DD0-4001-BE13-0ECF83151108}" srcOrd="0" destOrd="0" presId="urn:microsoft.com/office/officeart/2005/8/layout/radial1"/>
    <dgm:cxn modelId="{1F6CE862-52C5-4797-AFBF-DCCEC14723F6}" type="presOf" srcId="{2AA1ABEE-176D-4672-B496-7F1A8CE84834}" destId="{25A9BAE4-3292-40BA-820D-5E717EDB31AD}" srcOrd="0" destOrd="0" presId="urn:microsoft.com/office/officeart/2005/8/layout/radial1"/>
    <dgm:cxn modelId="{9C042D3B-C084-4E0E-A54E-C0DDEAAF4A6A}" type="presOf" srcId="{69A91EF9-6C2E-4857-B0C8-9B3B97FBFC0A}" destId="{50AB22B7-9761-4F86-8EC6-9B2C5629CA0C}" srcOrd="0" destOrd="0" presId="urn:microsoft.com/office/officeart/2005/8/layout/radial1"/>
    <dgm:cxn modelId="{66C0B763-94CB-4EBA-A4DA-CC10F7F15F08}" type="presOf" srcId="{765406D3-5DB9-4CFF-BC64-D7D2229168D8}" destId="{C8881188-D701-4E34-A51C-82C4CC995FDB}" srcOrd="1" destOrd="0" presId="urn:microsoft.com/office/officeart/2005/8/layout/radial1"/>
    <dgm:cxn modelId="{7DF688F2-22AB-4974-9A10-750A7BFBC279}" type="presParOf" srcId="{D05E9FCC-E4CF-4D14-91E7-D6CD2E966A37}" destId="{63DAEACA-4EA0-4E1C-999A-04B652B88E10}" srcOrd="0" destOrd="0" presId="urn:microsoft.com/office/officeart/2005/8/layout/radial1"/>
    <dgm:cxn modelId="{67B2BD72-8650-46CE-9B81-9A98C96D3CEE}" type="presParOf" srcId="{D05E9FCC-E4CF-4D14-91E7-D6CD2E966A37}" destId="{C90E87D4-4959-4102-85ED-9C8C286A3713}" srcOrd="1" destOrd="0" presId="urn:microsoft.com/office/officeart/2005/8/layout/radial1"/>
    <dgm:cxn modelId="{BC38EBC2-3936-4F5E-A0B8-71611D40068B}" type="presParOf" srcId="{C90E87D4-4959-4102-85ED-9C8C286A3713}" destId="{5126CA68-0E9E-470D-9FB3-2A8821E4AA50}" srcOrd="0" destOrd="0" presId="urn:microsoft.com/office/officeart/2005/8/layout/radial1"/>
    <dgm:cxn modelId="{E46952DD-4402-4CD7-B730-4D9C9CFEF5A2}" type="presParOf" srcId="{D05E9FCC-E4CF-4D14-91E7-D6CD2E966A37}" destId="{8BCE289D-0215-4544-A335-1240D92DB701}" srcOrd="2" destOrd="0" presId="urn:microsoft.com/office/officeart/2005/8/layout/radial1"/>
    <dgm:cxn modelId="{AA68D7A8-8105-4142-A020-B09F9CEB3D7B}" type="presParOf" srcId="{D05E9FCC-E4CF-4D14-91E7-D6CD2E966A37}" destId="{DF211E4B-D334-475D-AB52-9B436ABDA2FF}" srcOrd="3" destOrd="0" presId="urn:microsoft.com/office/officeart/2005/8/layout/radial1"/>
    <dgm:cxn modelId="{DC565194-6533-4B84-ADAA-23C4968C2B85}" type="presParOf" srcId="{DF211E4B-D334-475D-AB52-9B436ABDA2FF}" destId="{C7B4342B-285E-44D4-A4B8-194D206E7A43}" srcOrd="0" destOrd="0" presId="urn:microsoft.com/office/officeart/2005/8/layout/radial1"/>
    <dgm:cxn modelId="{86026581-1749-439F-A094-4B1E00A1E197}" type="presParOf" srcId="{D05E9FCC-E4CF-4D14-91E7-D6CD2E966A37}" destId="{F7659913-8752-4E81-AF3A-0A25513DB519}" srcOrd="4" destOrd="0" presId="urn:microsoft.com/office/officeart/2005/8/layout/radial1"/>
    <dgm:cxn modelId="{FA567BC0-495E-4AFD-BF71-43261D544C7B}" type="presParOf" srcId="{D05E9FCC-E4CF-4D14-91E7-D6CD2E966A37}" destId="{445912B1-706A-4D9F-A306-DE15C213AF19}" srcOrd="5" destOrd="0" presId="urn:microsoft.com/office/officeart/2005/8/layout/radial1"/>
    <dgm:cxn modelId="{08DB308A-B5B9-4BD0-85D2-4BE637B0FA6A}" type="presParOf" srcId="{445912B1-706A-4D9F-A306-DE15C213AF19}" destId="{C8881188-D701-4E34-A51C-82C4CC995FDB}" srcOrd="0" destOrd="0" presId="urn:microsoft.com/office/officeart/2005/8/layout/radial1"/>
    <dgm:cxn modelId="{0132BBDE-D518-4FF1-983F-A1F77FFFA161}" type="presParOf" srcId="{D05E9FCC-E4CF-4D14-91E7-D6CD2E966A37}" destId="{50AB22B7-9761-4F86-8EC6-9B2C5629CA0C}" srcOrd="6" destOrd="0" presId="urn:microsoft.com/office/officeart/2005/8/layout/radial1"/>
    <dgm:cxn modelId="{96B86F93-6ACF-46FD-9785-D75C911A7725}" type="presParOf" srcId="{D05E9FCC-E4CF-4D14-91E7-D6CD2E966A37}" destId="{60142917-953D-47DA-9F7A-48272A2436AC}" srcOrd="7" destOrd="0" presId="urn:microsoft.com/office/officeart/2005/8/layout/radial1"/>
    <dgm:cxn modelId="{2D2F94D1-F7B4-49E0-8DB2-8CF7D37083BE}" type="presParOf" srcId="{60142917-953D-47DA-9F7A-48272A2436AC}" destId="{3EC40CC2-B8B5-4E89-A75B-BF82D2BBF09D}" srcOrd="0" destOrd="0" presId="urn:microsoft.com/office/officeart/2005/8/layout/radial1"/>
    <dgm:cxn modelId="{C4EF44E4-41F6-4852-863F-28F819DAD0B0}" type="presParOf" srcId="{D05E9FCC-E4CF-4D14-91E7-D6CD2E966A37}" destId="{C728E4ED-A02D-4CA8-9352-D48297ECE1F6}" srcOrd="8" destOrd="0" presId="urn:microsoft.com/office/officeart/2005/8/layout/radial1"/>
    <dgm:cxn modelId="{4AB8FB9B-CE2E-4051-AA32-7108532999E1}" type="presParOf" srcId="{D05E9FCC-E4CF-4D14-91E7-D6CD2E966A37}" destId="{E3D09628-1DD0-4001-BE13-0ECF83151108}" srcOrd="9" destOrd="0" presId="urn:microsoft.com/office/officeart/2005/8/layout/radial1"/>
    <dgm:cxn modelId="{751EDCE7-3ED7-43CC-918C-B1C9C5B0905A}" type="presParOf" srcId="{E3D09628-1DD0-4001-BE13-0ECF83151108}" destId="{0107BF22-A5A9-4C43-BD7F-0C00C832AE7C}" srcOrd="0" destOrd="0" presId="urn:microsoft.com/office/officeart/2005/8/layout/radial1"/>
    <dgm:cxn modelId="{199C0ADF-AD0D-4B9F-9A57-128C5FED1C5F}" type="presParOf" srcId="{D05E9FCC-E4CF-4D14-91E7-D6CD2E966A37}" destId="{73F266FD-9ECC-4010-BB53-DFFFA97A3F33}" srcOrd="10" destOrd="0" presId="urn:microsoft.com/office/officeart/2005/8/layout/radial1"/>
    <dgm:cxn modelId="{811E21E4-8BD1-474E-91CD-A299DEBD27B1}" type="presParOf" srcId="{D05E9FCC-E4CF-4D14-91E7-D6CD2E966A37}" destId="{25A9BAE4-3292-40BA-820D-5E717EDB31AD}" srcOrd="11" destOrd="0" presId="urn:microsoft.com/office/officeart/2005/8/layout/radial1"/>
    <dgm:cxn modelId="{1259EBB1-9ADB-40D5-89E9-9945C76A616A}" type="presParOf" srcId="{25A9BAE4-3292-40BA-820D-5E717EDB31AD}" destId="{5B9C6FF3-EB11-4EB4-9803-812B8F4667A6}" srcOrd="0" destOrd="0" presId="urn:microsoft.com/office/officeart/2005/8/layout/radial1"/>
    <dgm:cxn modelId="{18DAE683-6718-4D79-9441-D5D4F718A7EC}" type="presParOf" srcId="{D05E9FCC-E4CF-4D14-91E7-D6CD2E966A37}" destId="{CC56E79F-292C-4A9C-9E43-EDE17626D29B}" srcOrd="12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3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D13B2E5-C46B-43EF-A772-9A6FB6AF28B1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7FD27883-12DB-414A-BC66-85A01F163E4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rPr>
            <a:t>Небезпека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rPr>
            <a:t>вдома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anose="02020603050405020304" pitchFamily="18" charset="0"/>
          </a:endParaRPr>
        </a:p>
      </dgm:t>
    </dgm:pt>
    <dgm:pt modelId="{7AFBF512-2F11-40F0-92D4-7E5CE681A5FD}" type="parTrans" cxnId="{5E634881-8CC3-44F8-A455-21A237420410}">
      <dgm:prSet/>
      <dgm:spPr/>
    </dgm:pt>
    <dgm:pt modelId="{A9A8CC0D-9BB2-423A-82F6-60CF0F09C3B4}" type="sibTrans" cxnId="{5E634881-8CC3-44F8-A455-21A237420410}">
      <dgm:prSet/>
      <dgm:spPr/>
    </dgm:pt>
    <dgm:pt modelId="{811E68D2-1F30-4C24-9C29-A5BC62773F7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Електричні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прилади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gm:t>
    </dgm:pt>
    <dgm:pt modelId="{3EAFF793-23D9-4EE6-9344-CAB96B8C022E}" type="parTrans" cxnId="{4600CE14-F612-42A2-8297-B15FA013DC79}">
      <dgm:prSet/>
      <dgm:spPr/>
      <dgm:t>
        <a:bodyPr/>
        <a:lstStyle/>
        <a:p>
          <a:endParaRPr lang="uk-UA"/>
        </a:p>
      </dgm:t>
    </dgm:pt>
    <dgm:pt modelId="{3F86E7E8-A2AB-4FDA-9FAA-53BCD0B829A2}" type="sibTrans" cxnId="{4600CE14-F612-42A2-8297-B15FA013DC79}">
      <dgm:prSet/>
      <dgm:spPr/>
    </dgm:pt>
    <dgm:pt modelId="{2EF497F5-26D6-487F-8B65-8904EEDB21B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Побутова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хімія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gm:t>
    </dgm:pt>
    <dgm:pt modelId="{7C1756D1-E200-4F0F-BDD0-EE92448783D3}" type="parTrans" cxnId="{602C2237-F57A-43D8-AD4B-417266E3821D}">
      <dgm:prSet/>
      <dgm:spPr/>
      <dgm:t>
        <a:bodyPr/>
        <a:lstStyle/>
        <a:p>
          <a:endParaRPr lang="uk-UA"/>
        </a:p>
      </dgm:t>
    </dgm:pt>
    <dgm:pt modelId="{29A300AC-C45E-40F9-A1DF-717B754FE1F9}" type="sibTrans" cxnId="{602C2237-F57A-43D8-AD4B-417266E3821D}">
      <dgm:prSet/>
      <dgm:spPr/>
    </dgm:pt>
    <dgm:pt modelId="{E6A26BEA-088C-4F1C-BB35-3CB7727F7F9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Газ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gm:t>
    </dgm:pt>
    <dgm:pt modelId="{891B727E-A13A-4176-90B4-FFB270A15436}" type="parTrans" cxnId="{5A2FD811-E7C1-4B86-848D-645F5FFBBFBD}">
      <dgm:prSet/>
      <dgm:spPr/>
      <dgm:t>
        <a:bodyPr/>
        <a:lstStyle/>
        <a:p>
          <a:endParaRPr lang="uk-UA"/>
        </a:p>
      </dgm:t>
    </dgm:pt>
    <dgm:pt modelId="{980360A2-F839-405E-AD9B-E4990B06E172}" type="sibTrans" cxnId="{5A2FD811-E7C1-4B86-848D-645F5FFBBFBD}">
      <dgm:prSet/>
      <dgm:spPr/>
    </dgm:pt>
    <dgm:pt modelId="{E6485B14-D3EA-4D5C-8405-3C77369AAD3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Вогонь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gm:t>
    </dgm:pt>
    <dgm:pt modelId="{D200E58E-F298-4A84-94D7-A9D26AADAFE8}" type="parTrans" cxnId="{88467CDD-99DC-4111-8367-D9C42DBBD390}">
      <dgm:prSet/>
      <dgm:spPr/>
      <dgm:t>
        <a:bodyPr/>
        <a:lstStyle/>
        <a:p>
          <a:endParaRPr lang="uk-UA"/>
        </a:p>
      </dgm:t>
    </dgm:pt>
    <dgm:pt modelId="{916F0094-0DFD-4BCB-819D-577B12487432}" type="sibTrans" cxnId="{88467CDD-99DC-4111-8367-D9C42DBBD390}">
      <dgm:prSet/>
      <dgm:spPr/>
    </dgm:pt>
    <dgm:pt modelId="{35759AE6-2EA7-4146-A9EE-58C44C21A49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Гострі та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ріжучі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предмети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uk-UA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ED4E0B31-C328-4A39-84AF-EF17D233710A}" type="parTrans" cxnId="{EAD72911-7322-44F5-BED7-255F0438924B}">
      <dgm:prSet/>
      <dgm:spPr/>
      <dgm:t>
        <a:bodyPr/>
        <a:lstStyle/>
        <a:p>
          <a:endParaRPr lang="uk-UA"/>
        </a:p>
      </dgm:t>
    </dgm:pt>
    <dgm:pt modelId="{B038A996-11CF-4AA0-B540-D335E9A9A7EE}" type="sibTrans" cxnId="{EAD72911-7322-44F5-BED7-255F0438924B}">
      <dgm:prSet/>
      <dgm:spPr/>
    </dgm:pt>
    <dgm:pt modelId="{6BFADD1A-86D3-47B0-AB84-7CAF45559C0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Ліки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gm:t>
    </dgm:pt>
    <dgm:pt modelId="{F2B96211-47D7-4388-95A7-7AF49BBF2805}" type="parTrans" cxnId="{AEBADA4D-04BC-4389-BE8D-4971BC7582FA}">
      <dgm:prSet/>
      <dgm:spPr/>
      <dgm:t>
        <a:bodyPr/>
        <a:lstStyle/>
        <a:p>
          <a:endParaRPr lang="uk-UA"/>
        </a:p>
      </dgm:t>
    </dgm:pt>
    <dgm:pt modelId="{596A3AE2-372E-40DC-968F-FAC97D371AEF}" type="sibTrans" cxnId="{AEBADA4D-04BC-4389-BE8D-4971BC7582FA}">
      <dgm:prSet/>
      <dgm:spPr/>
    </dgm:pt>
    <dgm:pt modelId="{4C6AFB47-FBA7-4A27-A8C2-6F4D9BEC1933}" type="pres">
      <dgm:prSet presAssocID="{3D13B2E5-C46B-43EF-A772-9A6FB6AF28B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9F7F93E-A53D-4DCF-9BE1-8DC252863BE4}" type="pres">
      <dgm:prSet presAssocID="{7FD27883-12DB-414A-BC66-85A01F163E49}" presName="centerShape" presStyleLbl="node0" presStyleIdx="0" presStyleCnt="1"/>
      <dgm:spPr/>
      <dgm:t>
        <a:bodyPr/>
        <a:lstStyle/>
        <a:p>
          <a:endParaRPr lang="ru-RU"/>
        </a:p>
      </dgm:t>
    </dgm:pt>
    <dgm:pt modelId="{E24A122B-1927-447D-9797-E96B1FC78AE8}" type="pres">
      <dgm:prSet presAssocID="{3EAFF793-23D9-4EE6-9344-CAB96B8C022E}" presName="Name9" presStyleLbl="parChTrans1D2" presStyleIdx="0" presStyleCnt="6"/>
      <dgm:spPr/>
      <dgm:t>
        <a:bodyPr/>
        <a:lstStyle/>
        <a:p>
          <a:endParaRPr lang="ru-RU"/>
        </a:p>
      </dgm:t>
    </dgm:pt>
    <dgm:pt modelId="{B4F791C3-2930-4E3D-BEEF-815B591C8EB8}" type="pres">
      <dgm:prSet presAssocID="{3EAFF793-23D9-4EE6-9344-CAB96B8C022E}" presName="connTx" presStyleLbl="parChTrans1D2" presStyleIdx="0" presStyleCnt="6"/>
      <dgm:spPr/>
      <dgm:t>
        <a:bodyPr/>
        <a:lstStyle/>
        <a:p>
          <a:endParaRPr lang="ru-RU"/>
        </a:p>
      </dgm:t>
    </dgm:pt>
    <dgm:pt modelId="{76B18DD6-6E09-4C66-9147-F5156004E057}" type="pres">
      <dgm:prSet presAssocID="{811E68D2-1F30-4C24-9C29-A5BC62773F7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41A2AE-8BD5-4AD3-8FA5-0B9DBE88BB68}" type="pres">
      <dgm:prSet presAssocID="{7C1756D1-E200-4F0F-BDD0-EE92448783D3}" presName="Name9" presStyleLbl="parChTrans1D2" presStyleIdx="1" presStyleCnt="6"/>
      <dgm:spPr/>
      <dgm:t>
        <a:bodyPr/>
        <a:lstStyle/>
        <a:p>
          <a:endParaRPr lang="ru-RU"/>
        </a:p>
      </dgm:t>
    </dgm:pt>
    <dgm:pt modelId="{78D2ADED-0C19-48F9-AC8D-E68B16D8670F}" type="pres">
      <dgm:prSet presAssocID="{7C1756D1-E200-4F0F-BDD0-EE92448783D3}" presName="connTx" presStyleLbl="parChTrans1D2" presStyleIdx="1" presStyleCnt="6"/>
      <dgm:spPr/>
      <dgm:t>
        <a:bodyPr/>
        <a:lstStyle/>
        <a:p>
          <a:endParaRPr lang="ru-RU"/>
        </a:p>
      </dgm:t>
    </dgm:pt>
    <dgm:pt modelId="{C3852FEB-8BE3-482A-91B3-BB7A36B0CAFA}" type="pres">
      <dgm:prSet presAssocID="{2EF497F5-26D6-487F-8B65-8904EEDB21B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BDA0ED-1404-4C13-B0B2-68E2F91A63DC}" type="pres">
      <dgm:prSet presAssocID="{891B727E-A13A-4176-90B4-FFB270A15436}" presName="Name9" presStyleLbl="parChTrans1D2" presStyleIdx="2" presStyleCnt="6"/>
      <dgm:spPr/>
      <dgm:t>
        <a:bodyPr/>
        <a:lstStyle/>
        <a:p>
          <a:endParaRPr lang="ru-RU"/>
        </a:p>
      </dgm:t>
    </dgm:pt>
    <dgm:pt modelId="{71D65C7F-6153-459B-8660-C68C0C5A2563}" type="pres">
      <dgm:prSet presAssocID="{891B727E-A13A-4176-90B4-FFB270A15436}" presName="connTx" presStyleLbl="parChTrans1D2" presStyleIdx="2" presStyleCnt="6"/>
      <dgm:spPr/>
      <dgm:t>
        <a:bodyPr/>
        <a:lstStyle/>
        <a:p>
          <a:endParaRPr lang="ru-RU"/>
        </a:p>
      </dgm:t>
    </dgm:pt>
    <dgm:pt modelId="{1802ECA4-8552-4022-ADAB-33D73576469E}" type="pres">
      <dgm:prSet presAssocID="{E6A26BEA-088C-4F1C-BB35-3CB7727F7F9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07D02-2A0A-4709-AC9D-FF353C93C274}" type="pres">
      <dgm:prSet presAssocID="{D200E58E-F298-4A84-94D7-A9D26AADAFE8}" presName="Name9" presStyleLbl="parChTrans1D2" presStyleIdx="3" presStyleCnt="6"/>
      <dgm:spPr/>
      <dgm:t>
        <a:bodyPr/>
        <a:lstStyle/>
        <a:p>
          <a:endParaRPr lang="ru-RU"/>
        </a:p>
      </dgm:t>
    </dgm:pt>
    <dgm:pt modelId="{E9675861-5423-4544-B699-6C9620CF90F8}" type="pres">
      <dgm:prSet presAssocID="{D200E58E-F298-4A84-94D7-A9D26AADAFE8}" presName="connTx" presStyleLbl="parChTrans1D2" presStyleIdx="3" presStyleCnt="6"/>
      <dgm:spPr/>
      <dgm:t>
        <a:bodyPr/>
        <a:lstStyle/>
        <a:p>
          <a:endParaRPr lang="ru-RU"/>
        </a:p>
      </dgm:t>
    </dgm:pt>
    <dgm:pt modelId="{4325CE16-335E-4E64-A680-86B55BD0923B}" type="pres">
      <dgm:prSet presAssocID="{E6485B14-D3EA-4D5C-8405-3C77369AAD3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835785-0E3D-4ED6-A33B-E7F7632D9B86}" type="pres">
      <dgm:prSet presAssocID="{ED4E0B31-C328-4A39-84AF-EF17D233710A}" presName="Name9" presStyleLbl="parChTrans1D2" presStyleIdx="4" presStyleCnt="6"/>
      <dgm:spPr/>
      <dgm:t>
        <a:bodyPr/>
        <a:lstStyle/>
        <a:p>
          <a:endParaRPr lang="ru-RU"/>
        </a:p>
      </dgm:t>
    </dgm:pt>
    <dgm:pt modelId="{2E4337F8-4A8F-4CDB-9365-5BA3FD00E282}" type="pres">
      <dgm:prSet presAssocID="{ED4E0B31-C328-4A39-84AF-EF17D233710A}" presName="connTx" presStyleLbl="parChTrans1D2" presStyleIdx="4" presStyleCnt="6"/>
      <dgm:spPr/>
      <dgm:t>
        <a:bodyPr/>
        <a:lstStyle/>
        <a:p>
          <a:endParaRPr lang="ru-RU"/>
        </a:p>
      </dgm:t>
    </dgm:pt>
    <dgm:pt modelId="{B652EE8F-56C9-4575-96A4-434D9E6E3C51}" type="pres">
      <dgm:prSet presAssocID="{35759AE6-2EA7-4146-A9EE-58C44C21A49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E4412C-198B-43A9-808F-E71A91F7A93B}" type="pres">
      <dgm:prSet presAssocID="{F2B96211-47D7-4388-95A7-7AF49BBF2805}" presName="Name9" presStyleLbl="parChTrans1D2" presStyleIdx="5" presStyleCnt="6"/>
      <dgm:spPr/>
      <dgm:t>
        <a:bodyPr/>
        <a:lstStyle/>
        <a:p>
          <a:endParaRPr lang="ru-RU"/>
        </a:p>
      </dgm:t>
    </dgm:pt>
    <dgm:pt modelId="{39568CED-BD64-4491-B931-E109C96376C6}" type="pres">
      <dgm:prSet presAssocID="{F2B96211-47D7-4388-95A7-7AF49BBF2805}" presName="connTx" presStyleLbl="parChTrans1D2" presStyleIdx="5" presStyleCnt="6"/>
      <dgm:spPr/>
      <dgm:t>
        <a:bodyPr/>
        <a:lstStyle/>
        <a:p>
          <a:endParaRPr lang="ru-RU"/>
        </a:p>
      </dgm:t>
    </dgm:pt>
    <dgm:pt modelId="{36083502-8129-4B97-9958-645951AFCCC8}" type="pres">
      <dgm:prSet presAssocID="{6BFADD1A-86D3-47B0-AB84-7CAF45559C0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C0FB9E-6873-4930-B38D-9A1E5148A248}" type="presOf" srcId="{811E68D2-1F30-4C24-9C29-A5BC62773F77}" destId="{76B18DD6-6E09-4C66-9147-F5156004E057}" srcOrd="0" destOrd="0" presId="urn:microsoft.com/office/officeart/2005/8/layout/radial1"/>
    <dgm:cxn modelId="{88467CDD-99DC-4111-8367-D9C42DBBD390}" srcId="{7FD27883-12DB-414A-BC66-85A01F163E49}" destId="{E6485B14-D3EA-4D5C-8405-3C77369AAD34}" srcOrd="3" destOrd="0" parTransId="{D200E58E-F298-4A84-94D7-A9D26AADAFE8}" sibTransId="{916F0094-0DFD-4BCB-819D-577B12487432}"/>
    <dgm:cxn modelId="{37E57F6F-7182-459D-93AF-03EFE6156703}" type="presOf" srcId="{E6A26BEA-088C-4F1C-BB35-3CB7727F7F96}" destId="{1802ECA4-8552-4022-ADAB-33D73576469E}" srcOrd="0" destOrd="0" presId="urn:microsoft.com/office/officeart/2005/8/layout/radial1"/>
    <dgm:cxn modelId="{41525957-377E-4489-89C8-C26740E83986}" type="presOf" srcId="{ED4E0B31-C328-4A39-84AF-EF17D233710A}" destId="{37835785-0E3D-4ED6-A33B-E7F7632D9B86}" srcOrd="0" destOrd="0" presId="urn:microsoft.com/office/officeart/2005/8/layout/radial1"/>
    <dgm:cxn modelId="{50913017-0A07-409E-8360-9B0DBA24AB32}" type="presOf" srcId="{F2B96211-47D7-4388-95A7-7AF49BBF2805}" destId="{32E4412C-198B-43A9-808F-E71A91F7A93B}" srcOrd="0" destOrd="0" presId="urn:microsoft.com/office/officeart/2005/8/layout/radial1"/>
    <dgm:cxn modelId="{00C7FDFD-91F2-4F3B-A771-91817772D0B4}" type="presOf" srcId="{7C1756D1-E200-4F0F-BDD0-EE92448783D3}" destId="{2641A2AE-8BD5-4AD3-8FA5-0B9DBE88BB68}" srcOrd="0" destOrd="0" presId="urn:microsoft.com/office/officeart/2005/8/layout/radial1"/>
    <dgm:cxn modelId="{2CF61DD1-ECA6-4296-84A4-72EB3D00696E}" type="presOf" srcId="{ED4E0B31-C328-4A39-84AF-EF17D233710A}" destId="{2E4337F8-4A8F-4CDB-9365-5BA3FD00E282}" srcOrd="1" destOrd="0" presId="urn:microsoft.com/office/officeart/2005/8/layout/radial1"/>
    <dgm:cxn modelId="{3F79E4FC-F25B-4936-9D85-7D6D48BE7B6F}" type="presOf" srcId="{2EF497F5-26D6-487F-8B65-8904EEDB21B8}" destId="{C3852FEB-8BE3-482A-91B3-BB7A36B0CAFA}" srcOrd="0" destOrd="0" presId="urn:microsoft.com/office/officeart/2005/8/layout/radial1"/>
    <dgm:cxn modelId="{CD7DB923-D09A-4486-9F48-BCD4872FD0C4}" type="presOf" srcId="{7C1756D1-E200-4F0F-BDD0-EE92448783D3}" destId="{78D2ADED-0C19-48F9-AC8D-E68B16D8670F}" srcOrd="1" destOrd="0" presId="urn:microsoft.com/office/officeart/2005/8/layout/radial1"/>
    <dgm:cxn modelId="{B57487A7-5307-497F-8351-9812D5F24F29}" type="presOf" srcId="{3D13B2E5-C46B-43EF-A772-9A6FB6AF28B1}" destId="{4C6AFB47-FBA7-4A27-A8C2-6F4D9BEC1933}" srcOrd="0" destOrd="0" presId="urn:microsoft.com/office/officeart/2005/8/layout/radial1"/>
    <dgm:cxn modelId="{D596F87A-06AD-4A14-84A0-42E2FBB7918A}" type="presOf" srcId="{F2B96211-47D7-4388-95A7-7AF49BBF2805}" destId="{39568CED-BD64-4491-B931-E109C96376C6}" srcOrd="1" destOrd="0" presId="urn:microsoft.com/office/officeart/2005/8/layout/radial1"/>
    <dgm:cxn modelId="{AEBADA4D-04BC-4389-BE8D-4971BC7582FA}" srcId="{7FD27883-12DB-414A-BC66-85A01F163E49}" destId="{6BFADD1A-86D3-47B0-AB84-7CAF45559C0B}" srcOrd="5" destOrd="0" parTransId="{F2B96211-47D7-4388-95A7-7AF49BBF2805}" sibTransId="{596A3AE2-372E-40DC-968F-FAC97D371AEF}"/>
    <dgm:cxn modelId="{332BF860-E0C0-4112-9D14-C83922358869}" type="presOf" srcId="{E6485B14-D3EA-4D5C-8405-3C77369AAD34}" destId="{4325CE16-335E-4E64-A680-86B55BD0923B}" srcOrd="0" destOrd="0" presId="urn:microsoft.com/office/officeart/2005/8/layout/radial1"/>
    <dgm:cxn modelId="{4FFBD3C9-2746-45E9-A4AF-932498325B7A}" type="presOf" srcId="{3EAFF793-23D9-4EE6-9344-CAB96B8C022E}" destId="{B4F791C3-2930-4E3D-BEEF-815B591C8EB8}" srcOrd="1" destOrd="0" presId="urn:microsoft.com/office/officeart/2005/8/layout/radial1"/>
    <dgm:cxn modelId="{5A2FD811-E7C1-4B86-848D-645F5FFBBFBD}" srcId="{7FD27883-12DB-414A-BC66-85A01F163E49}" destId="{E6A26BEA-088C-4F1C-BB35-3CB7727F7F96}" srcOrd="2" destOrd="0" parTransId="{891B727E-A13A-4176-90B4-FFB270A15436}" sibTransId="{980360A2-F839-405E-AD9B-E4990B06E172}"/>
    <dgm:cxn modelId="{5E634881-8CC3-44F8-A455-21A237420410}" srcId="{3D13B2E5-C46B-43EF-A772-9A6FB6AF28B1}" destId="{7FD27883-12DB-414A-BC66-85A01F163E49}" srcOrd="0" destOrd="0" parTransId="{7AFBF512-2F11-40F0-92D4-7E5CE681A5FD}" sibTransId="{A9A8CC0D-9BB2-423A-82F6-60CF0F09C3B4}"/>
    <dgm:cxn modelId="{DB5AC614-7745-40CD-94DC-2351A7981B87}" type="presOf" srcId="{35759AE6-2EA7-4146-A9EE-58C44C21A49A}" destId="{B652EE8F-56C9-4575-96A4-434D9E6E3C51}" srcOrd="0" destOrd="0" presId="urn:microsoft.com/office/officeart/2005/8/layout/radial1"/>
    <dgm:cxn modelId="{54422A3F-2EE9-4ECC-B82F-3CEE4EE3CF3A}" type="presOf" srcId="{D200E58E-F298-4A84-94D7-A9D26AADAFE8}" destId="{18707D02-2A0A-4709-AC9D-FF353C93C274}" srcOrd="0" destOrd="0" presId="urn:microsoft.com/office/officeart/2005/8/layout/radial1"/>
    <dgm:cxn modelId="{5326B253-F93F-4CE6-9162-E418D31BAFFA}" type="presOf" srcId="{891B727E-A13A-4176-90B4-FFB270A15436}" destId="{71D65C7F-6153-459B-8660-C68C0C5A2563}" srcOrd="1" destOrd="0" presId="urn:microsoft.com/office/officeart/2005/8/layout/radial1"/>
    <dgm:cxn modelId="{EAD72911-7322-44F5-BED7-255F0438924B}" srcId="{7FD27883-12DB-414A-BC66-85A01F163E49}" destId="{35759AE6-2EA7-4146-A9EE-58C44C21A49A}" srcOrd="4" destOrd="0" parTransId="{ED4E0B31-C328-4A39-84AF-EF17D233710A}" sibTransId="{B038A996-11CF-4AA0-B540-D335E9A9A7EE}"/>
    <dgm:cxn modelId="{47292151-6F92-4804-8DF3-903E7ED19098}" type="presOf" srcId="{7FD27883-12DB-414A-BC66-85A01F163E49}" destId="{49F7F93E-A53D-4DCF-9BE1-8DC252863BE4}" srcOrd="0" destOrd="0" presId="urn:microsoft.com/office/officeart/2005/8/layout/radial1"/>
    <dgm:cxn modelId="{67488900-B31E-4852-A638-6BF20802F96C}" type="presOf" srcId="{6BFADD1A-86D3-47B0-AB84-7CAF45559C0B}" destId="{36083502-8129-4B97-9958-645951AFCCC8}" srcOrd="0" destOrd="0" presId="urn:microsoft.com/office/officeart/2005/8/layout/radial1"/>
    <dgm:cxn modelId="{4600CE14-F612-42A2-8297-B15FA013DC79}" srcId="{7FD27883-12DB-414A-BC66-85A01F163E49}" destId="{811E68D2-1F30-4C24-9C29-A5BC62773F77}" srcOrd="0" destOrd="0" parTransId="{3EAFF793-23D9-4EE6-9344-CAB96B8C022E}" sibTransId="{3F86E7E8-A2AB-4FDA-9FAA-53BCD0B829A2}"/>
    <dgm:cxn modelId="{602C2237-F57A-43D8-AD4B-417266E3821D}" srcId="{7FD27883-12DB-414A-BC66-85A01F163E49}" destId="{2EF497F5-26D6-487F-8B65-8904EEDB21B8}" srcOrd="1" destOrd="0" parTransId="{7C1756D1-E200-4F0F-BDD0-EE92448783D3}" sibTransId="{29A300AC-C45E-40F9-A1DF-717B754FE1F9}"/>
    <dgm:cxn modelId="{8BFA0E60-CD01-4C30-A310-191514656CF3}" type="presOf" srcId="{3EAFF793-23D9-4EE6-9344-CAB96B8C022E}" destId="{E24A122B-1927-447D-9797-E96B1FC78AE8}" srcOrd="0" destOrd="0" presId="urn:microsoft.com/office/officeart/2005/8/layout/radial1"/>
    <dgm:cxn modelId="{A9D3566E-0C2D-4B25-85C7-E50EEDEA541E}" type="presOf" srcId="{D200E58E-F298-4A84-94D7-A9D26AADAFE8}" destId="{E9675861-5423-4544-B699-6C9620CF90F8}" srcOrd="1" destOrd="0" presId="urn:microsoft.com/office/officeart/2005/8/layout/radial1"/>
    <dgm:cxn modelId="{EBE322B0-278B-4028-9B9F-1293D712CB72}" type="presOf" srcId="{891B727E-A13A-4176-90B4-FFB270A15436}" destId="{27BDA0ED-1404-4C13-B0B2-68E2F91A63DC}" srcOrd="0" destOrd="0" presId="urn:microsoft.com/office/officeart/2005/8/layout/radial1"/>
    <dgm:cxn modelId="{5E02829F-5C7C-498F-AAA5-2DBBF6667511}" type="presParOf" srcId="{4C6AFB47-FBA7-4A27-A8C2-6F4D9BEC1933}" destId="{49F7F93E-A53D-4DCF-9BE1-8DC252863BE4}" srcOrd="0" destOrd="0" presId="urn:microsoft.com/office/officeart/2005/8/layout/radial1"/>
    <dgm:cxn modelId="{611134E9-E4F8-4524-A68A-1492146488DF}" type="presParOf" srcId="{4C6AFB47-FBA7-4A27-A8C2-6F4D9BEC1933}" destId="{E24A122B-1927-447D-9797-E96B1FC78AE8}" srcOrd="1" destOrd="0" presId="urn:microsoft.com/office/officeart/2005/8/layout/radial1"/>
    <dgm:cxn modelId="{8F0CDB2E-5390-4278-B193-C74375AFA74D}" type="presParOf" srcId="{E24A122B-1927-447D-9797-E96B1FC78AE8}" destId="{B4F791C3-2930-4E3D-BEEF-815B591C8EB8}" srcOrd="0" destOrd="0" presId="urn:microsoft.com/office/officeart/2005/8/layout/radial1"/>
    <dgm:cxn modelId="{CA8CC442-7192-478B-B808-CD1AB2831441}" type="presParOf" srcId="{4C6AFB47-FBA7-4A27-A8C2-6F4D9BEC1933}" destId="{76B18DD6-6E09-4C66-9147-F5156004E057}" srcOrd="2" destOrd="0" presId="urn:microsoft.com/office/officeart/2005/8/layout/radial1"/>
    <dgm:cxn modelId="{0B9C2F02-6C0E-4BE6-BCF4-961D7BA3AD83}" type="presParOf" srcId="{4C6AFB47-FBA7-4A27-A8C2-6F4D9BEC1933}" destId="{2641A2AE-8BD5-4AD3-8FA5-0B9DBE88BB68}" srcOrd="3" destOrd="0" presId="urn:microsoft.com/office/officeart/2005/8/layout/radial1"/>
    <dgm:cxn modelId="{B243A193-1F4C-414C-B27C-127E7E3BE513}" type="presParOf" srcId="{2641A2AE-8BD5-4AD3-8FA5-0B9DBE88BB68}" destId="{78D2ADED-0C19-48F9-AC8D-E68B16D8670F}" srcOrd="0" destOrd="0" presId="urn:microsoft.com/office/officeart/2005/8/layout/radial1"/>
    <dgm:cxn modelId="{02C9ADE5-9572-4234-BB19-B0C53F69D381}" type="presParOf" srcId="{4C6AFB47-FBA7-4A27-A8C2-6F4D9BEC1933}" destId="{C3852FEB-8BE3-482A-91B3-BB7A36B0CAFA}" srcOrd="4" destOrd="0" presId="urn:microsoft.com/office/officeart/2005/8/layout/radial1"/>
    <dgm:cxn modelId="{C4765B41-4062-4ECF-89D9-AB7AAE422224}" type="presParOf" srcId="{4C6AFB47-FBA7-4A27-A8C2-6F4D9BEC1933}" destId="{27BDA0ED-1404-4C13-B0B2-68E2F91A63DC}" srcOrd="5" destOrd="0" presId="urn:microsoft.com/office/officeart/2005/8/layout/radial1"/>
    <dgm:cxn modelId="{3C026ECD-0842-4A87-BE41-904CD77225F5}" type="presParOf" srcId="{27BDA0ED-1404-4C13-B0B2-68E2F91A63DC}" destId="{71D65C7F-6153-459B-8660-C68C0C5A2563}" srcOrd="0" destOrd="0" presId="urn:microsoft.com/office/officeart/2005/8/layout/radial1"/>
    <dgm:cxn modelId="{007149C4-5DC8-4C84-886B-DFA57DA1A30F}" type="presParOf" srcId="{4C6AFB47-FBA7-4A27-A8C2-6F4D9BEC1933}" destId="{1802ECA4-8552-4022-ADAB-33D73576469E}" srcOrd="6" destOrd="0" presId="urn:microsoft.com/office/officeart/2005/8/layout/radial1"/>
    <dgm:cxn modelId="{9971C000-D6D1-436C-A986-C70E7A4A4A41}" type="presParOf" srcId="{4C6AFB47-FBA7-4A27-A8C2-6F4D9BEC1933}" destId="{18707D02-2A0A-4709-AC9D-FF353C93C274}" srcOrd="7" destOrd="0" presId="urn:microsoft.com/office/officeart/2005/8/layout/radial1"/>
    <dgm:cxn modelId="{2EF5257D-CB70-4957-A1B8-352F413DAA83}" type="presParOf" srcId="{18707D02-2A0A-4709-AC9D-FF353C93C274}" destId="{E9675861-5423-4544-B699-6C9620CF90F8}" srcOrd="0" destOrd="0" presId="urn:microsoft.com/office/officeart/2005/8/layout/radial1"/>
    <dgm:cxn modelId="{928D7A2F-A0BB-4556-8EC8-436B3DF35FA1}" type="presParOf" srcId="{4C6AFB47-FBA7-4A27-A8C2-6F4D9BEC1933}" destId="{4325CE16-335E-4E64-A680-86B55BD0923B}" srcOrd="8" destOrd="0" presId="urn:microsoft.com/office/officeart/2005/8/layout/radial1"/>
    <dgm:cxn modelId="{3448C543-8E74-43EC-987A-4C4975FEF655}" type="presParOf" srcId="{4C6AFB47-FBA7-4A27-A8C2-6F4D9BEC1933}" destId="{37835785-0E3D-4ED6-A33B-E7F7632D9B86}" srcOrd="9" destOrd="0" presId="urn:microsoft.com/office/officeart/2005/8/layout/radial1"/>
    <dgm:cxn modelId="{8D2970E0-F7E3-4A1E-9D0E-3D5D5CF55759}" type="presParOf" srcId="{37835785-0E3D-4ED6-A33B-E7F7632D9B86}" destId="{2E4337F8-4A8F-4CDB-9365-5BA3FD00E282}" srcOrd="0" destOrd="0" presId="urn:microsoft.com/office/officeart/2005/8/layout/radial1"/>
    <dgm:cxn modelId="{1A6822C3-A21D-4278-9B16-A30B7C101C31}" type="presParOf" srcId="{4C6AFB47-FBA7-4A27-A8C2-6F4D9BEC1933}" destId="{B652EE8F-56C9-4575-96A4-434D9E6E3C51}" srcOrd="10" destOrd="0" presId="urn:microsoft.com/office/officeart/2005/8/layout/radial1"/>
    <dgm:cxn modelId="{AD425D22-8F0D-4049-80F3-8B84424A80B6}" type="presParOf" srcId="{4C6AFB47-FBA7-4A27-A8C2-6F4D9BEC1933}" destId="{32E4412C-198B-43A9-808F-E71A91F7A93B}" srcOrd="11" destOrd="0" presId="urn:microsoft.com/office/officeart/2005/8/layout/radial1"/>
    <dgm:cxn modelId="{787A5A53-6106-48C6-A169-D585B20FE3CF}" type="presParOf" srcId="{32E4412C-198B-43A9-808F-E71A91F7A93B}" destId="{39568CED-BD64-4491-B931-E109C96376C6}" srcOrd="0" destOrd="0" presId="urn:microsoft.com/office/officeart/2005/8/layout/radial1"/>
    <dgm:cxn modelId="{1F27F69D-CE0B-43CF-80E6-2A2A9575FDE2}" type="presParOf" srcId="{4C6AFB47-FBA7-4A27-A8C2-6F4D9BEC1933}" destId="{36083502-8129-4B97-9958-645951AFCCC8}" srcOrd="12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3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2D9C2-D21D-4AF7-A270-CFE845B2AFB7}">
      <dsp:nvSpPr>
        <dsp:cNvPr id="0" name=""/>
        <dsp:cNvSpPr/>
      </dsp:nvSpPr>
      <dsp:spPr>
        <a:xfrm>
          <a:off x="5214100" y="2081962"/>
          <a:ext cx="1597111" cy="1597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800" b="1" i="0" u="none" strike="noStrike" kern="1200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rPr>
            <a:t>Небезпека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800" b="1" i="0" u="none" strike="noStrike" kern="1200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rPr>
            <a:t>вдома</a:t>
          </a:r>
          <a:endParaRPr kumimoji="0" lang="ru-RU" altLang="uk-UA" sz="1800" b="1" i="0" u="none" strike="noStrike" kern="1200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anose="02020603050405020304" pitchFamily="18" charset="0"/>
          </a:endParaRPr>
        </a:p>
      </dsp:txBody>
      <dsp:txXfrm>
        <a:off x="5447991" y="2315853"/>
        <a:ext cx="1129329" cy="1129329"/>
      </dsp:txXfrm>
    </dsp:sp>
    <dsp:sp modelId="{FC135D25-F31D-44A2-A426-6DF8EE49D3DA}">
      <dsp:nvSpPr>
        <dsp:cNvPr id="0" name=""/>
        <dsp:cNvSpPr/>
      </dsp:nvSpPr>
      <dsp:spPr>
        <a:xfrm rot="16200000">
          <a:off x="5771756" y="1829109"/>
          <a:ext cx="481799" cy="23906"/>
        </a:xfrm>
        <a:custGeom>
          <a:avLst/>
          <a:gdLst/>
          <a:ahLst/>
          <a:cxnLst/>
          <a:rect l="0" t="0" r="0" b="0"/>
          <a:pathLst>
            <a:path>
              <a:moveTo>
                <a:pt x="0" y="11953"/>
              </a:moveTo>
              <a:lnTo>
                <a:pt x="481799" y="119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6000611" y="1829017"/>
        <a:ext cx="24089" cy="24089"/>
      </dsp:txXfrm>
    </dsp:sp>
    <dsp:sp modelId="{1582E25E-BDA9-423F-B783-2395DC7AB490}">
      <dsp:nvSpPr>
        <dsp:cNvPr id="0" name=""/>
        <dsp:cNvSpPr/>
      </dsp:nvSpPr>
      <dsp:spPr>
        <a:xfrm>
          <a:off x="5214100" y="3051"/>
          <a:ext cx="1597111" cy="1597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Електричні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прилади</a:t>
          </a:r>
          <a:endParaRPr kumimoji="0" lang="ru-RU" altLang="uk-UA" sz="1600" b="1" i="0" u="none" strike="noStrike" kern="1200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sp:txBody>
      <dsp:txXfrm>
        <a:off x="5447991" y="236942"/>
        <a:ext cx="1129329" cy="1129329"/>
      </dsp:txXfrm>
    </dsp:sp>
    <dsp:sp modelId="{BA6F2A32-F033-41F7-A509-3A1A7E7A38E9}">
      <dsp:nvSpPr>
        <dsp:cNvPr id="0" name=""/>
        <dsp:cNvSpPr/>
      </dsp:nvSpPr>
      <dsp:spPr>
        <a:xfrm rot="19800000">
          <a:off x="6671951" y="2348837"/>
          <a:ext cx="481799" cy="23906"/>
        </a:xfrm>
        <a:custGeom>
          <a:avLst/>
          <a:gdLst/>
          <a:ahLst/>
          <a:cxnLst/>
          <a:rect l="0" t="0" r="0" b="0"/>
          <a:pathLst>
            <a:path>
              <a:moveTo>
                <a:pt x="0" y="11953"/>
              </a:moveTo>
              <a:lnTo>
                <a:pt x="481799" y="119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6900806" y="2348745"/>
        <a:ext cx="24089" cy="24089"/>
      </dsp:txXfrm>
    </dsp:sp>
    <dsp:sp modelId="{B9C0D875-E63F-4BBA-9F94-B7862D297314}">
      <dsp:nvSpPr>
        <dsp:cNvPr id="0" name=""/>
        <dsp:cNvSpPr/>
      </dsp:nvSpPr>
      <dsp:spPr>
        <a:xfrm>
          <a:off x="7014490" y="1042506"/>
          <a:ext cx="1597111" cy="1597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Побутова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хімія</a:t>
          </a:r>
          <a:endParaRPr kumimoji="0" lang="ru-RU" altLang="uk-UA" sz="1600" b="1" i="0" u="none" strike="noStrike" kern="1200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sp:txBody>
      <dsp:txXfrm>
        <a:off x="7248381" y="1276397"/>
        <a:ext cx="1129329" cy="1129329"/>
      </dsp:txXfrm>
    </dsp:sp>
    <dsp:sp modelId="{9DD50CC2-DCC7-4009-80EB-0DD438A51428}">
      <dsp:nvSpPr>
        <dsp:cNvPr id="0" name=""/>
        <dsp:cNvSpPr/>
      </dsp:nvSpPr>
      <dsp:spPr>
        <a:xfrm rot="1800000">
          <a:off x="6671951" y="3388293"/>
          <a:ext cx="481799" cy="23906"/>
        </a:xfrm>
        <a:custGeom>
          <a:avLst/>
          <a:gdLst/>
          <a:ahLst/>
          <a:cxnLst/>
          <a:rect l="0" t="0" r="0" b="0"/>
          <a:pathLst>
            <a:path>
              <a:moveTo>
                <a:pt x="0" y="11953"/>
              </a:moveTo>
              <a:lnTo>
                <a:pt x="481799" y="119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6900806" y="3388201"/>
        <a:ext cx="24089" cy="24089"/>
      </dsp:txXfrm>
    </dsp:sp>
    <dsp:sp modelId="{B247E937-A98C-46C7-8792-3DF0AD5637D5}">
      <dsp:nvSpPr>
        <dsp:cNvPr id="0" name=""/>
        <dsp:cNvSpPr/>
      </dsp:nvSpPr>
      <dsp:spPr>
        <a:xfrm>
          <a:off x="7014490" y="3121418"/>
          <a:ext cx="1597111" cy="1597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Газ</a:t>
          </a:r>
          <a:endParaRPr kumimoji="0" lang="ru-RU" altLang="uk-UA" sz="1600" b="1" i="0" u="none" strike="noStrike" kern="1200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sp:txBody>
      <dsp:txXfrm>
        <a:off x="7248381" y="3355309"/>
        <a:ext cx="1129329" cy="1129329"/>
      </dsp:txXfrm>
    </dsp:sp>
    <dsp:sp modelId="{F64EBA6C-8B16-4D4D-9B32-9F97AC4D97EE}">
      <dsp:nvSpPr>
        <dsp:cNvPr id="0" name=""/>
        <dsp:cNvSpPr/>
      </dsp:nvSpPr>
      <dsp:spPr>
        <a:xfrm rot="5400000">
          <a:off x="5771756" y="3908021"/>
          <a:ext cx="481799" cy="23906"/>
        </a:xfrm>
        <a:custGeom>
          <a:avLst/>
          <a:gdLst/>
          <a:ahLst/>
          <a:cxnLst/>
          <a:rect l="0" t="0" r="0" b="0"/>
          <a:pathLst>
            <a:path>
              <a:moveTo>
                <a:pt x="0" y="11953"/>
              </a:moveTo>
              <a:lnTo>
                <a:pt x="481799" y="119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6000611" y="3907929"/>
        <a:ext cx="24089" cy="24089"/>
      </dsp:txXfrm>
    </dsp:sp>
    <dsp:sp modelId="{CC10BA7D-9874-4770-B3EB-2DF0BAB5B981}">
      <dsp:nvSpPr>
        <dsp:cNvPr id="0" name=""/>
        <dsp:cNvSpPr/>
      </dsp:nvSpPr>
      <dsp:spPr>
        <a:xfrm>
          <a:off x="5214100" y="4160873"/>
          <a:ext cx="1597111" cy="1597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Вогонь</a:t>
          </a:r>
          <a:endParaRPr kumimoji="0" lang="ru-RU" altLang="uk-UA" sz="1600" b="1" i="0" u="none" strike="noStrike" kern="1200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sp:txBody>
      <dsp:txXfrm>
        <a:off x="5447991" y="4394764"/>
        <a:ext cx="1129329" cy="1129329"/>
      </dsp:txXfrm>
    </dsp:sp>
    <dsp:sp modelId="{C995D661-C838-4091-9E9C-7704B6DC0A70}">
      <dsp:nvSpPr>
        <dsp:cNvPr id="0" name=""/>
        <dsp:cNvSpPr/>
      </dsp:nvSpPr>
      <dsp:spPr>
        <a:xfrm rot="9000000">
          <a:off x="4871561" y="3388293"/>
          <a:ext cx="481799" cy="23906"/>
        </a:xfrm>
        <a:custGeom>
          <a:avLst/>
          <a:gdLst/>
          <a:ahLst/>
          <a:cxnLst/>
          <a:rect l="0" t="0" r="0" b="0"/>
          <a:pathLst>
            <a:path>
              <a:moveTo>
                <a:pt x="0" y="11953"/>
              </a:moveTo>
              <a:lnTo>
                <a:pt x="481799" y="119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10800000">
        <a:off x="5100416" y="3388201"/>
        <a:ext cx="24089" cy="24089"/>
      </dsp:txXfrm>
    </dsp:sp>
    <dsp:sp modelId="{499D3D7C-CE81-4081-BF75-9794F72996AF}">
      <dsp:nvSpPr>
        <dsp:cNvPr id="0" name=""/>
        <dsp:cNvSpPr/>
      </dsp:nvSpPr>
      <dsp:spPr>
        <a:xfrm>
          <a:off x="3413710" y="3121418"/>
          <a:ext cx="1597111" cy="1597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Гострі та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ріжучі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предмети</a:t>
          </a:r>
          <a:endParaRPr kumimoji="0" lang="ru-RU" altLang="uk-UA" sz="1600" b="1" i="0" u="none" strike="noStrike" kern="1200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uk-UA" sz="1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3647601" y="3355309"/>
        <a:ext cx="1129329" cy="1129329"/>
      </dsp:txXfrm>
    </dsp:sp>
    <dsp:sp modelId="{356DA9CB-3391-4A56-BAA8-44E781AD35DC}">
      <dsp:nvSpPr>
        <dsp:cNvPr id="0" name=""/>
        <dsp:cNvSpPr/>
      </dsp:nvSpPr>
      <dsp:spPr>
        <a:xfrm rot="12600000">
          <a:off x="4871561" y="2348837"/>
          <a:ext cx="481799" cy="23906"/>
        </a:xfrm>
        <a:custGeom>
          <a:avLst/>
          <a:gdLst/>
          <a:ahLst/>
          <a:cxnLst/>
          <a:rect l="0" t="0" r="0" b="0"/>
          <a:pathLst>
            <a:path>
              <a:moveTo>
                <a:pt x="0" y="11953"/>
              </a:moveTo>
              <a:lnTo>
                <a:pt x="481799" y="119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10800000">
        <a:off x="5100416" y="2348745"/>
        <a:ext cx="24089" cy="24089"/>
      </dsp:txXfrm>
    </dsp:sp>
    <dsp:sp modelId="{C7402030-5BB6-4249-9C8F-3E745E673930}">
      <dsp:nvSpPr>
        <dsp:cNvPr id="0" name=""/>
        <dsp:cNvSpPr/>
      </dsp:nvSpPr>
      <dsp:spPr>
        <a:xfrm>
          <a:off x="3413710" y="1042506"/>
          <a:ext cx="1597111" cy="1597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Ліки</a:t>
          </a:r>
          <a:endParaRPr kumimoji="0" lang="ru-RU" altLang="uk-UA" sz="1600" b="1" i="0" u="none" strike="noStrike" kern="1200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sp:txBody>
      <dsp:txXfrm>
        <a:off x="3647601" y="1276397"/>
        <a:ext cx="1129329" cy="11293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C4B34-BF3D-4645-A1C2-696DBCAE8DF5}">
      <dsp:nvSpPr>
        <dsp:cNvPr id="0" name=""/>
        <dsp:cNvSpPr/>
      </dsp:nvSpPr>
      <dsp:spPr>
        <a:xfrm>
          <a:off x="5214100" y="2081962"/>
          <a:ext cx="1597111" cy="1597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800" b="1" i="0" u="none" strike="noStrike" kern="1200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rPr>
            <a:t>Небезпека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800" b="1" i="0" u="none" strike="noStrike" kern="1200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rPr>
            <a:t>вдома</a:t>
          </a:r>
          <a:endParaRPr kumimoji="0" lang="ru-RU" altLang="uk-UA" sz="1800" b="1" i="0" u="none" strike="noStrike" kern="1200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anose="02020603050405020304" pitchFamily="18" charset="0"/>
          </a:endParaRPr>
        </a:p>
      </dsp:txBody>
      <dsp:txXfrm>
        <a:off x="5447991" y="2315853"/>
        <a:ext cx="1129329" cy="1129329"/>
      </dsp:txXfrm>
    </dsp:sp>
    <dsp:sp modelId="{E60E522F-B76D-446C-8DCD-ED4A31872042}">
      <dsp:nvSpPr>
        <dsp:cNvPr id="0" name=""/>
        <dsp:cNvSpPr/>
      </dsp:nvSpPr>
      <dsp:spPr>
        <a:xfrm rot="16200000">
          <a:off x="5771756" y="1829109"/>
          <a:ext cx="481799" cy="23906"/>
        </a:xfrm>
        <a:custGeom>
          <a:avLst/>
          <a:gdLst/>
          <a:ahLst/>
          <a:cxnLst/>
          <a:rect l="0" t="0" r="0" b="0"/>
          <a:pathLst>
            <a:path>
              <a:moveTo>
                <a:pt x="0" y="11953"/>
              </a:moveTo>
              <a:lnTo>
                <a:pt x="481799" y="119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6000611" y="1829017"/>
        <a:ext cx="24089" cy="24089"/>
      </dsp:txXfrm>
    </dsp:sp>
    <dsp:sp modelId="{D0EAA0AE-AAC4-4FCE-A082-2FCF0644BD7D}">
      <dsp:nvSpPr>
        <dsp:cNvPr id="0" name=""/>
        <dsp:cNvSpPr/>
      </dsp:nvSpPr>
      <dsp:spPr>
        <a:xfrm>
          <a:off x="5214100" y="3051"/>
          <a:ext cx="1597111" cy="1597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Електричні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прилади</a:t>
          </a:r>
          <a:endParaRPr kumimoji="0" lang="ru-RU" altLang="uk-UA" sz="1600" b="1" i="0" u="none" strike="noStrike" kern="1200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sp:txBody>
      <dsp:txXfrm>
        <a:off x="5447991" y="236942"/>
        <a:ext cx="1129329" cy="1129329"/>
      </dsp:txXfrm>
    </dsp:sp>
    <dsp:sp modelId="{D4DB51A4-FBC1-42BD-9544-C2F8C16538E9}">
      <dsp:nvSpPr>
        <dsp:cNvPr id="0" name=""/>
        <dsp:cNvSpPr/>
      </dsp:nvSpPr>
      <dsp:spPr>
        <a:xfrm rot="19800000">
          <a:off x="6671951" y="2348837"/>
          <a:ext cx="481799" cy="23906"/>
        </a:xfrm>
        <a:custGeom>
          <a:avLst/>
          <a:gdLst/>
          <a:ahLst/>
          <a:cxnLst/>
          <a:rect l="0" t="0" r="0" b="0"/>
          <a:pathLst>
            <a:path>
              <a:moveTo>
                <a:pt x="0" y="11953"/>
              </a:moveTo>
              <a:lnTo>
                <a:pt x="481799" y="119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6900806" y="2348745"/>
        <a:ext cx="24089" cy="24089"/>
      </dsp:txXfrm>
    </dsp:sp>
    <dsp:sp modelId="{8FD244B4-8873-4998-97B6-6E8D38EE88A6}">
      <dsp:nvSpPr>
        <dsp:cNvPr id="0" name=""/>
        <dsp:cNvSpPr/>
      </dsp:nvSpPr>
      <dsp:spPr>
        <a:xfrm>
          <a:off x="7014490" y="1042506"/>
          <a:ext cx="1597111" cy="1597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Побутова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хімія</a:t>
          </a:r>
          <a:endParaRPr kumimoji="0" lang="ru-RU" altLang="uk-UA" sz="1600" b="1" i="0" u="none" strike="noStrike" kern="1200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sp:txBody>
      <dsp:txXfrm>
        <a:off x="7248381" y="1276397"/>
        <a:ext cx="1129329" cy="1129329"/>
      </dsp:txXfrm>
    </dsp:sp>
    <dsp:sp modelId="{99FDEA4C-DA1D-4EED-B7C2-6232145C210B}">
      <dsp:nvSpPr>
        <dsp:cNvPr id="0" name=""/>
        <dsp:cNvSpPr/>
      </dsp:nvSpPr>
      <dsp:spPr>
        <a:xfrm rot="1800000">
          <a:off x="6671951" y="3388293"/>
          <a:ext cx="481799" cy="23906"/>
        </a:xfrm>
        <a:custGeom>
          <a:avLst/>
          <a:gdLst/>
          <a:ahLst/>
          <a:cxnLst/>
          <a:rect l="0" t="0" r="0" b="0"/>
          <a:pathLst>
            <a:path>
              <a:moveTo>
                <a:pt x="0" y="11953"/>
              </a:moveTo>
              <a:lnTo>
                <a:pt x="481799" y="119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6900806" y="3388201"/>
        <a:ext cx="24089" cy="24089"/>
      </dsp:txXfrm>
    </dsp:sp>
    <dsp:sp modelId="{F2087400-EF43-4B20-AE7F-34AD971A33F5}">
      <dsp:nvSpPr>
        <dsp:cNvPr id="0" name=""/>
        <dsp:cNvSpPr/>
      </dsp:nvSpPr>
      <dsp:spPr>
        <a:xfrm>
          <a:off x="7014490" y="3121418"/>
          <a:ext cx="1597111" cy="1597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Газ</a:t>
          </a:r>
          <a:endParaRPr kumimoji="0" lang="ru-RU" altLang="uk-UA" sz="1600" b="1" i="0" u="none" strike="noStrike" kern="1200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sp:txBody>
      <dsp:txXfrm>
        <a:off x="7248381" y="3355309"/>
        <a:ext cx="1129329" cy="1129329"/>
      </dsp:txXfrm>
    </dsp:sp>
    <dsp:sp modelId="{BE7322B0-C681-4AA5-8127-F18BE610E1E8}">
      <dsp:nvSpPr>
        <dsp:cNvPr id="0" name=""/>
        <dsp:cNvSpPr/>
      </dsp:nvSpPr>
      <dsp:spPr>
        <a:xfrm rot="5400000">
          <a:off x="5771756" y="3908021"/>
          <a:ext cx="481799" cy="23906"/>
        </a:xfrm>
        <a:custGeom>
          <a:avLst/>
          <a:gdLst/>
          <a:ahLst/>
          <a:cxnLst/>
          <a:rect l="0" t="0" r="0" b="0"/>
          <a:pathLst>
            <a:path>
              <a:moveTo>
                <a:pt x="0" y="11953"/>
              </a:moveTo>
              <a:lnTo>
                <a:pt x="481799" y="119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6000611" y="3907929"/>
        <a:ext cx="24089" cy="24089"/>
      </dsp:txXfrm>
    </dsp:sp>
    <dsp:sp modelId="{61257330-5CD5-414B-B85A-40C2D43C2C4D}">
      <dsp:nvSpPr>
        <dsp:cNvPr id="0" name=""/>
        <dsp:cNvSpPr/>
      </dsp:nvSpPr>
      <dsp:spPr>
        <a:xfrm>
          <a:off x="5214100" y="4160873"/>
          <a:ext cx="1597111" cy="1597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Вогонь</a:t>
          </a:r>
          <a:endParaRPr kumimoji="0" lang="ru-RU" altLang="uk-UA" sz="1600" b="1" i="0" u="none" strike="noStrike" kern="1200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sp:txBody>
      <dsp:txXfrm>
        <a:off x="5447991" y="4394764"/>
        <a:ext cx="1129329" cy="1129329"/>
      </dsp:txXfrm>
    </dsp:sp>
    <dsp:sp modelId="{8F25C0AA-ABDC-436A-9FF2-E9569E8FB2EA}">
      <dsp:nvSpPr>
        <dsp:cNvPr id="0" name=""/>
        <dsp:cNvSpPr/>
      </dsp:nvSpPr>
      <dsp:spPr>
        <a:xfrm rot="9000000">
          <a:off x="4871561" y="3388293"/>
          <a:ext cx="481799" cy="23906"/>
        </a:xfrm>
        <a:custGeom>
          <a:avLst/>
          <a:gdLst/>
          <a:ahLst/>
          <a:cxnLst/>
          <a:rect l="0" t="0" r="0" b="0"/>
          <a:pathLst>
            <a:path>
              <a:moveTo>
                <a:pt x="0" y="11953"/>
              </a:moveTo>
              <a:lnTo>
                <a:pt x="481799" y="119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10800000">
        <a:off x="5100416" y="3388201"/>
        <a:ext cx="24089" cy="24089"/>
      </dsp:txXfrm>
    </dsp:sp>
    <dsp:sp modelId="{8086EC7C-B38A-46BC-9BB9-340D60C4ED1A}">
      <dsp:nvSpPr>
        <dsp:cNvPr id="0" name=""/>
        <dsp:cNvSpPr/>
      </dsp:nvSpPr>
      <dsp:spPr>
        <a:xfrm>
          <a:off x="3413710" y="3121418"/>
          <a:ext cx="1597111" cy="1597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Гострі та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ріжучі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предмети</a:t>
          </a:r>
          <a:endParaRPr kumimoji="0" lang="ru-RU" altLang="uk-UA" sz="1600" b="1" i="0" u="none" strike="noStrike" kern="1200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uk-UA" sz="1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3647601" y="3355309"/>
        <a:ext cx="1129329" cy="1129329"/>
      </dsp:txXfrm>
    </dsp:sp>
    <dsp:sp modelId="{A81B2E06-897E-413D-ABCD-2CB95AFDE4F3}">
      <dsp:nvSpPr>
        <dsp:cNvPr id="0" name=""/>
        <dsp:cNvSpPr/>
      </dsp:nvSpPr>
      <dsp:spPr>
        <a:xfrm rot="12600000">
          <a:off x="4871561" y="2348837"/>
          <a:ext cx="481799" cy="23906"/>
        </a:xfrm>
        <a:custGeom>
          <a:avLst/>
          <a:gdLst/>
          <a:ahLst/>
          <a:cxnLst/>
          <a:rect l="0" t="0" r="0" b="0"/>
          <a:pathLst>
            <a:path>
              <a:moveTo>
                <a:pt x="0" y="11953"/>
              </a:moveTo>
              <a:lnTo>
                <a:pt x="481799" y="119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10800000">
        <a:off x="5100416" y="2348745"/>
        <a:ext cx="24089" cy="24089"/>
      </dsp:txXfrm>
    </dsp:sp>
    <dsp:sp modelId="{6CF129FE-230D-49C7-A76F-305D60859AF8}">
      <dsp:nvSpPr>
        <dsp:cNvPr id="0" name=""/>
        <dsp:cNvSpPr/>
      </dsp:nvSpPr>
      <dsp:spPr>
        <a:xfrm>
          <a:off x="3413710" y="1042506"/>
          <a:ext cx="1597111" cy="1597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Ліки</a:t>
          </a:r>
          <a:endParaRPr kumimoji="0" lang="ru-RU" altLang="uk-UA" sz="1600" b="1" i="0" u="none" strike="noStrike" kern="1200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sp:txBody>
      <dsp:txXfrm>
        <a:off x="3647601" y="1276397"/>
        <a:ext cx="1129329" cy="11293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05C0B-13D9-40BD-BDA3-54E50C49BB95}">
      <dsp:nvSpPr>
        <dsp:cNvPr id="0" name=""/>
        <dsp:cNvSpPr/>
      </dsp:nvSpPr>
      <dsp:spPr>
        <a:xfrm>
          <a:off x="5214100" y="2081962"/>
          <a:ext cx="1597111" cy="1597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800" b="1" i="0" u="none" strike="noStrike" kern="1200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rPr>
            <a:t>Небезпека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800" b="1" i="0" u="none" strike="noStrike" kern="1200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rPr>
            <a:t>вдома</a:t>
          </a:r>
          <a:endParaRPr kumimoji="0" lang="ru-RU" altLang="uk-UA" sz="1800" b="1" i="0" u="none" strike="noStrike" kern="1200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anose="02020603050405020304" pitchFamily="18" charset="0"/>
          </a:endParaRPr>
        </a:p>
      </dsp:txBody>
      <dsp:txXfrm>
        <a:off x="5447991" y="2315853"/>
        <a:ext cx="1129329" cy="1129329"/>
      </dsp:txXfrm>
    </dsp:sp>
    <dsp:sp modelId="{56C3E3EF-FBCB-4E63-A9BD-40DE23D8F7CD}">
      <dsp:nvSpPr>
        <dsp:cNvPr id="0" name=""/>
        <dsp:cNvSpPr/>
      </dsp:nvSpPr>
      <dsp:spPr>
        <a:xfrm rot="16200000">
          <a:off x="5771756" y="1829109"/>
          <a:ext cx="481799" cy="23906"/>
        </a:xfrm>
        <a:custGeom>
          <a:avLst/>
          <a:gdLst/>
          <a:ahLst/>
          <a:cxnLst/>
          <a:rect l="0" t="0" r="0" b="0"/>
          <a:pathLst>
            <a:path>
              <a:moveTo>
                <a:pt x="0" y="11953"/>
              </a:moveTo>
              <a:lnTo>
                <a:pt x="481799" y="119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6000611" y="1829017"/>
        <a:ext cx="24089" cy="24089"/>
      </dsp:txXfrm>
    </dsp:sp>
    <dsp:sp modelId="{3C54D47A-CA88-4151-B37E-2028CAC7E13D}">
      <dsp:nvSpPr>
        <dsp:cNvPr id="0" name=""/>
        <dsp:cNvSpPr/>
      </dsp:nvSpPr>
      <dsp:spPr>
        <a:xfrm>
          <a:off x="5214100" y="3051"/>
          <a:ext cx="1597111" cy="1597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Електричні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прилади</a:t>
          </a:r>
          <a:endParaRPr kumimoji="0" lang="ru-RU" altLang="uk-UA" sz="1600" b="1" i="0" u="none" strike="noStrike" kern="1200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sp:txBody>
      <dsp:txXfrm>
        <a:off x="5447991" y="236942"/>
        <a:ext cx="1129329" cy="1129329"/>
      </dsp:txXfrm>
    </dsp:sp>
    <dsp:sp modelId="{806ABB56-5835-4918-96EA-F48FBD5F31C1}">
      <dsp:nvSpPr>
        <dsp:cNvPr id="0" name=""/>
        <dsp:cNvSpPr/>
      </dsp:nvSpPr>
      <dsp:spPr>
        <a:xfrm rot="19800000">
          <a:off x="6671951" y="2348837"/>
          <a:ext cx="481799" cy="23906"/>
        </a:xfrm>
        <a:custGeom>
          <a:avLst/>
          <a:gdLst/>
          <a:ahLst/>
          <a:cxnLst/>
          <a:rect l="0" t="0" r="0" b="0"/>
          <a:pathLst>
            <a:path>
              <a:moveTo>
                <a:pt x="0" y="11953"/>
              </a:moveTo>
              <a:lnTo>
                <a:pt x="481799" y="119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6900806" y="2348745"/>
        <a:ext cx="24089" cy="24089"/>
      </dsp:txXfrm>
    </dsp:sp>
    <dsp:sp modelId="{6489C88B-4F9C-4AC1-91E8-319FE90E9217}">
      <dsp:nvSpPr>
        <dsp:cNvPr id="0" name=""/>
        <dsp:cNvSpPr/>
      </dsp:nvSpPr>
      <dsp:spPr>
        <a:xfrm>
          <a:off x="7014490" y="1042506"/>
          <a:ext cx="1597111" cy="1597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Побутова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хімія</a:t>
          </a:r>
          <a:endParaRPr kumimoji="0" lang="ru-RU" altLang="uk-UA" sz="1600" b="1" i="0" u="none" strike="noStrike" kern="1200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sp:txBody>
      <dsp:txXfrm>
        <a:off x="7248381" y="1276397"/>
        <a:ext cx="1129329" cy="1129329"/>
      </dsp:txXfrm>
    </dsp:sp>
    <dsp:sp modelId="{2D4D50E7-238C-491E-931C-35DC11F0E4F9}">
      <dsp:nvSpPr>
        <dsp:cNvPr id="0" name=""/>
        <dsp:cNvSpPr/>
      </dsp:nvSpPr>
      <dsp:spPr>
        <a:xfrm rot="1800000">
          <a:off x="6671951" y="3388293"/>
          <a:ext cx="481799" cy="23906"/>
        </a:xfrm>
        <a:custGeom>
          <a:avLst/>
          <a:gdLst/>
          <a:ahLst/>
          <a:cxnLst/>
          <a:rect l="0" t="0" r="0" b="0"/>
          <a:pathLst>
            <a:path>
              <a:moveTo>
                <a:pt x="0" y="11953"/>
              </a:moveTo>
              <a:lnTo>
                <a:pt x="481799" y="119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6900806" y="3388201"/>
        <a:ext cx="24089" cy="24089"/>
      </dsp:txXfrm>
    </dsp:sp>
    <dsp:sp modelId="{65CF55BC-73C0-4753-96C2-73440933DAAC}">
      <dsp:nvSpPr>
        <dsp:cNvPr id="0" name=""/>
        <dsp:cNvSpPr/>
      </dsp:nvSpPr>
      <dsp:spPr>
        <a:xfrm>
          <a:off x="7014490" y="3121418"/>
          <a:ext cx="1597111" cy="1597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Газ</a:t>
          </a:r>
          <a:endParaRPr kumimoji="0" lang="ru-RU" altLang="uk-UA" sz="1600" b="1" i="0" u="none" strike="noStrike" kern="1200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sp:txBody>
      <dsp:txXfrm>
        <a:off x="7248381" y="3355309"/>
        <a:ext cx="1129329" cy="1129329"/>
      </dsp:txXfrm>
    </dsp:sp>
    <dsp:sp modelId="{D3EFDFEC-7C8D-4C6F-BBA0-D24845A98000}">
      <dsp:nvSpPr>
        <dsp:cNvPr id="0" name=""/>
        <dsp:cNvSpPr/>
      </dsp:nvSpPr>
      <dsp:spPr>
        <a:xfrm rot="5400000">
          <a:off x="5771756" y="3908021"/>
          <a:ext cx="481799" cy="23906"/>
        </a:xfrm>
        <a:custGeom>
          <a:avLst/>
          <a:gdLst/>
          <a:ahLst/>
          <a:cxnLst/>
          <a:rect l="0" t="0" r="0" b="0"/>
          <a:pathLst>
            <a:path>
              <a:moveTo>
                <a:pt x="0" y="11953"/>
              </a:moveTo>
              <a:lnTo>
                <a:pt x="481799" y="119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6000611" y="3907929"/>
        <a:ext cx="24089" cy="24089"/>
      </dsp:txXfrm>
    </dsp:sp>
    <dsp:sp modelId="{FC9EA6E7-2FED-4290-A72C-E0B00C73C35F}">
      <dsp:nvSpPr>
        <dsp:cNvPr id="0" name=""/>
        <dsp:cNvSpPr/>
      </dsp:nvSpPr>
      <dsp:spPr>
        <a:xfrm>
          <a:off x="5214100" y="4160873"/>
          <a:ext cx="1597111" cy="1597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Вогонь</a:t>
          </a:r>
          <a:endParaRPr kumimoji="0" lang="ru-RU" altLang="uk-UA" sz="1600" b="1" i="0" u="none" strike="noStrike" kern="1200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sp:txBody>
      <dsp:txXfrm>
        <a:off x="5447991" y="4394764"/>
        <a:ext cx="1129329" cy="1129329"/>
      </dsp:txXfrm>
    </dsp:sp>
    <dsp:sp modelId="{FC6A318C-DF23-4AAA-AD08-4EC0D48819D5}">
      <dsp:nvSpPr>
        <dsp:cNvPr id="0" name=""/>
        <dsp:cNvSpPr/>
      </dsp:nvSpPr>
      <dsp:spPr>
        <a:xfrm rot="9000000">
          <a:off x="4871561" y="3388293"/>
          <a:ext cx="481799" cy="23906"/>
        </a:xfrm>
        <a:custGeom>
          <a:avLst/>
          <a:gdLst/>
          <a:ahLst/>
          <a:cxnLst/>
          <a:rect l="0" t="0" r="0" b="0"/>
          <a:pathLst>
            <a:path>
              <a:moveTo>
                <a:pt x="0" y="11953"/>
              </a:moveTo>
              <a:lnTo>
                <a:pt x="481799" y="119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10800000">
        <a:off x="5100416" y="3388201"/>
        <a:ext cx="24089" cy="24089"/>
      </dsp:txXfrm>
    </dsp:sp>
    <dsp:sp modelId="{72A78B83-10A3-4945-B8D2-2A693D211CD6}">
      <dsp:nvSpPr>
        <dsp:cNvPr id="0" name=""/>
        <dsp:cNvSpPr/>
      </dsp:nvSpPr>
      <dsp:spPr>
        <a:xfrm>
          <a:off x="3413710" y="3121418"/>
          <a:ext cx="1597111" cy="1597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Гострі та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ріжучі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предмети</a:t>
          </a:r>
          <a:endParaRPr kumimoji="0" lang="ru-RU" altLang="uk-UA" sz="1600" b="1" i="0" u="none" strike="noStrike" kern="1200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uk-UA" sz="1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3647601" y="3355309"/>
        <a:ext cx="1129329" cy="1129329"/>
      </dsp:txXfrm>
    </dsp:sp>
    <dsp:sp modelId="{7583A263-D711-4234-B34C-4A54A8C7F58A}">
      <dsp:nvSpPr>
        <dsp:cNvPr id="0" name=""/>
        <dsp:cNvSpPr/>
      </dsp:nvSpPr>
      <dsp:spPr>
        <a:xfrm rot="12600000">
          <a:off x="4871561" y="2348837"/>
          <a:ext cx="481799" cy="23906"/>
        </a:xfrm>
        <a:custGeom>
          <a:avLst/>
          <a:gdLst/>
          <a:ahLst/>
          <a:cxnLst/>
          <a:rect l="0" t="0" r="0" b="0"/>
          <a:pathLst>
            <a:path>
              <a:moveTo>
                <a:pt x="0" y="11953"/>
              </a:moveTo>
              <a:lnTo>
                <a:pt x="481799" y="119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10800000">
        <a:off x="5100416" y="2348745"/>
        <a:ext cx="24089" cy="24089"/>
      </dsp:txXfrm>
    </dsp:sp>
    <dsp:sp modelId="{069A1708-06ED-4124-BC33-F1131D559A9D}">
      <dsp:nvSpPr>
        <dsp:cNvPr id="0" name=""/>
        <dsp:cNvSpPr/>
      </dsp:nvSpPr>
      <dsp:spPr>
        <a:xfrm>
          <a:off x="3413710" y="1042506"/>
          <a:ext cx="1597111" cy="1597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Ліки</a:t>
          </a:r>
          <a:endParaRPr kumimoji="0" lang="ru-RU" altLang="uk-UA" sz="1600" b="1" i="0" u="none" strike="noStrike" kern="1200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sp:txBody>
      <dsp:txXfrm>
        <a:off x="3647601" y="1276397"/>
        <a:ext cx="1129329" cy="11293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EB52D6-9CD3-466C-B99C-3A3929A2022E}">
      <dsp:nvSpPr>
        <dsp:cNvPr id="0" name=""/>
        <dsp:cNvSpPr/>
      </dsp:nvSpPr>
      <dsp:spPr>
        <a:xfrm>
          <a:off x="5214100" y="2081962"/>
          <a:ext cx="1597111" cy="1597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800" b="1" i="0" u="none" strike="noStrike" kern="1200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rPr>
            <a:t>Небезпека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800" b="1" i="0" u="none" strike="noStrike" kern="1200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rPr>
            <a:t>вдома</a:t>
          </a:r>
          <a:endParaRPr kumimoji="0" lang="ru-RU" altLang="uk-UA" sz="1800" b="1" i="0" u="none" strike="noStrike" kern="1200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anose="02020603050405020304" pitchFamily="18" charset="0"/>
          </a:endParaRPr>
        </a:p>
      </dsp:txBody>
      <dsp:txXfrm>
        <a:off x="5447991" y="2315853"/>
        <a:ext cx="1129329" cy="1129329"/>
      </dsp:txXfrm>
    </dsp:sp>
    <dsp:sp modelId="{03ED5B3A-DBFE-4B8F-A1FB-8FE674C4A82C}">
      <dsp:nvSpPr>
        <dsp:cNvPr id="0" name=""/>
        <dsp:cNvSpPr/>
      </dsp:nvSpPr>
      <dsp:spPr>
        <a:xfrm rot="16200000">
          <a:off x="5771756" y="1829109"/>
          <a:ext cx="481799" cy="23906"/>
        </a:xfrm>
        <a:custGeom>
          <a:avLst/>
          <a:gdLst/>
          <a:ahLst/>
          <a:cxnLst/>
          <a:rect l="0" t="0" r="0" b="0"/>
          <a:pathLst>
            <a:path>
              <a:moveTo>
                <a:pt x="0" y="11953"/>
              </a:moveTo>
              <a:lnTo>
                <a:pt x="481799" y="119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6000611" y="1829017"/>
        <a:ext cx="24089" cy="24089"/>
      </dsp:txXfrm>
    </dsp:sp>
    <dsp:sp modelId="{F0A80684-C55D-404E-BF43-6183805E75F6}">
      <dsp:nvSpPr>
        <dsp:cNvPr id="0" name=""/>
        <dsp:cNvSpPr/>
      </dsp:nvSpPr>
      <dsp:spPr>
        <a:xfrm>
          <a:off x="5214100" y="3051"/>
          <a:ext cx="1597111" cy="1597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Електричні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прилади</a:t>
          </a:r>
          <a:endParaRPr kumimoji="0" lang="ru-RU" altLang="uk-UA" sz="1600" b="1" i="0" u="none" strike="noStrike" kern="1200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sp:txBody>
      <dsp:txXfrm>
        <a:off x="5447991" y="236942"/>
        <a:ext cx="1129329" cy="1129329"/>
      </dsp:txXfrm>
    </dsp:sp>
    <dsp:sp modelId="{EE4058D1-64E4-4129-8737-D1BE21718508}">
      <dsp:nvSpPr>
        <dsp:cNvPr id="0" name=""/>
        <dsp:cNvSpPr/>
      </dsp:nvSpPr>
      <dsp:spPr>
        <a:xfrm rot="19800000">
          <a:off x="6671951" y="2348837"/>
          <a:ext cx="481799" cy="23906"/>
        </a:xfrm>
        <a:custGeom>
          <a:avLst/>
          <a:gdLst/>
          <a:ahLst/>
          <a:cxnLst/>
          <a:rect l="0" t="0" r="0" b="0"/>
          <a:pathLst>
            <a:path>
              <a:moveTo>
                <a:pt x="0" y="11953"/>
              </a:moveTo>
              <a:lnTo>
                <a:pt x="481799" y="119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6900806" y="2348745"/>
        <a:ext cx="24089" cy="24089"/>
      </dsp:txXfrm>
    </dsp:sp>
    <dsp:sp modelId="{711CE1E3-87CE-4C28-9A32-7FA0A640C1EE}">
      <dsp:nvSpPr>
        <dsp:cNvPr id="0" name=""/>
        <dsp:cNvSpPr/>
      </dsp:nvSpPr>
      <dsp:spPr>
        <a:xfrm>
          <a:off x="7014490" y="1042506"/>
          <a:ext cx="1597111" cy="1597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Побутова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хімія</a:t>
          </a:r>
          <a:endParaRPr kumimoji="0" lang="ru-RU" altLang="uk-UA" sz="1600" b="1" i="0" u="none" strike="noStrike" kern="1200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sp:txBody>
      <dsp:txXfrm>
        <a:off x="7248381" y="1276397"/>
        <a:ext cx="1129329" cy="1129329"/>
      </dsp:txXfrm>
    </dsp:sp>
    <dsp:sp modelId="{FBEEE635-6046-4D9C-8EA7-B547B6C99037}">
      <dsp:nvSpPr>
        <dsp:cNvPr id="0" name=""/>
        <dsp:cNvSpPr/>
      </dsp:nvSpPr>
      <dsp:spPr>
        <a:xfrm rot="1800000">
          <a:off x="6671951" y="3388293"/>
          <a:ext cx="481799" cy="23906"/>
        </a:xfrm>
        <a:custGeom>
          <a:avLst/>
          <a:gdLst/>
          <a:ahLst/>
          <a:cxnLst/>
          <a:rect l="0" t="0" r="0" b="0"/>
          <a:pathLst>
            <a:path>
              <a:moveTo>
                <a:pt x="0" y="11953"/>
              </a:moveTo>
              <a:lnTo>
                <a:pt x="481799" y="119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6900806" y="3388201"/>
        <a:ext cx="24089" cy="24089"/>
      </dsp:txXfrm>
    </dsp:sp>
    <dsp:sp modelId="{D742FB59-472C-47EC-A0C5-C16256AD9801}">
      <dsp:nvSpPr>
        <dsp:cNvPr id="0" name=""/>
        <dsp:cNvSpPr/>
      </dsp:nvSpPr>
      <dsp:spPr>
        <a:xfrm>
          <a:off x="7014490" y="3121418"/>
          <a:ext cx="1597111" cy="1597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Газ</a:t>
          </a:r>
          <a:endParaRPr kumimoji="0" lang="ru-RU" altLang="uk-UA" sz="1600" b="1" i="0" u="none" strike="noStrike" kern="1200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sp:txBody>
      <dsp:txXfrm>
        <a:off x="7248381" y="3355309"/>
        <a:ext cx="1129329" cy="1129329"/>
      </dsp:txXfrm>
    </dsp:sp>
    <dsp:sp modelId="{A7D2B625-55B1-4DD8-B7CA-6E53FE65716D}">
      <dsp:nvSpPr>
        <dsp:cNvPr id="0" name=""/>
        <dsp:cNvSpPr/>
      </dsp:nvSpPr>
      <dsp:spPr>
        <a:xfrm rot="5400000">
          <a:off x="5771756" y="3908021"/>
          <a:ext cx="481799" cy="23906"/>
        </a:xfrm>
        <a:custGeom>
          <a:avLst/>
          <a:gdLst/>
          <a:ahLst/>
          <a:cxnLst/>
          <a:rect l="0" t="0" r="0" b="0"/>
          <a:pathLst>
            <a:path>
              <a:moveTo>
                <a:pt x="0" y="11953"/>
              </a:moveTo>
              <a:lnTo>
                <a:pt x="481799" y="119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6000611" y="3907929"/>
        <a:ext cx="24089" cy="24089"/>
      </dsp:txXfrm>
    </dsp:sp>
    <dsp:sp modelId="{3DD6C684-6310-49CC-AB46-171B2A1C14D2}">
      <dsp:nvSpPr>
        <dsp:cNvPr id="0" name=""/>
        <dsp:cNvSpPr/>
      </dsp:nvSpPr>
      <dsp:spPr>
        <a:xfrm>
          <a:off x="5214100" y="4160873"/>
          <a:ext cx="1597111" cy="1597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Вогонь</a:t>
          </a:r>
          <a:endParaRPr kumimoji="0" lang="ru-RU" altLang="uk-UA" sz="1600" b="1" i="0" u="none" strike="noStrike" kern="1200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sp:txBody>
      <dsp:txXfrm>
        <a:off x="5447991" y="4394764"/>
        <a:ext cx="1129329" cy="1129329"/>
      </dsp:txXfrm>
    </dsp:sp>
    <dsp:sp modelId="{BF9F4760-E73D-4189-82A8-90659A59AB4C}">
      <dsp:nvSpPr>
        <dsp:cNvPr id="0" name=""/>
        <dsp:cNvSpPr/>
      </dsp:nvSpPr>
      <dsp:spPr>
        <a:xfrm rot="9000000">
          <a:off x="4871561" y="3388293"/>
          <a:ext cx="481799" cy="23906"/>
        </a:xfrm>
        <a:custGeom>
          <a:avLst/>
          <a:gdLst/>
          <a:ahLst/>
          <a:cxnLst/>
          <a:rect l="0" t="0" r="0" b="0"/>
          <a:pathLst>
            <a:path>
              <a:moveTo>
                <a:pt x="0" y="11953"/>
              </a:moveTo>
              <a:lnTo>
                <a:pt x="481799" y="119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10800000">
        <a:off x="5100416" y="3388201"/>
        <a:ext cx="24089" cy="24089"/>
      </dsp:txXfrm>
    </dsp:sp>
    <dsp:sp modelId="{18F3DBA4-AB2D-441C-A46E-F5DA6D46ECE5}">
      <dsp:nvSpPr>
        <dsp:cNvPr id="0" name=""/>
        <dsp:cNvSpPr/>
      </dsp:nvSpPr>
      <dsp:spPr>
        <a:xfrm>
          <a:off x="3413710" y="3121418"/>
          <a:ext cx="1597111" cy="1597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Гострі та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ріжучі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предмети</a:t>
          </a:r>
          <a:endParaRPr kumimoji="0" lang="ru-RU" altLang="uk-UA" sz="1600" b="1" i="0" u="none" strike="noStrike" kern="1200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uk-UA" sz="1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3647601" y="3355309"/>
        <a:ext cx="1129329" cy="1129329"/>
      </dsp:txXfrm>
    </dsp:sp>
    <dsp:sp modelId="{D972B83C-5385-4BE0-A4F1-6DEF5845F99C}">
      <dsp:nvSpPr>
        <dsp:cNvPr id="0" name=""/>
        <dsp:cNvSpPr/>
      </dsp:nvSpPr>
      <dsp:spPr>
        <a:xfrm rot="12600000">
          <a:off x="4871561" y="2348837"/>
          <a:ext cx="481799" cy="23906"/>
        </a:xfrm>
        <a:custGeom>
          <a:avLst/>
          <a:gdLst/>
          <a:ahLst/>
          <a:cxnLst/>
          <a:rect l="0" t="0" r="0" b="0"/>
          <a:pathLst>
            <a:path>
              <a:moveTo>
                <a:pt x="0" y="11953"/>
              </a:moveTo>
              <a:lnTo>
                <a:pt x="481799" y="119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10800000">
        <a:off x="5100416" y="2348745"/>
        <a:ext cx="24089" cy="24089"/>
      </dsp:txXfrm>
    </dsp:sp>
    <dsp:sp modelId="{42B1DD25-0B2C-4DF7-A2E2-AE10D62EF834}">
      <dsp:nvSpPr>
        <dsp:cNvPr id="0" name=""/>
        <dsp:cNvSpPr/>
      </dsp:nvSpPr>
      <dsp:spPr>
        <a:xfrm>
          <a:off x="3413710" y="1042506"/>
          <a:ext cx="1597111" cy="1597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Ліки</a:t>
          </a:r>
          <a:endParaRPr kumimoji="0" lang="ru-RU" altLang="uk-UA" sz="1600" b="1" i="0" u="none" strike="noStrike" kern="1200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sp:txBody>
      <dsp:txXfrm>
        <a:off x="3647601" y="1276397"/>
        <a:ext cx="1129329" cy="11293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26A77-C630-4277-87D7-82D0721A93D2}">
      <dsp:nvSpPr>
        <dsp:cNvPr id="0" name=""/>
        <dsp:cNvSpPr/>
      </dsp:nvSpPr>
      <dsp:spPr>
        <a:xfrm>
          <a:off x="5214100" y="2081962"/>
          <a:ext cx="1597111" cy="1597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800" b="1" i="0" u="none" strike="noStrike" kern="1200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rPr>
            <a:t>Небезпека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800" b="1" i="0" u="none" strike="noStrike" kern="1200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rPr>
            <a:t>вдома</a:t>
          </a:r>
          <a:endParaRPr kumimoji="0" lang="ru-RU" altLang="uk-UA" sz="1800" b="1" i="0" u="none" strike="noStrike" kern="1200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anose="02020603050405020304" pitchFamily="18" charset="0"/>
          </a:endParaRPr>
        </a:p>
      </dsp:txBody>
      <dsp:txXfrm>
        <a:off x="5447991" y="2315853"/>
        <a:ext cx="1129329" cy="1129329"/>
      </dsp:txXfrm>
    </dsp:sp>
    <dsp:sp modelId="{C16EF578-43CB-447C-A130-F41034D1B317}">
      <dsp:nvSpPr>
        <dsp:cNvPr id="0" name=""/>
        <dsp:cNvSpPr/>
      </dsp:nvSpPr>
      <dsp:spPr>
        <a:xfrm rot="16200000">
          <a:off x="5771756" y="1829109"/>
          <a:ext cx="481799" cy="23906"/>
        </a:xfrm>
        <a:custGeom>
          <a:avLst/>
          <a:gdLst/>
          <a:ahLst/>
          <a:cxnLst/>
          <a:rect l="0" t="0" r="0" b="0"/>
          <a:pathLst>
            <a:path>
              <a:moveTo>
                <a:pt x="0" y="11953"/>
              </a:moveTo>
              <a:lnTo>
                <a:pt x="481799" y="119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6000611" y="1829017"/>
        <a:ext cx="24089" cy="24089"/>
      </dsp:txXfrm>
    </dsp:sp>
    <dsp:sp modelId="{2F0F77E1-6F6F-4CE7-8557-0ADFA609DB13}">
      <dsp:nvSpPr>
        <dsp:cNvPr id="0" name=""/>
        <dsp:cNvSpPr/>
      </dsp:nvSpPr>
      <dsp:spPr>
        <a:xfrm>
          <a:off x="5214100" y="3051"/>
          <a:ext cx="1597111" cy="1597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Електричні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прилади</a:t>
          </a:r>
          <a:endParaRPr kumimoji="0" lang="ru-RU" altLang="uk-UA" sz="1600" b="1" i="0" u="none" strike="noStrike" kern="1200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sp:txBody>
      <dsp:txXfrm>
        <a:off x="5447991" y="236942"/>
        <a:ext cx="1129329" cy="1129329"/>
      </dsp:txXfrm>
    </dsp:sp>
    <dsp:sp modelId="{00717313-2050-46E6-B299-9C4445629F73}">
      <dsp:nvSpPr>
        <dsp:cNvPr id="0" name=""/>
        <dsp:cNvSpPr/>
      </dsp:nvSpPr>
      <dsp:spPr>
        <a:xfrm rot="19800000">
          <a:off x="6671951" y="2348837"/>
          <a:ext cx="481799" cy="23906"/>
        </a:xfrm>
        <a:custGeom>
          <a:avLst/>
          <a:gdLst/>
          <a:ahLst/>
          <a:cxnLst/>
          <a:rect l="0" t="0" r="0" b="0"/>
          <a:pathLst>
            <a:path>
              <a:moveTo>
                <a:pt x="0" y="11953"/>
              </a:moveTo>
              <a:lnTo>
                <a:pt x="481799" y="119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6900806" y="2348745"/>
        <a:ext cx="24089" cy="24089"/>
      </dsp:txXfrm>
    </dsp:sp>
    <dsp:sp modelId="{2240CAAA-BCC8-4655-8774-D7EB47BC1A4A}">
      <dsp:nvSpPr>
        <dsp:cNvPr id="0" name=""/>
        <dsp:cNvSpPr/>
      </dsp:nvSpPr>
      <dsp:spPr>
        <a:xfrm>
          <a:off x="7014490" y="1042506"/>
          <a:ext cx="1597111" cy="1597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Побутова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хімія</a:t>
          </a:r>
          <a:endParaRPr kumimoji="0" lang="ru-RU" altLang="uk-UA" sz="1600" b="1" i="0" u="none" strike="noStrike" kern="1200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sp:txBody>
      <dsp:txXfrm>
        <a:off x="7248381" y="1276397"/>
        <a:ext cx="1129329" cy="1129329"/>
      </dsp:txXfrm>
    </dsp:sp>
    <dsp:sp modelId="{62AAE7C9-0761-4DB4-A48C-E98FDE83CF21}">
      <dsp:nvSpPr>
        <dsp:cNvPr id="0" name=""/>
        <dsp:cNvSpPr/>
      </dsp:nvSpPr>
      <dsp:spPr>
        <a:xfrm rot="1800000">
          <a:off x="6671951" y="3388293"/>
          <a:ext cx="481799" cy="23906"/>
        </a:xfrm>
        <a:custGeom>
          <a:avLst/>
          <a:gdLst/>
          <a:ahLst/>
          <a:cxnLst/>
          <a:rect l="0" t="0" r="0" b="0"/>
          <a:pathLst>
            <a:path>
              <a:moveTo>
                <a:pt x="0" y="11953"/>
              </a:moveTo>
              <a:lnTo>
                <a:pt x="481799" y="119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6900806" y="3388201"/>
        <a:ext cx="24089" cy="24089"/>
      </dsp:txXfrm>
    </dsp:sp>
    <dsp:sp modelId="{9266E6D0-3BBD-49B8-8826-8F37315EC4E5}">
      <dsp:nvSpPr>
        <dsp:cNvPr id="0" name=""/>
        <dsp:cNvSpPr/>
      </dsp:nvSpPr>
      <dsp:spPr>
        <a:xfrm>
          <a:off x="7014490" y="3121418"/>
          <a:ext cx="1597111" cy="1597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Газ</a:t>
          </a:r>
          <a:endParaRPr kumimoji="0" lang="ru-RU" altLang="uk-UA" sz="1600" b="1" i="0" u="none" strike="noStrike" kern="1200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sp:txBody>
      <dsp:txXfrm>
        <a:off x="7248381" y="3355309"/>
        <a:ext cx="1129329" cy="1129329"/>
      </dsp:txXfrm>
    </dsp:sp>
    <dsp:sp modelId="{F9056A37-B382-45DE-AD4F-D7E170986D18}">
      <dsp:nvSpPr>
        <dsp:cNvPr id="0" name=""/>
        <dsp:cNvSpPr/>
      </dsp:nvSpPr>
      <dsp:spPr>
        <a:xfrm rot="5400000">
          <a:off x="5771756" y="3908021"/>
          <a:ext cx="481799" cy="23906"/>
        </a:xfrm>
        <a:custGeom>
          <a:avLst/>
          <a:gdLst/>
          <a:ahLst/>
          <a:cxnLst/>
          <a:rect l="0" t="0" r="0" b="0"/>
          <a:pathLst>
            <a:path>
              <a:moveTo>
                <a:pt x="0" y="11953"/>
              </a:moveTo>
              <a:lnTo>
                <a:pt x="481799" y="119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6000611" y="3907929"/>
        <a:ext cx="24089" cy="24089"/>
      </dsp:txXfrm>
    </dsp:sp>
    <dsp:sp modelId="{E1300495-93FA-4150-88C4-277814111C42}">
      <dsp:nvSpPr>
        <dsp:cNvPr id="0" name=""/>
        <dsp:cNvSpPr/>
      </dsp:nvSpPr>
      <dsp:spPr>
        <a:xfrm>
          <a:off x="5214100" y="4160873"/>
          <a:ext cx="1597111" cy="1597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Вогонь</a:t>
          </a:r>
          <a:endParaRPr kumimoji="0" lang="ru-RU" altLang="uk-UA" sz="1600" b="1" i="0" u="none" strike="noStrike" kern="1200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sp:txBody>
      <dsp:txXfrm>
        <a:off x="5447991" y="4394764"/>
        <a:ext cx="1129329" cy="1129329"/>
      </dsp:txXfrm>
    </dsp:sp>
    <dsp:sp modelId="{779A9768-DE79-4363-B68B-DD53E9804A85}">
      <dsp:nvSpPr>
        <dsp:cNvPr id="0" name=""/>
        <dsp:cNvSpPr/>
      </dsp:nvSpPr>
      <dsp:spPr>
        <a:xfrm rot="9000000">
          <a:off x="4871561" y="3388293"/>
          <a:ext cx="481799" cy="23906"/>
        </a:xfrm>
        <a:custGeom>
          <a:avLst/>
          <a:gdLst/>
          <a:ahLst/>
          <a:cxnLst/>
          <a:rect l="0" t="0" r="0" b="0"/>
          <a:pathLst>
            <a:path>
              <a:moveTo>
                <a:pt x="0" y="11953"/>
              </a:moveTo>
              <a:lnTo>
                <a:pt x="481799" y="119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10800000">
        <a:off x="5100416" y="3388201"/>
        <a:ext cx="24089" cy="24089"/>
      </dsp:txXfrm>
    </dsp:sp>
    <dsp:sp modelId="{CB813E92-2513-46F0-88E7-AD1EDE193AF5}">
      <dsp:nvSpPr>
        <dsp:cNvPr id="0" name=""/>
        <dsp:cNvSpPr/>
      </dsp:nvSpPr>
      <dsp:spPr>
        <a:xfrm>
          <a:off x="3413710" y="3121418"/>
          <a:ext cx="1597111" cy="1597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Гострі та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ріжучі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предмети</a:t>
          </a:r>
          <a:endParaRPr kumimoji="0" lang="ru-RU" altLang="uk-UA" sz="1600" b="1" i="0" u="none" strike="noStrike" kern="1200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uk-UA" sz="1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3647601" y="3355309"/>
        <a:ext cx="1129329" cy="1129329"/>
      </dsp:txXfrm>
    </dsp:sp>
    <dsp:sp modelId="{9BA2593E-7101-48CC-987F-19A715F02AC9}">
      <dsp:nvSpPr>
        <dsp:cNvPr id="0" name=""/>
        <dsp:cNvSpPr/>
      </dsp:nvSpPr>
      <dsp:spPr>
        <a:xfrm rot="12600000">
          <a:off x="4871561" y="2348837"/>
          <a:ext cx="481799" cy="23906"/>
        </a:xfrm>
        <a:custGeom>
          <a:avLst/>
          <a:gdLst/>
          <a:ahLst/>
          <a:cxnLst/>
          <a:rect l="0" t="0" r="0" b="0"/>
          <a:pathLst>
            <a:path>
              <a:moveTo>
                <a:pt x="0" y="11953"/>
              </a:moveTo>
              <a:lnTo>
                <a:pt x="481799" y="119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10800000">
        <a:off x="5100416" y="2348745"/>
        <a:ext cx="24089" cy="24089"/>
      </dsp:txXfrm>
    </dsp:sp>
    <dsp:sp modelId="{AC89BE5A-7454-4067-8EC6-3D247C536D89}">
      <dsp:nvSpPr>
        <dsp:cNvPr id="0" name=""/>
        <dsp:cNvSpPr/>
      </dsp:nvSpPr>
      <dsp:spPr>
        <a:xfrm>
          <a:off x="3413710" y="1042506"/>
          <a:ext cx="1597111" cy="1597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Ліки</a:t>
          </a:r>
          <a:endParaRPr kumimoji="0" lang="ru-RU" altLang="uk-UA" sz="1600" b="1" i="0" u="none" strike="noStrike" kern="1200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sp:txBody>
      <dsp:txXfrm>
        <a:off x="3647601" y="1276397"/>
        <a:ext cx="1129329" cy="11293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AEACA-4EA0-4E1C-999A-04B652B88E10}">
      <dsp:nvSpPr>
        <dsp:cNvPr id="0" name=""/>
        <dsp:cNvSpPr/>
      </dsp:nvSpPr>
      <dsp:spPr>
        <a:xfrm>
          <a:off x="5214100" y="2081962"/>
          <a:ext cx="1597111" cy="1597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800" b="1" i="0" u="none" strike="noStrike" kern="1200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rPr>
            <a:t>Небезпека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800" b="1" i="0" u="none" strike="noStrike" kern="1200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rPr>
            <a:t>вдома</a:t>
          </a:r>
          <a:endParaRPr kumimoji="0" lang="ru-RU" altLang="uk-UA" sz="1800" b="1" i="0" u="none" strike="noStrike" kern="1200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anose="02020603050405020304" pitchFamily="18" charset="0"/>
          </a:endParaRPr>
        </a:p>
      </dsp:txBody>
      <dsp:txXfrm>
        <a:off x="5447991" y="2315853"/>
        <a:ext cx="1129329" cy="1129329"/>
      </dsp:txXfrm>
    </dsp:sp>
    <dsp:sp modelId="{C90E87D4-4959-4102-85ED-9C8C286A3713}">
      <dsp:nvSpPr>
        <dsp:cNvPr id="0" name=""/>
        <dsp:cNvSpPr/>
      </dsp:nvSpPr>
      <dsp:spPr>
        <a:xfrm rot="16200000">
          <a:off x="5771756" y="1829109"/>
          <a:ext cx="481799" cy="23906"/>
        </a:xfrm>
        <a:custGeom>
          <a:avLst/>
          <a:gdLst/>
          <a:ahLst/>
          <a:cxnLst/>
          <a:rect l="0" t="0" r="0" b="0"/>
          <a:pathLst>
            <a:path>
              <a:moveTo>
                <a:pt x="0" y="11953"/>
              </a:moveTo>
              <a:lnTo>
                <a:pt x="481799" y="119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6000611" y="1829017"/>
        <a:ext cx="24089" cy="24089"/>
      </dsp:txXfrm>
    </dsp:sp>
    <dsp:sp modelId="{8BCE289D-0215-4544-A335-1240D92DB701}">
      <dsp:nvSpPr>
        <dsp:cNvPr id="0" name=""/>
        <dsp:cNvSpPr/>
      </dsp:nvSpPr>
      <dsp:spPr>
        <a:xfrm>
          <a:off x="5214100" y="3051"/>
          <a:ext cx="1597111" cy="1597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Електричні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прилади</a:t>
          </a:r>
          <a:endParaRPr kumimoji="0" lang="ru-RU" altLang="uk-UA" sz="1600" b="1" i="0" u="none" strike="noStrike" kern="1200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sp:txBody>
      <dsp:txXfrm>
        <a:off x="5447991" y="236942"/>
        <a:ext cx="1129329" cy="1129329"/>
      </dsp:txXfrm>
    </dsp:sp>
    <dsp:sp modelId="{DF211E4B-D334-475D-AB52-9B436ABDA2FF}">
      <dsp:nvSpPr>
        <dsp:cNvPr id="0" name=""/>
        <dsp:cNvSpPr/>
      </dsp:nvSpPr>
      <dsp:spPr>
        <a:xfrm rot="19800000">
          <a:off x="6671951" y="2348837"/>
          <a:ext cx="481799" cy="23906"/>
        </a:xfrm>
        <a:custGeom>
          <a:avLst/>
          <a:gdLst/>
          <a:ahLst/>
          <a:cxnLst/>
          <a:rect l="0" t="0" r="0" b="0"/>
          <a:pathLst>
            <a:path>
              <a:moveTo>
                <a:pt x="0" y="11953"/>
              </a:moveTo>
              <a:lnTo>
                <a:pt x="481799" y="119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6900806" y="2348745"/>
        <a:ext cx="24089" cy="24089"/>
      </dsp:txXfrm>
    </dsp:sp>
    <dsp:sp modelId="{F7659913-8752-4E81-AF3A-0A25513DB519}">
      <dsp:nvSpPr>
        <dsp:cNvPr id="0" name=""/>
        <dsp:cNvSpPr/>
      </dsp:nvSpPr>
      <dsp:spPr>
        <a:xfrm>
          <a:off x="7014490" y="1042506"/>
          <a:ext cx="1597111" cy="1597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Побутова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хімія</a:t>
          </a:r>
          <a:endParaRPr kumimoji="0" lang="ru-RU" altLang="uk-UA" sz="1600" b="1" i="0" u="none" strike="noStrike" kern="1200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sp:txBody>
      <dsp:txXfrm>
        <a:off x="7248381" y="1276397"/>
        <a:ext cx="1129329" cy="1129329"/>
      </dsp:txXfrm>
    </dsp:sp>
    <dsp:sp modelId="{445912B1-706A-4D9F-A306-DE15C213AF19}">
      <dsp:nvSpPr>
        <dsp:cNvPr id="0" name=""/>
        <dsp:cNvSpPr/>
      </dsp:nvSpPr>
      <dsp:spPr>
        <a:xfrm rot="1800000">
          <a:off x="6671951" y="3388293"/>
          <a:ext cx="481799" cy="23906"/>
        </a:xfrm>
        <a:custGeom>
          <a:avLst/>
          <a:gdLst/>
          <a:ahLst/>
          <a:cxnLst/>
          <a:rect l="0" t="0" r="0" b="0"/>
          <a:pathLst>
            <a:path>
              <a:moveTo>
                <a:pt x="0" y="11953"/>
              </a:moveTo>
              <a:lnTo>
                <a:pt x="481799" y="119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6900806" y="3388201"/>
        <a:ext cx="24089" cy="24089"/>
      </dsp:txXfrm>
    </dsp:sp>
    <dsp:sp modelId="{50AB22B7-9761-4F86-8EC6-9B2C5629CA0C}">
      <dsp:nvSpPr>
        <dsp:cNvPr id="0" name=""/>
        <dsp:cNvSpPr/>
      </dsp:nvSpPr>
      <dsp:spPr>
        <a:xfrm>
          <a:off x="7014490" y="3121418"/>
          <a:ext cx="1597111" cy="1597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Газ</a:t>
          </a:r>
          <a:endParaRPr kumimoji="0" lang="ru-RU" altLang="uk-UA" sz="1600" b="1" i="0" u="none" strike="noStrike" kern="1200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sp:txBody>
      <dsp:txXfrm>
        <a:off x="7248381" y="3355309"/>
        <a:ext cx="1129329" cy="1129329"/>
      </dsp:txXfrm>
    </dsp:sp>
    <dsp:sp modelId="{60142917-953D-47DA-9F7A-48272A2436AC}">
      <dsp:nvSpPr>
        <dsp:cNvPr id="0" name=""/>
        <dsp:cNvSpPr/>
      </dsp:nvSpPr>
      <dsp:spPr>
        <a:xfrm rot="5400000">
          <a:off x="5771756" y="3908021"/>
          <a:ext cx="481799" cy="23906"/>
        </a:xfrm>
        <a:custGeom>
          <a:avLst/>
          <a:gdLst/>
          <a:ahLst/>
          <a:cxnLst/>
          <a:rect l="0" t="0" r="0" b="0"/>
          <a:pathLst>
            <a:path>
              <a:moveTo>
                <a:pt x="0" y="11953"/>
              </a:moveTo>
              <a:lnTo>
                <a:pt x="481799" y="119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6000611" y="3907929"/>
        <a:ext cx="24089" cy="24089"/>
      </dsp:txXfrm>
    </dsp:sp>
    <dsp:sp modelId="{C728E4ED-A02D-4CA8-9352-D48297ECE1F6}">
      <dsp:nvSpPr>
        <dsp:cNvPr id="0" name=""/>
        <dsp:cNvSpPr/>
      </dsp:nvSpPr>
      <dsp:spPr>
        <a:xfrm>
          <a:off x="5214100" y="4160873"/>
          <a:ext cx="1597111" cy="1597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Вогонь</a:t>
          </a:r>
          <a:endParaRPr kumimoji="0" lang="ru-RU" altLang="uk-UA" sz="1600" b="1" i="0" u="none" strike="noStrike" kern="1200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sp:txBody>
      <dsp:txXfrm>
        <a:off x="5447991" y="4394764"/>
        <a:ext cx="1129329" cy="1129329"/>
      </dsp:txXfrm>
    </dsp:sp>
    <dsp:sp modelId="{E3D09628-1DD0-4001-BE13-0ECF83151108}">
      <dsp:nvSpPr>
        <dsp:cNvPr id="0" name=""/>
        <dsp:cNvSpPr/>
      </dsp:nvSpPr>
      <dsp:spPr>
        <a:xfrm rot="9000000">
          <a:off x="4871561" y="3388293"/>
          <a:ext cx="481799" cy="23906"/>
        </a:xfrm>
        <a:custGeom>
          <a:avLst/>
          <a:gdLst/>
          <a:ahLst/>
          <a:cxnLst/>
          <a:rect l="0" t="0" r="0" b="0"/>
          <a:pathLst>
            <a:path>
              <a:moveTo>
                <a:pt x="0" y="11953"/>
              </a:moveTo>
              <a:lnTo>
                <a:pt x="481799" y="119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10800000">
        <a:off x="5100416" y="3388201"/>
        <a:ext cx="24089" cy="24089"/>
      </dsp:txXfrm>
    </dsp:sp>
    <dsp:sp modelId="{73F266FD-9ECC-4010-BB53-DFFFA97A3F33}">
      <dsp:nvSpPr>
        <dsp:cNvPr id="0" name=""/>
        <dsp:cNvSpPr/>
      </dsp:nvSpPr>
      <dsp:spPr>
        <a:xfrm>
          <a:off x="3413710" y="3121418"/>
          <a:ext cx="1597111" cy="1597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Гострі та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ріжучі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предмети</a:t>
          </a:r>
          <a:endParaRPr kumimoji="0" lang="ru-RU" altLang="uk-UA" sz="1600" b="1" i="0" u="none" strike="noStrike" kern="1200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uk-UA" sz="1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3647601" y="3355309"/>
        <a:ext cx="1129329" cy="1129329"/>
      </dsp:txXfrm>
    </dsp:sp>
    <dsp:sp modelId="{25A9BAE4-3292-40BA-820D-5E717EDB31AD}">
      <dsp:nvSpPr>
        <dsp:cNvPr id="0" name=""/>
        <dsp:cNvSpPr/>
      </dsp:nvSpPr>
      <dsp:spPr>
        <a:xfrm rot="12600000">
          <a:off x="4871561" y="2348837"/>
          <a:ext cx="481799" cy="23906"/>
        </a:xfrm>
        <a:custGeom>
          <a:avLst/>
          <a:gdLst/>
          <a:ahLst/>
          <a:cxnLst/>
          <a:rect l="0" t="0" r="0" b="0"/>
          <a:pathLst>
            <a:path>
              <a:moveTo>
                <a:pt x="0" y="11953"/>
              </a:moveTo>
              <a:lnTo>
                <a:pt x="481799" y="119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10800000">
        <a:off x="5100416" y="2348745"/>
        <a:ext cx="24089" cy="24089"/>
      </dsp:txXfrm>
    </dsp:sp>
    <dsp:sp modelId="{CC56E79F-292C-4A9C-9E43-EDE17626D29B}">
      <dsp:nvSpPr>
        <dsp:cNvPr id="0" name=""/>
        <dsp:cNvSpPr/>
      </dsp:nvSpPr>
      <dsp:spPr>
        <a:xfrm>
          <a:off x="3413710" y="1042506"/>
          <a:ext cx="1597111" cy="1597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Ліки</a:t>
          </a:r>
          <a:endParaRPr kumimoji="0" lang="ru-RU" altLang="uk-UA" sz="1600" b="1" i="0" u="none" strike="noStrike" kern="1200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sp:txBody>
      <dsp:txXfrm>
        <a:off x="3647601" y="1276397"/>
        <a:ext cx="1129329" cy="11293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7F93E-A53D-4DCF-9BE1-8DC252863BE4}">
      <dsp:nvSpPr>
        <dsp:cNvPr id="0" name=""/>
        <dsp:cNvSpPr/>
      </dsp:nvSpPr>
      <dsp:spPr>
        <a:xfrm>
          <a:off x="5214100" y="2081962"/>
          <a:ext cx="1597111" cy="1597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800" b="1" i="0" u="none" strike="noStrike" kern="1200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rPr>
            <a:t>Небезпека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800" b="1" i="0" u="none" strike="noStrike" kern="1200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rPr>
            <a:t>вдома</a:t>
          </a:r>
          <a:endParaRPr kumimoji="0" lang="ru-RU" altLang="uk-UA" sz="1800" b="1" i="0" u="none" strike="noStrike" kern="1200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anose="02020603050405020304" pitchFamily="18" charset="0"/>
          </a:endParaRPr>
        </a:p>
      </dsp:txBody>
      <dsp:txXfrm>
        <a:off x="5447991" y="2315853"/>
        <a:ext cx="1129329" cy="1129329"/>
      </dsp:txXfrm>
    </dsp:sp>
    <dsp:sp modelId="{E24A122B-1927-447D-9797-E96B1FC78AE8}">
      <dsp:nvSpPr>
        <dsp:cNvPr id="0" name=""/>
        <dsp:cNvSpPr/>
      </dsp:nvSpPr>
      <dsp:spPr>
        <a:xfrm rot="16200000">
          <a:off x="5771756" y="1829109"/>
          <a:ext cx="481799" cy="23906"/>
        </a:xfrm>
        <a:custGeom>
          <a:avLst/>
          <a:gdLst/>
          <a:ahLst/>
          <a:cxnLst/>
          <a:rect l="0" t="0" r="0" b="0"/>
          <a:pathLst>
            <a:path>
              <a:moveTo>
                <a:pt x="0" y="11953"/>
              </a:moveTo>
              <a:lnTo>
                <a:pt x="481799" y="119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6000611" y="1829017"/>
        <a:ext cx="24089" cy="24089"/>
      </dsp:txXfrm>
    </dsp:sp>
    <dsp:sp modelId="{76B18DD6-6E09-4C66-9147-F5156004E057}">
      <dsp:nvSpPr>
        <dsp:cNvPr id="0" name=""/>
        <dsp:cNvSpPr/>
      </dsp:nvSpPr>
      <dsp:spPr>
        <a:xfrm>
          <a:off x="5214100" y="3051"/>
          <a:ext cx="1597111" cy="1597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Електричні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прилади</a:t>
          </a:r>
          <a:endParaRPr kumimoji="0" lang="ru-RU" altLang="uk-UA" sz="1600" b="1" i="0" u="none" strike="noStrike" kern="1200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sp:txBody>
      <dsp:txXfrm>
        <a:off x="5447991" y="236942"/>
        <a:ext cx="1129329" cy="1129329"/>
      </dsp:txXfrm>
    </dsp:sp>
    <dsp:sp modelId="{2641A2AE-8BD5-4AD3-8FA5-0B9DBE88BB68}">
      <dsp:nvSpPr>
        <dsp:cNvPr id="0" name=""/>
        <dsp:cNvSpPr/>
      </dsp:nvSpPr>
      <dsp:spPr>
        <a:xfrm rot="19800000">
          <a:off x="6671951" y="2348837"/>
          <a:ext cx="481799" cy="23906"/>
        </a:xfrm>
        <a:custGeom>
          <a:avLst/>
          <a:gdLst/>
          <a:ahLst/>
          <a:cxnLst/>
          <a:rect l="0" t="0" r="0" b="0"/>
          <a:pathLst>
            <a:path>
              <a:moveTo>
                <a:pt x="0" y="11953"/>
              </a:moveTo>
              <a:lnTo>
                <a:pt x="481799" y="119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6900806" y="2348745"/>
        <a:ext cx="24089" cy="24089"/>
      </dsp:txXfrm>
    </dsp:sp>
    <dsp:sp modelId="{C3852FEB-8BE3-482A-91B3-BB7A36B0CAFA}">
      <dsp:nvSpPr>
        <dsp:cNvPr id="0" name=""/>
        <dsp:cNvSpPr/>
      </dsp:nvSpPr>
      <dsp:spPr>
        <a:xfrm>
          <a:off x="7014490" y="1042506"/>
          <a:ext cx="1597111" cy="1597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Побутова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хімія</a:t>
          </a:r>
          <a:endParaRPr kumimoji="0" lang="ru-RU" altLang="uk-UA" sz="1600" b="1" i="0" u="none" strike="noStrike" kern="1200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sp:txBody>
      <dsp:txXfrm>
        <a:off x="7248381" y="1276397"/>
        <a:ext cx="1129329" cy="1129329"/>
      </dsp:txXfrm>
    </dsp:sp>
    <dsp:sp modelId="{27BDA0ED-1404-4C13-B0B2-68E2F91A63DC}">
      <dsp:nvSpPr>
        <dsp:cNvPr id="0" name=""/>
        <dsp:cNvSpPr/>
      </dsp:nvSpPr>
      <dsp:spPr>
        <a:xfrm rot="1800000">
          <a:off x="6671951" y="3388293"/>
          <a:ext cx="481799" cy="23906"/>
        </a:xfrm>
        <a:custGeom>
          <a:avLst/>
          <a:gdLst/>
          <a:ahLst/>
          <a:cxnLst/>
          <a:rect l="0" t="0" r="0" b="0"/>
          <a:pathLst>
            <a:path>
              <a:moveTo>
                <a:pt x="0" y="11953"/>
              </a:moveTo>
              <a:lnTo>
                <a:pt x="481799" y="119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6900806" y="3388201"/>
        <a:ext cx="24089" cy="24089"/>
      </dsp:txXfrm>
    </dsp:sp>
    <dsp:sp modelId="{1802ECA4-8552-4022-ADAB-33D73576469E}">
      <dsp:nvSpPr>
        <dsp:cNvPr id="0" name=""/>
        <dsp:cNvSpPr/>
      </dsp:nvSpPr>
      <dsp:spPr>
        <a:xfrm>
          <a:off x="7014490" y="3121418"/>
          <a:ext cx="1597111" cy="1597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Газ</a:t>
          </a:r>
          <a:endParaRPr kumimoji="0" lang="ru-RU" altLang="uk-UA" sz="1600" b="1" i="0" u="none" strike="noStrike" kern="1200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sp:txBody>
      <dsp:txXfrm>
        <a:off x="7248381" y="3355309"/>
        <a:ext cx="1129329" cy="1129329"/>
      </dsp:txXfrm>
    </dsp:sp>
    <dsp:sp modelId="{18707D02-2A0A-4709-AC9D-FF353C93C274}">
      <dsp:nvSpPr>
        <dsp:cNvPr id="0" name=""/>
        <dsp:cNvSpPr/>
      </dsp:nvSpPr>
      <dsp:spPr>
        <a:xfrm rot="5400000">
          <a:off x="5771756" y="3908021"/>
          <a:ext cx="481799" cy="23906"/>
        </a:xfrm>
        <a:custGeom>
          <a:avLst/>
          <a:gdLst/>
          <a:ahLst/>
          <a:cxnLst/>
          <a:rect l="0" t="0" r="0" b="0"/>
          <a:pathLst>
            <a:path>
              <a:moveTo>
                <a:pt x="0" y="11953"/>
              </a:moveTo>
              <a:lnTo>
                <a:pt x="481799" y="119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6000611" y="3907929"/>
        <a:ext cx="24089" cy="24089"/>
      </dsp:txXfrm>
    </dsp:sp>
    <dsp:sp modelId="{4325CE16-335E-4E64-A680-86B55BD0923B}">
      <dsp:nvSpPr>
        <dsp:cNvPr id="0" name=""/>
        <dsp:cNvSpPr/>
      </dsp:nvSpPr>
      <dsp:spPr>
        <a:xfrm>
          <a:off x="5214100" y="4160873"/>
          <a:ext cx="1597111" cy="1597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Вогонь</a:t>
          </a:r>
          <a:endParaRPr kumimoji="0" lang="ru-RU" altLang="uk-UA" sz="1600" b="1" i="0" u="none" strike="noStrike" kern="1200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sp:txBody>
      <dsp:txXfrm>
        <a:off x="5447991" y="4394764"/>
        <a:ext cx="1129329" cy="1129329"/>
      </dsp:txXfrm>
    </dsp:sp>
    <dsp:sp modelId="{37835785-0E3D-4ED6-A33B-E7F7632D9B86}">
      <dsp:nvSpPr>
        <dsp:cNvPr id="0" name=""/>
        <dsp:cNvSpPr/>
      </dsp:nvSpPr>
      <dsp:spPr>
        <a:xfrm rot="9000000">
          <a:off x="4871561" y="3388293"/>
          <a:ext cx="481799" cy="23906"/>
        </a:xfrm>
        <a:custGeom>
          <a:avLst/>
          <a:gdLst/>
          <a:ahLst/>
          <a:cxnLst/>
          <a:rect l="0" t="0" r="0" b="0"/>
          <a:pathLst>
            <a:path>
              <a:moveTo>
                <a:pt x="0" y="11953"/>
              </a:moveTo>
              <a:lnTo>
                <a:pt x="481799" y="119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10800000">
        <a:off x="5100416" y="3388201"/>
        <a:ext cx="24089" cy="24089"/>
      </dsp:txXfrm>
    </dsp:sp>
    <dsp:sp modelId="{B652EE8F-56C9-4575-96A4-434D9E6E3C51}">
      <dsp:nvSpPr>
        <dsp:cNvPr id="0" name=""/>
        <dsp:cNvSpPr/>
      </dsp:nvSpPr>
      <dsp:spPr>
        <a:xfrm>
          <a:off x="3413710" y="3121418"/>
          <a:ext cx="1597111" cy="1597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Гострі та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ріжучі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предмети</a:t>
          </a:r>
          <a:endParaRPr kumimoji="0" lang="ru-RU" altLang="uk-UA" sz="1600" b="1" i="0" u="none" strike="noStrike" kern="1200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uk-UA" sz="1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3647601" y="3355309"/>
        <a:ext cx="1129329" cy="1129329"/>
      </dsp:txXfrm>
    </dsp:sp>
    <dsp:sp modelId="{32E4412C-198B-43A9-808F-E71A91F7A93B}">
      <dsp:nvSpPr>
        <dsp:cNvPr id="0" name=""/>
        <dsp:cNvSpPr/>
      </dsp:nvSpPr>
      <dsp:spPr>
        <a:xfrm rot="12600000">
          <a:off x="4871561" y="2348837"/>
          <a:ext cx="481799" cy="23906"/>
        </a:xfrm>
        <a:custGeom>
          <a:avLst/>
          <a:gdLst/>
          <a:ahLst/>
          <a:cxnLst/>
          <a:rect l="0" t="0" r="0" b="0"/>
          <a:pathLst>
            <a:path>
              <a:moveTo>
                <a:pt x="0" y="11953"/>
              </a:moveTo>
              <a:lnTo>
                <a:pt x="481799" y="119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10800000">
        <a:off x="5100416" y="2348745"/>
        <a:ext cx="24089" cy="24089"/>
      </dsp:txXfrm>
    </dsp:sp>
    <dsp:sp modelId="{36083502-8129-4B97-9958-645951AFCCC8}">
      <dsp:nvSpPr>
        <dsp:cNvPr id="0" name=""/>
        <dsp:cNvSpPr/>
      </dsp:nvSpPr>
      <dsp:spPr>
        <a:xfrm>
          <a:off x="3413710" y="1042506"/>
          <a:ext cx="1597111" cy="1597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1600" b="1" i="0" u="none" strike="noStrike" kern="1200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Times New Roman" panose="02020603050405020304" pitchFamily="18" charset="0"/>
            </a:rPr>
            <a:t>Ліки</a:t>
          </a:r>
          <a:endParaRPr kumimoji="0" lang="ru-RU" altLang="uk-UA" sz="1600" b="1" i="0" u="none" strike="noStrike" kern="1200" cap="none" normalizeH="0" baseline="0" smtClean="0">
            <a:ln>
              <a:noFill/>
            </a:ln>
            <a:solidFill>
              <a:srgbClr val="3333CC"/>
            </a:solidFill>
            <a:effectLst/>
            <a:latin typeface="Times New Roman" panose="02020603050405020304" pitchFamily="18" charset="0"/>
          </a:endParaRPr>
        </a:p>
      </dsp:txBody>
      <dsp:txXfrm>
        <a:off x="3647601" y="1276397"/>
        <a:ext cx="1129329" cy="1129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9A8D4-403A-4941-BBF8-48E06C9C8B6D}" type="datetimeFigureOut">
              <a:rPr lang="uk-UA" smtClean="0"/>
              <a:pPr/>
              <a:t>11.12.2015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04EAD-2BE3-418D-B10D-C632B519500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607619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04EAD-2BE3-418D-B10D-C632B5195004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50576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04EAD-2BE3-418D-B10D-C632B5195004}" type="slidenum">
              <a:rPr lang="uk-UA" smtClean="0"/>
              <a:pPr/>
              <a:t>10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465697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04EAD-2BE3-418D-B10D-C632B5195004}" type="slidenum">
              <a:rPr lang="uk-UA" smtClean="0"/>
              <a:pPr/>
              <a:t>11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952248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04EAD-2BE3-418D-B10D-C632B5195004}" type="slidenum">
              <a:rPr lang="uk-UA" smtClean="0"/>
              <a:pPr/>
              <a:t>12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074004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04EAD-2BE3-418D-B10D-C632B5195004}" type="slidenum">
              <a:rPr lang="uk-UA" smtClean="0"/>
              <a:pPr/>
              <a:t>13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5406808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04EAD-2BE3-418D-B10D-C632B5195004}" type="slidenum">
              <a:rPr lang="uk-UA" smtClean="0"/>
              <a:pPr/>
              <a:t>14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494172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04EAD-2BE3-418D-B10D-C632B5195004}" type="slidenum">
              <a:rPr lang="uk-UA" smtClean="0"/>
              <a:pPr/>
              <a:t>15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029159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04EAD-2BE3-418D-B10D-C632B5195004}" type="slidenum">
              <a:rPr lang="uk-UA" smtClean="0"/>
              <a:pPr/>
              <a:t>16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9231440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04EAD-2BE3-418D-B10D-C632B5195004}" type="slidenum">
              <a:rPr lang="uk-UA" smtClean="0"/>
              <a:pPr/>
              <a:t>17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3620263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04EAD-2BE3-418D-B10D-C632B5195004}" type="slidenum">
              <a:rPr lang="uk-UA" smtClean="0"/>
              <a:pPr/>
              <a:t>18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7278799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04EAD-2BE3-418D-B10D-C632B5195004}" type="slidenum">
              <a:rPr lang="uk-UA" smtClean="0"/>
              <a:pPr/>
              <a:t>19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33860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04EAD-2BE3-418D-B10D-C632B5195004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8910513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04EAD-2BE3-418D-B10D-C632B5195004}" type="slidenum">
              <a:rPr lang="uk-UA" smtClean="0"/>
              <a:pPr/>
              <a:t>20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0863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04EAD-2BE3-418D-B10D-C632B5195004}" type="slidenum">
              <a:rPr lang="uk-UA" smtClean="0"/>
              <a:pPr/>
              <a:t>21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0606493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04EAD-2BE3-418D-B10D-C632B5195004}" type="slidenum">
              <a:rPr lang="uk-UA" smtClean="0"/>
              <a:pPr/>
              <a:t>22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8860566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04EAD-2BE3-418D-B10D-C632B5195004}" type="slidenum">
              <a:rPr lang="uk-UA" smtClean="0"/>
              <a:pPr/>
              <a:t>23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7531926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04EAD-2BE3-418D-B10D-C632B5195004}" type="slidenum">
              <a:rPr lang="uk-UA" smtClean="0"/>
              <a:pPr/>
              <a:t>24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9968873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04EAD-2BE3-418D-B10D-C632B5195004}" type="slidenum">
              <a:rPr lang="uk-UA" smtClean="0"/>
              <a:pPr/>
              <a:t>25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8917706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04EAD-2BE3-418D-B10D-C632B5195004}" type="slidenum">
              <a:rPr lang="uk-UA" smtClean="0"/>
              <a:pPr/>
              <a:t>26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402827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04EAD-2BE3-418D-B10D-C632B5195004}" type="slidenum">
              <a:rPr lang="uk-UA" smtClean="0"/>
              <a:pPr/>
              <a:t>3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907313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04EAD-2BE3-418D-B10D-C632B5195004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650272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04EAD-2BE3-418D-B10D-C632B5195004}" type="slidenum">
              <a:rPr lang="uk-UA" smtClean="0"/>
              <a:pPr/>
              <a:t>5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84953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04EAD-2BE3-418D-B10D-C632B5195004}" type="slidenum">
              <a:rPr lang="uk-UA" smtClean="0"/>
              <a:pPr/>
              <a:t>6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632096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04EAD-2BE3-418D-B10D-C632B5195004}" type="slidenum">
              <a:rPr lang="uk-UA" smtClean="0"/>
              <a:pPr/>
              <a:t>7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701021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04EAD-2BE3-418D-B10D-C632B5195004}" type="slidenum">
              <a:rPr lang="uk-UA" smtClean="0"/>
              <a:pPr/>
              <a:t>8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206577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04EAD-2BE3-418D-B10D-C632B5195004}" type="slidenum">
              <a:rPr lang="uk-UA" smtClean="0"/>
              <a:pPr/>
              <a:t>9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958052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2A35A-E98B-46B2-9DBB-E9829A00C2E7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="" xmlns:p14="http://schemas.microsoft.com/office/powerpoint/2010/main" val="3951576482"/>
      </p:ext>
    </p:extLst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71691-F5C2-4031-B89B-4832BBDF62BE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="" xmlns:p14="http://schemas.microsoft.com/office/powerpoint/2010/main" val="143481538"/>
      </p:ext>
    </p:extLst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3DBE7-9AA1-4585-98FE-97C80522F2FA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="" xmlns:p14="http://schemas.microsoft.com/office/powerpoint/2010/main" val="1163232030"/>
      </p:ext>
    </p:extLst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4E1A86F-F571-4696-919E-88378EAAEF5F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="" xmlns:p14="http://schemas.microsoft.com/office/powerpoint/2010/main" val="352318106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5ABB7-CABE-4B5C-A9E3-BF850E03AC67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="" xmlns:p14="http://schemas.microsoft.com/office/powerpoint/2010/main" val="75841115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5BF1F-DA90-4EF7-BBE5-B41F7CC946C0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="" xmlns:p14="http://schemas.microsoft.com/office/powerpoint/2010/main" val="3377834847"/>
      </p:ext>
    </p:extLst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7607E-4860-4048-BF60-785351D20782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="" xmlns:p14="http://schemas.microsoft.com/office/powerpoint/2010/main" val="894846466"/>
      </p:ext>
    </p:extLst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190156-C4DA-49FC-81F3-AC215294ED63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="" xmlns:p14="http://schemas.microsoft.com/office/powerpoint/2010/main" val="3901187473"/>
      </p:ext>
    </p:extLst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E7B09-C41E-41EF-B4F1-A45494AE7F0A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="" xmlns:p14="http://schemas.microsoft.com/office/powerpoint/2010/main" val="251552372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C9CF8-B0D8-4C12-93C5-EE21A69A2C15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="" xmlns:p14="http://schemas.microsoft.com/office/powerpoint/2010/main" val="62226471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C46F3-C848-4E0B-B849-D7A090269AF5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="" xmlns:p14="http://schemas.microsoft.com/office/powerpoint/2010/main" val="1352964161"/>
      </p:ext>
    </p:extLst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DCEFC-9D99-44C6-928A-C8C2A09E23B4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="" xmlns:p14="http://schemas.microsoft.com/office/powerpoint/2010/main" val="2782534742"/>
      </p:ext>
    </p:extLst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20182C3-E71E-4432-87C0-30B3F66FFE7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cut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4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2;&#1086;&#1080;%20&#1076;&#1086;&#1082;&#1091;&#1084;&#1077;&#1085;&#1090;&#1099;\&#1052;&#1086;&#1103;%20&#1084;&#1091;&#1079;&#1099;&#1082;&#1072;\iz_multfilmov_-_luntik-glavnaya_tema_get-tune_net.mp3" TargetMode="Externa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Layout" Target="../diagrams/layout3.xml"/><Relationship Id="rId18" Type="http://schemas.openxmlformats.org/officeDocument/2006/relationships/diagramQuickStyle" Target="../diagrams/quickStyle4.xml"/><Relationship Id="rId26" Type="http://schemas.openxmlformats.org/officeDocument/2006/relationships/diagramQuickStyle" Target="../diagrams/quickStyle6.xml"/><Relationship Id="rId39" Type="http://schemas.microsoft.com/office/2007/relationships/diagramDrawing" Target="../diagrams/drawing4.xml"/><Relationship Id="rId3" Type="http://schemas.openxmlformats.org/officeDocument/2006/relationships/image" Target="../media/image4.png"/><Relationship Id="rId21" Type="http://schemas.openxmlformats.org/officeDocument/2006/relationships/diagramLayout" Target="../diagrams/layout5.xml"/><Relationship Id="rId34" Type="http://schemas.microsoft.com/office/2007/relationships/diagramDrawing" Target="../diagrams/drawing3.xml"/><Relationship Id="rId7" Type="http://schemas.openxmlformats.org/officeDocument/2006/relationships/diagramColors" Target="../diagrams/colors1.xml"/><Relationship Id="rId12" Type="http://schemas.openxmlformats.org/officeDocument/2006/relationships/diagramData" Target="../diagrams/data3.xml"/><Relationship Id="rId17" Type="http://schemas.openxmlformats.org/officeDocument/2006/relationships/diagramLayout" Target="../diagrams/layout4.xml"/><Relationship Id="rId25" Type="http://schemas.openxmlformats.org/officeDocument/2006/relationships/diagramLayout" Target="../diagrams/layout6.xml"/><Relationship Id="rId33" Type="http://schemas.microsoft.com/office/2007/relationships/diagramDrawing" Target="../diagrams/drawing2.xml"/><Relationship Id="rId38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6" Type="http://schemas.openxmlformats.org/officeDocument/2006/relationships/diagramData" Target="../diagrams/data4.xml"/><Relationship Id="rId20" Type="http://schemas.openxmlformats.org/officeDocument/2006/relationships/diagramData" Target="../diagrams/data5.xml"/><Relationship Id="rId29" Type="http://schemas.openxmlformats.org/officeDocument/2006/relationships/diagramLayout" Target="../diagrams/layout7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11" Type="http://schemas.openxmlformats.org/officeDocument/2006/relationships/diagramColors" Target="../diagrams/colors2.xml"/><Relationship Id="rId24" Type="http://schemas.openxmlformats.org/officeDocument/2006/relationships/diagramData" Target="../diagrams/data6.xml"/><Relationship Id="rId32" Type="http://schemas.microsoft.com/office/2007/relationships/diagramDrawing" Target="../diagrams/drawing1.xml"/><Relationship Id="rId40" Type="http://schemas.microsoft.com/office/2007/relationships/diagramDrawing" Target="../diagrams/drawing5.xml"/><Relationship Id="rId5" Type="http://schemas.openxmlformats.org/officeDocument/2006/relationships/diagramLayout" Target="../diagrams/layout1.xml"/><Relationship Id="rId15" Type="http://schemas.openxmlformats.org/officeDocument/2006/relationships/diagramColors" Target="../diagrams/colors3.xml"/><Relationship Id="rId23" Type="http://schemas.openxmlformats.org/officeDocument/2006/relationships/diagramColors" Target="../diagrams/colors5.xml"/><Relationship Id="rId28" Type="http://schemas.openxmlformats.org/officeDocument/2006/relationships/diagramData" Target="../diagrams/data7.xml"/><Relationship Id="rId10" Type="http://schemas.openxmlformats.org/officeDocument/2006/relationships/diagramQuickStyle" Target="../diagrams/quickStyle2.xml"/><Relationship Id="rId19" Type="http://schemas.openxmlformats.org/officeDocument/2006/relationships/diagramColors" Target="../diagrams/colors4.xml"/><Relationship Id="rId31" Type="http://schemas.openxmlformats.org/officeDocument/2006/relationships/diagramColors" Target="../diagrams/colors7.xml"/><Relationship Id="rId4" Type="http://schemas.openxmlformats.org/officeDocument/2006/relationships/diagramData" Target="../diagrams/data1.xml"/><Relationship Id="rId9" Type="http://schemas.openxmlformats.org/officeDocument/2006/relationships/diagramLayout" Target="../diagrams/layout2.xml"/><Relationship Id="rId14" Type="http://schemas.openxmlformats.org/officeDocument/2006/relationships/diagramQuickStyle" Target="../diagrams/quickStyle3.xml"/><Relationship Id="rId22" Type="http://schemas.openxmlformats.org/officeDocument/2006/relationships/diagramQuickStyle" Target="../diagrams/quickStyle5.xml"/><Relationship Id="rId27" Type="http://schemas.openxmlformats.org/officeDocument/2006/relationships/diagramColors" Target="../diagrams/colors6.xml"/><Relationship Id="rId30" Type="http://schemas.openxmlformats.org/officeDocument/2006/relationships/diagramQuickStyle" Target="../diagrams/quickStyle7.xml"/><Relationship Id="rId35" Type="http://schemas.microsoft.com/office/2007/relationships/diagramDrawing" Target="../diagrams/drawing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7" name="Picture 3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8" name="Picture 4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4813" cy="1684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1979613" y="2420938"/>
            <a:ext cx="5616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2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endParaRPr lang="uk-UA" altLang="uk-UA" sz="2400" b="1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71" name="WordArt 7"/>
          <p:cNvSpPr>
            <a:spLocks noChangeArrowheads="1" noChangeShapeType="1" noTextEdit="1"/>
          </p:cNvSpPr>
          <p:nvPr/>
        </p:nvSpPr>
        <p:spPr bwMode="auto">
          <a:xfrm>
            <a:off x="2051050" y="2133600"/>
            <a:ext cx="5041900" cy="308135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995"/>
              </a:avLst>
            </a:prstTxWarp>
          </a:bodyPr>
          <a:lstStyle/>
          <a:p>
            <a:pPr algn="ctr"/>
            <a:r>
              <a:rPr lang="uk-UA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Дитина вдома.</a:t>
            </a:r>
          </a:p>
          <a:p>
            <a:pPr algn="ctr"/>
            <a:r>
              <a:rPr lang="uk-UA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 Побутові</a:t>
            </a:r>
          </a:p>
          <a:p>
            <a:pPr algn="ctr"/>
            <a:r>
              <a:rPr lang="uk-UA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небезпеки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981075"/>
            <a:ext cx="8229600" cy="782638"/>
          </a:xfrm>
          <a:noFill/>
          <a:ln/>
        </p:spPr>
        <p:txBody>
          <a:bodyPr/>
          <a:lstStyle/>
          <a:p>
            <a:r>
              <a:rPr lang="uk-UA" altLang="uk-UA" sz="3200" b="1">
                <a:solidFill>
                  <a:srgbClr val="3333CC"/>
                </a:solidFill>
                <a:latin typeface="Times New Roman" panose="02020603050405020304" pitchFamily="18" charset="0"/>
              </a:rPr>
              <a:t>Небезпека 3.</a:t>
            </a:r>
            <a:r>
              <a:rPr lang="uk-UA" altLang="uk-UA" sz="3200">
                <a:latin typeface="Times New Roman" panose="02020603050405020304" pitchFamily="18" charset="0"/>
              </a:rPr>
              <a:t> </a:t>
            </a:r>
            <a:br>
              <a:rPr lang="uk-UA" altLang="uk-UA" sz="3200">
                <a:latin typeface="Times New Roman" panose="02020603050405020304" pitchFamily="18" charset="0"/>
              </a:rPr>
            </a:br>
            <a:r>
              <a:rPr lang="uk-UA" altLang="uk-UA" sz="3200" b="1">
                <a:solidFill>
                  <a:srgbClr val="3333CC"/>
                </a:solidFill>
                <a:latin typeface="Times New Roman" panose="02020603050405020304" pitchFamily="18" charset="0"/>
              </a:rPr>
              <a:t>Побутова хімія</a:t>
            </a:r>
            <a:endParaRPr lang="ru-RU" altLang="uk-UA" sz="3200" b="1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292600"/>
            <a:ext cx="18002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44675"/>
            <a:ext cx="2136775" cy="198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221163"/>
            <a:ext cx="2497138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51038"/>
            <a:ext cx="269240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916113"/>
            <a:ext cx="2265362" cy="226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860800"/>
            <a:ext cx="2263775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>
          <a:xfrm>
            <a:off x="1403350" y="908050"/>
            <a:ext cx="6769100" cy="649288"/>
          </a:xfrm>
          <a:noFill/>
          <a:ln/>
        </p:spPr>
        <p:txBody>
          <a:bodyPr/>
          <a:lstStyle/>
          <a:p>
            <a:r>
              <a:rPr lang="uk-UA" altLang="uk-UA" sz="4000" b="1">
                <a:solidFill>
                  <a:srgbClr val="FF0000"/>
                </a:solidFill>
                <a:latin typeface="Times New Roman" panose="02020603050405020304" pitchFamily="18" charset="0"/>
              </a:rPr>
              <a:t>Правила</a:t>
            </a:r>
            <a:endParaRPr lang="ru-RU" altLang="uk-UA" sz="4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1700213"/>
            <a:ext cx="7272338" cy="3384550"/>
          </a:xfrm>
          <a:noFill/>
          <a:ln/>
        </p:spPr>
        <p:txBody>
          <a:bodyPr/>
          <a:lstStyle/>
          <a:p>
            <a:r>
              <a:rPr lang="uk-UA" altLang="uk-UA" sz="2800" b="1">
                <a:latin typeface="Times New Roman" panose="02020603050405020304" pitchFamily="18" charset="0"/>
              </a:rPr>
              <a:t>Незнайомі предмети до рук не бери.</a:t>
            </a:r>
            <a:r>
              <a:rPr lang="ru-RU" altLang="uk-UA" sz="2800" b="1">
                <a:latin typeface="Times New Roman" panose="02020603050405020304" pitchFamily="18" charset="0"/>
              </a:rPr>
              <a:t> </a:t>
            </a:r>
          </a:p>
          <a:p>
            <a:r>
              <a:rPr lang="uk-UA" altLang="uk-UA" sz="2800" b="1">
                <a:latin typeface="Times New Roman" panose="02020603050405020304" pitchFamily="18" charset="0"/>
              </a:rPr>
              <a:t>Не відкривай жодних упаковок із побутовою хімією.</a:t>
            </a:r>
          </a:p>
          <a:p>
            <a:r>
              <a:rPr lang="uk-UA" altLang="uk-UA" sz="2800" b="1">
                <a:latin typeface="Times New Roman" panose="02020603050405020304" pitchFamily="18" charset="0"/>
              </a:rPr>
              <a:t>Отруйні і вибухонебезпечні речовини, повинні зберігатися окремо. </a:t>
            </a:r>
          </a:p>
          <a:p>
            <a:r>
              <a:rPr lang="uk-UA" altLang="uk-UA" sz="2800" b="1">
                <a:latin typeface="Times New Roman" panose="02020603050405020304" pitchFamily="18" charset="0"/>
              </a:rPr>
              <a:t>Не користуйся сірниками поблизу банок або пляшок із різким запахом.</a:t>
            </a:r>
          </a:p>
          <a:p>
            <a:endParaRPr lang="ru-RU" altLang="uk-UA" sz="28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4" name="Rectangle 6"/>
          <p:cNvSpPr>
            <a:spLocks noGrp="1" noChangeArrowheads="1"/>
          </p:cNvSpPr>
          <p:nvPr>
            <p:ph type="title"/>
          </p:nvPr>
        </p:nvSpPr>
        <p:spPr>
          <a:xfrm>
            <a:off x="914400" y="981075"/>
            <a:ext cx="8229600" cy="1143000"/>
          </a:xfrm>
          <a:noFill/>
          <a:ln/>
        </p:spPr>
        <p:txBody>
          <a:bodyPr/>
          <a:lstStyle/>
          <a:p>
            <a:r>
              <a:rPr lang="uk-UA" altLang="uk-UA" sz="3200" b="1">
                <a:solidFill>
                  <a:srgbClr val="3333CC"/>
                </a:solidFill>
                <a:latin typeface="Times New Roman" panose="02020603050405020304" pitchFamily="18" charset="0"/>
              </a:rPr>
              <a:t>Небезпека 4. </a:t>
            </a:r>
            <a:br>
              <a:rPr lang="uk-UA" altLang="uk-UA" sz="3200" b="1">
                <a:solidFill>
                  <a:srgbClr val="3333CC"/>
                </a:solidFill>
                <a:latin typeface="Times New Roman" panose="02020603050405020304" pitchFamily="18" charset="0"/>
              </a:rPr>
            </a:br>
            <a:r>
              <a:rPr lang="uk-UA" altLang="uk-UA" sz="3200" b="1">
                <a:solidFill>
                  <a:srgbClr val="3333CC"/>
                </a:solidFill>
                <a:latin typeface="Times New Roman" panose="02020603050405020304" pitchFamily="18" charset="0"/>
              </a:rPr>
              <a:t>Вогонь </a:t>
            </a:r>
            <a:endParaRPr lang="ru-RU" altLang="uk-UA" sz="3200" b="1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92600"/>
            <a:ext cx="2322513" cy="174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4292600"/>
            <a:ext cx="178276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133600"/>
            <a:ext cx="3201988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20" name="Picture 8" descr="benga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54475"/>
            <a:ext cx="2449513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7" descr="Qaz_26090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989138"/>
            <a:ext cx="2338388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5" name="Rectangle 7"/>
          <p:cNvSpPr>
            <a:spLocks noGrp="1" noChangeArrowheads="1"/>
          </p:cNvSpPr>
          <p:nvPr>
            <p:ph type="title"/>
          </p:nvPr>
        </p:nvSpPr>
        <p:spPr>
          <a:xfrm>
            <a:off x="900113" y="981075"/>
            <a:ext cx="7870825" cy="782638"/>
          </a:xfrm>
          <a:noFill/>
          <a:ln/>
        </p:spPr>
        <p:txBody>
          <a:bodyPr/>
          <a:lstStyle/>
          <a:p>
            <a:r>
              <a:rPr lang="uk-UA" altLang="uk-UA" sz="3600" b="1">
                <a:solidFill>
                  <a:schemeClr val="hlink"/>
                </a:solidFill>
                <a:latin typeface="Times New Roman" panose="02020603050405020304" pitchFamily="18" charset="0"/>
              </a:rPr>
              <a:t>За малюнками складіть правила</a:t>
            </a:r>
            <a:endParaRPr lang="ru-RU" altLang="uk-UA" sz="3600" b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060575"/>
            <a:ext cx="3168650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060575"/>
            <a:ext cx="3886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149725"/>
            <a:ext cx="14478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292600"/>
            <a:ext cx="20955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908050"/>
            <a:ext cx="8229600" cy="1368425"/>
          </a:xfrm>
          <a:noFill/>
          <a:ln/>
          <a:effectLst>
            <a:outerShdw dist="40161" dir="1106097" algn="ctr" rotWithShape="0">
              <a:srgbClr val="990000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uk-UA" altLang="uk-UA" sz="4000" b="1">
                <a:solidFill>
                  <a:srgbClr val="FF0000"/>
                </a:solidFill>
                <a:latin typeface="Times New Roman" panose="02020603050405020304" pitchFamily="18" charset="0"/>
              </a:rPr>
              <a:t>При пожежі дзвони:</a:t>
            </a:r>
            <a:br>
              <a:rPr lang="uk-UA" altLang="uk-UA" sz="4000" b="1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uk-UA" altLang="uk-UA" sz="4000" b="1">
                <a:solidFill>
                  <a:srgbClr val="FF0000"/>
                </a:solidFill>
                <a:latin typeface="Times New Roman" panose="02020603050405020304" pitchFamily="18" charset="0"/>
              </a:rPr>
              <a:t>101</a:t>
            </a:r>
          </a:p>
        </p:txBody>
      </p:sp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133600"/>
            <a:ext cx="5224462" cy="391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uk-UA" altLang="uk-UA"/>
          </a:p>
        </p:txBody>
      </p:sp>
      <p:pic>
        <p:nvPicPr>
          <p:cNvPr id="58371" name="Содержимое 3" descr="priroda-46.jpg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8372" name="Рисунок 4" descr="nasekomoe-54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358298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Рисунок 6" descr="d85ad6b5f6ac39cc5a0a842a33faba29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4652963"/>
            <a:ext cx="21907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Рисунок 9" descr="ff67f2a85dc19023db6da925c6854dcc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636838"/>
            <a:ext cx="3276600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iz_multfilmov_-_luntik-glavnaya_tema_get-tune_ne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2372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20" fill="hold"/>
                                        <p:tgtEl>
                                          <p:spTgt spid="583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37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981075"/>
            <a:ext cx="8229600" cy="1143000"/>
          </a:xfrm>
          <a:noFill/>
          <a:ln/>
        </p:spPr>
        <p:txBody>
          <a:bodyPr/>
          <a:lstStyle/>
          <a:p>
            <a:r>
              <a:rPr lang="uk-UA" altLang="uk-UA" sz="3200" b="1">
                <a:solidFill>
                  <a:srgbClr val="3333CC"/>
                </a:solidFill>
                <a:latin typeface="Times New Roman" panose="02020603050405020304" pitchFamily="18" charset="0"/>
              </a:rPr>
              <a:t>Небезпека 5. </a:t>
            </a:r>
            <a:br>
              <a:rPr lang="uk-UA" altLang="uk-UA" sz="3200" b="1">
                <a:solidFill>
                  <a:srgbClr val="3333CC"/>
                </a:solidFill>
                <a:latin typeface="Times New Roman" panose="02020603050405020304" pitchFamily="18" charset="0"/>
              </a:rPr>
            </a:br>
            <a:r>
              <a:rPr lang="uk-UA" altLang="uk-UA" sz="3200" b="1">
                <a:solidFill>
                  <a:srgbClr val="3333CC"/>
                </a:solidFill>
                <a:latin typeface="Times New Roman" panose="02020603050405020304" pitchFamily="18" charset="0"/>
              </a:rPr>
              <a:t>Електричні прилади.</a:t>
            </a:r>
            <a:endParaRPr lang="ru-RU" altLang="uk-UA" sz="3200" b="1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205038"/>
            <a:ext cx="1512888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133600"/>
            <a:ext cx="2730500" cy="19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076700"/>
            <a:ext cx="1785938" cy="207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276475"/>
            <a:ext cx="115252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789363"/>
            <a:ext cx="1655763" cy="114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6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860800"/>
            <a:ext cx="2160588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914400" y="1773238"/>
            <a:ext cx="7402513" cy="3849687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altLang="uk-UA" sz="2400" b="1">
                <a:latin typeface="Times New Roman" panose="02020603050405020304" pitchFamily="18" charset="0"/>
              </a:rPr>
              <a:t>Ніколи не вмикай і не вимикай електроприлади мокрими руками .</a:t>
            </a:r>
          </a:p>
          <a:p>
            <a:pPr>
              <a:lnSpc>
                <a:spcPct val="80000"/>
              </a:lnSpc>
            </a:pPr>
            <a:r>
              <a:rPr lang="uk-UA" altLang="uk-UA" sz="2400" b="1">
                <a:latin typeface="Times New Roman" panose="02020603050405020304" pitchFamily="18" charset="0"/>
              </a:rPr>
              <a:t> Не забувай вимикати електроприлади з розетки. </a:t>
            </a:r>
          </a:p>
          <a:p>
            <a:pPr>
              <a:lnSpc>
                <a:spcPct val="80000"/>
              </a:lnSpc>
            </a:pPr>
            <a:r>
              <a:rPr lang="uk-UA" altLang="uk-UA" sz="2400" b="1">
                <a:latin typeface="Times New Roman" panose="02020603050405020304" pitchFamily="18" charset="0"/>
              </a:rPr>
              <a:t> Стеж, щоб електроприлади завжди були справні, щоб у них не потрапляла вода .</a:t>
            </a:r>
          </a:p>
          <a:p>
            <a:pPr>
              <a:lnSpc>
                <a:spcPct val="80000"/>
              </a:lnSpc>
            </a:pPr>
            <a:r>
              <a:rPr lang="uk-UA" altLang="uk-UA" sz="2400" b="1">
                <a:latin typeface="Times New Roman" panose="02020603050405020304" pitchFamily="18" charset="0"/>
              </a:rPr>
              <a:t>Не торкайся пошкоджених проводів, зламаних розеток. Обірвані проводи обходь якомога далі. </a:t>
            </a:r>
          </a:p>
          <a:p>
            <a:pPr>
              <a:lnSpc>
                <a:spcPct val="80000"/>
              </a:lnSpc>
            </a:pPr>
            <a:r>
              <a:rPr lang="uk-UA" altLang="uk-UA" sz="2400" b="1">
                <a:latin typeface="Times New Roman" panose="02020603050405020304" pitchFamily="18" charset="0"/>
              </a:rPr>
              <a:t> Грай в комп’ютерні ігри та дивись телевізор не більше півгодини на день.</a:t>
            </a:r>
          </a:p>
          <a:p>
            <a:pPr>
              <a:lnSpc>
                <a:spcPct val="80000"/>
              </a:lnSpc>
            </a:pPr>
            <a:endParaRPr lang="ru-RU" altLang="uk-UA" sz="2400" b="1">
              <a:latin typeface="Times New Roman" panose="02020603050405020304" pitchFamily="18" charset="0"/>
            </a:endParaRPr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title"/>
          </p:nvPr>
        </p:nvSpPr>
        <p:spPr>
          <a:xfrm>
            <a:off x="539750" y="1052513"/>
            <a:ext cx="8229600" cy="652462"/>
          </a:xfrm>
          <a:noFill/>
          <a:ln/>
        </p:spPr>
        <p:txBody>
          <a:bodyPr/>
          <a:lstStyle/>
          <a:p>
            <a:r>
              <a:rPr lang="uk-UA" altLang="uk-UA" sz="4000" b="1">
                <a:solidFill>
                  <a:srgbClr val="FF0000"/>
                </a:solidFill>
                <a:latin typeface="Times New Roman" panose="02020603050405020304" pitchFamily="18" charset="0"/>
              </a:rPr>
              <a:t>Правила</a:t>
            </a:r>
            <a:endParaRPr lang="ru-RU" altLang="uk-UA" sz="4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9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9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9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9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9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9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9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9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9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9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0" grpId="0" build="p"/>
      <p:bldP spid="389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1052513"/>
            <a:ext cx="8229600" cy="1143000"/>
          </a:xfrm>
          <a:noFill/>
          <a:ln/>
        </p:spPr>
        <p:txBody>
          <a:bodyPr/>
          <a:lstStyle/>
          <a:p>
            <a:r>
              <a:rPr lang="uk-UA" altLang="uk-UA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Небезпека 6. </a:t>
            </a:r>
            <a:br>
              <a:rPr lang="uk-UA" altLang="uk-UA" sz="3200" b="1">
                <a:solidFill>
                  <a:schemeClr val="hlink"/>
                </a:solidFill>
                <a:latin typeface="Times New Roman" panose="02020603050405020304" pitchFamily="18" charset="0"/>
              </a:rPr>
            </a:br>
            <a:r>
              <a:rPr lang="uk-UA" altLang="uk-UA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Обережно, газ!</a:t>
            </a:r>
            <a:endParaRPr lang="ru-RU" altLang="uk-UA" sz="3200" b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16013" y="2205038"/>
            <a:ext cx="6769100" cy="3921125"/>
          </a:xfrm>
          <a:noFill/>
          <a:ln/>
        </p:spPr>
        <p:txBody>
          <a:bodyPr/>
          <a:lstStyle/>
          <a:p>
            <a:pPr marL="0" indent="0">
              <a:buFontTx/>
              <a:buNone/>
            </a:pPr>
            <a:r>
              <a:rPr lang="uk-UA" altLang="uk-UA" b="1">
                <a:latin typeface="Times New Roman" panose="02020603050405020304" pitchFamily="18" charset="0"/>
              </a:rPr>
              <a:t>Не потрібні плитці дрова.</a:t>
            </a:r>
          </a:p>
          <a:p>
            <a:pPr marL="0" indent="0">
              <a:buFontTx/>
              <a:buNone/>
            </a:pPr>
            <a:r>
              <a:rPr lang="uk-UA" altLang="uk-UA" b="1">
                <a:latin typeface="Times New Roman" panose="02020603050405020304" pitchFamily="18" charset="0"/>
              </a:rPr>
              <a:t>Встане мама вранці-рано,</a:t>
            </a:r>
          </a:p>
          <a:p>
            <a:pPr marL="0" indent="0">
              <a:buFontTx/>
              <a:buNone/>
            </a:pPr>
            <a:r>
              <a:rPr lang="uk-UA" altLang="uk-UA" b="1">
                <a:latin typeface="Times New Roman" panose="02020603050405020304" pitchFamily="18" charset="0"/>
              </a:rPr>
              <a:t>Поверне легенький краник,</a:t>
            </a:r>
          </a:p>
          <a:p>
            <a:pPr marL="0" indent="0">
              <a:buFontTx/>
              <a:buNone/>
            </a:pPr>
            <a:r>
              <a:rPr lang="uk-UA" altLang="uk-UA" b="1">
                <a:latin typeface="Times New Roman" panose="02020603050405020304" pitchFamily="18" charset="0"/>
              </a:rPr>
              <a:t>Сірником чиркне — і враз Спалахне у плитці...</a:t>
            </a:r>
            <a:endParaRPr lang="ru-RU" altLang="uk-UA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8" name="Picture 6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1844675"/>
            <a:ext cx="7329488" cy="4176713"/>
          </a:xfrm>
          <a:noFill/>
          <a:ln/>
        </p:spPr>
        <p:txBody>
          <a:bodyPr/>
          <a:lstStyle/>
          <a:p>
            <a:r>
              <a:rPr lang="uk-UA" altLang="uk-UA" sz="2400" b="1">
                <a:latin typeface="Times New Roman" panose="02020603050405020304" pitchFamily="18" charset="0"/>
              </a:rPr>
              <a:t>Якщо ти відчув запах газу, негайно поклич дорослих.</a:t>
            </a:r>
          </a:p>
          <a:p>
            <a:r>
              <a:rPr lang="uk-UA" altLang="uk-UA" sz="2400" b="1">
                <a:latin typeface="Times New Roman" panose="02020603050405020304" pitchFamily="18" charset="0"/>
              </a:rPr>
              <a:t>Відчини широко вікно і провітри квартиру.</a:t>
            </a:r>
          </a:p>
          <a:p>
            <a:r>
              <a:rPr lang="uk-UA" altLang="uk-UA" sz="2400" b="1">
                <a:latin typeface="Times New Roman" panose="02020603050405020304" pitchFamily="18" charset="0"/>
              </a:rPr>
              <a:t>Якщо відчувається запах газу, не вмикай світло і не запалюй вогонь, бо вибухне.</a:t>
            </a:r>
            <a:endParaRPr lang="ru-RU" altLang="uk-UA" sz="2400" b="1">
              <a:latin typeface="Times New Roman" panose="02020603050405020304" pitchFamily="18" charset="0"/>
            </a:endParaRPr>
          </a:p>
        </p:txBody>
      </p:sp>
      <p:sp>
        <p:nvSpPr>
          <p:cNvPr id="54281" name="Rectangle 9"/>
          <p:cNvSpPr>
            <a:spLocks noGrp="1" noChangeArrowheads="1"/>
          </p:cNvSpPr>
          <p:nvPr>
            <p:ph type="title"/>
          </p:nvPr>
        </p:nvSpPr>
        <p:spPr>
          <a:xfrm>
            <a:off x="539750" y="981075"/>
            <a:ext cx="8229600" cy="782638"/>
          </a:xfrm>
          <a:noFill/>
          <a:ln/>
        </p:spPr>
        <p:txBody>
          <a:bodyPr/>
          <a:lstStyle/>
          <a:p>
            <a:r>
              <a:rPr lang="uk-UA" altLang="uk-UA" b="1">
                <a:solidFill>
                  <a:srgbClr val="FF0000"/>
                </a:solidFill>
                <a:latin typeface="Times New Roman" panose="02020603050405020304" pitchFamily="18" charset="0"/>
              </a:rPr>
              <a:t>Правила</a:t>
            </a:r>
            <a:endParaRPr lang="ru-RU" altLang="uk-UA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uk-UA" altLang="uk-UA"/>
          </a:p>
        </p:txBody>
      </p:sp>
      <p:sp>
        <p:nvSpPr>
          <p:cNvPr id="40968" name="Rectangle 8"/>
          <p:cNvSpPr>
            <a:spLocks noGrp="1" noChangeArrowheads="1"/>
          </p:cNvSpPr>
          <p:nvPr>
            <p:ph type="title"/>
          </p:nvPr>
        </p:nvSpPr>
        <p:spPr>
          <a:xfrm>
            <a:off x="900113" y="1628775"/>
            <a:ext cx="7667625" cy="3816350"/>
          </a:xfrm>
          <a:noFill/>
          <a:ln/>
        </p:spPr>
        <p:txBody>
          <a:bodyPr/>
          <a:lstStyle/>
          <a:p>
            <a:pPr algn="l"/>
            <a:r>
              <a:rPr lang="uk-UA" altLang="uk-UA" sz="4800" b="1">
                <a:solidFill>
                  <a:srgbClr val="3333CC"/>
                </a:solidFill>
                <a:latin typeface="Times New Roman" panose="02020603050405020304" pitchFamily="18" charset="0"/>
              </a:rPr>
              <a:t>Нумо, діти, підведіться,</a:t>
            </a:r>
            <a:br>
              <a:rPr lang="uk-UA" altLang="uk-UA" sz="4800" b="1">
                <a:solidFill>
                  <a:srgbClr val="3333CC"/>
                </a:solidFill>
                <a:latin typeface="Times New Roman" panose="02020603050405020304" pitchFamily="18" charset="0"/>
              </a:rPr>
            </a:br>
            <a:r>
              <a:rPr lang="uk-UA" altLang="uk-UA" sz="4800" b="1">
                <a:solidFill>
                  <a:srgbClr val="3333CC"/>
                </a:solidFill>
                <a:latin typeface="Times New Roman" panose="02020603050405020304" pitchFamily="18" charset="0"/>
              </a:rPr>
              <a:t>Одне одному всміхніться!</a:t>
            </a:r>
            <a:br>
              <a:rPr lang="uk-UA" altLang="uk-UA" sz="4800" b="1">
                <a:solidFill>
                  <a:srgbClr val="3333CC"/>
                </a:solidFill>
                <a:latin typeface="Times New Roman" panose="02020603050405020304" pitchFamily="18" charset="0"/>
              </a:rPr>
            </a:br>
            <a:r>
              <a:rPr lang="uk-UA" altLang="uk-UA" sz="4800" b="1">
                <a:solidFill>
                  <a:srgbClr val="3333CC"/>
                </a:solidFill>
                <a:latin typeface="Times New Roman" panose="02020603050405020304" pitchFamily="18" charset="0"/>
              </a:rPr>
              <a:t>Пролунав уже дзвінок —</a:t>
            </a:r>
            <a:br>
              <a:rPr lang="uk-UA" altLang="uk-UA" sz="4800" b="1">
                <a:solidFill>
                  <a:srgbClr val="3333CC"/>
                </a:solidFill>
                <a:latin typeface="Times New Roman" panose="02020603050405020304" pitchFamily="18" charset="0"/>
              </a:rPr>
            </a:br>
            <a:r>
              <a:rPr lang="uk-UA" altLang="uk-UA" sz="4800" b="1">
                <a:solidFill>
                  <a:srgbClr val="3333CC"/>
                </a:solidFill>
                <a:latin typeface="Times New Roman" panose="02020603050405020304" pitchFamily="18" charset="0"/>
              </a:rPr>
              <a:t>Починаємо урок.</a:t>
            </a:r>
            <a:endParaRPr lang="ru-RU" altLang="uk-UA" sz="4800" b="1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420938"/>
            <a:ext cx="5419725" cy="350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196975"/>
            <a:ext cx="8229600" cy="1143000"/>
          </a:xfrm>
          <a:noFill/>
          <a:ln/>
          <a:effectLst>
            <a:outerShdw dist="40161" dir="1106097" algn="ctr" rotWithShape="0">
              <a:srgbClr val="990000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uk-UA" altLang="uk-UA" sz="4000" b="1">
                <a:solidFill>
                  <a:srgbClr val="FF0000"/>
                </a:solidFill>
                <a:latin typeface="Times New Roman" panose="02020603050405020304" pitchFamily="18" charset="0"/>
              </a:rPr>
              <a:t>Якщо у квартирі пахне газом, телефонуй 104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981075"/>
            <a:ext cx="8229600" cy="782638"/>
          </a:xfrm>
          <a:noFill/>
          <a:ln/>
        </p:spPr>
        <p:txBody>
          <a:bodyPr/>
          <a:lstStyle/>
          <a:p>
            <a:r>
              <a:rPr lang="uk-UA" altLang="uk-UA" b="1">
                <a:solidFill>
                  <a:schemeClr val="hlink"/>
                </a:solidFill>
                <a:latin typeface="Times New Roman" panose="02020603050405020304" pitchFamily="18" charset="0"/>
              </a:rPr>
              <a:t>Робота з підручником</a:t>
            </a:r>
            <a:endParaRPr lang="ru-RU" altLang="uk-UA" b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989138"/>
            <a:ext cx="3297238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971550" y="1314450"/>
            <a:ext cx="74168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uk-UA" altLang="uk-UA" b="1" i="1"/>
              <a:t>	</a:t>
            </a:r>
            <a:r>
              <a:rPr lang="uk-UA" altLang="uk-UA" sz="3200" b="1">
                <a:solidFill>
                  <a:srgbClr val="3333CC"/>
                </a:solidFill>
                <a:latin typeface="Times New Roman" panose="02020603050405020304" pitchFamily="18" charset="0"/>
              </a:rPr>
              <a:t>Робота в парах на картках</a:t>
            </a:r>
          </a:p>
          <a:p>
            <a:endParaRPr lang="uk-UA" altLang="uk-UA" sz="3200" b="1">
              <a:latin typeface="Times New Roman" panose="02020603050405020304" pitchFamily="18" charset="0"/>
            </a:endParaRPr>
          </a:p>
          <a:p>
            <a:r>
              <a:rPr lang="uk-UA" altLang="uk-UA" b="1"/>
              <a:t>—</a:t>
            </a:r>
            <a:r>
              <a:rPr lang="ru-RU" altLang="uk-UA"/>
              <a:t> </a:t>
            </a:r>
            <a:r>
              <a:rPr lang="uk-UA" altLang="uk-UA" sz="3200" b="1">
                <a:latin typeface="Times New Roman" panose="02020603050405020304" pitchFamily="18" charset="0"/>
              </a:rPr>
              <a:t>Запишіть номери телефонів , за якими можна викликати допомогу в разі виникнення загрози.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284538"/>
            <a:ext cx="2647950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284538"/>
            <a:ext cx="2360613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2339975" y="1196975"/>
            <a:ext cx="44513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uk-UA" altLang="uk-UA" sz="4400" b="1" i="1">
                <a:solidFill>
                  <a:srgbClr val="3333CC"/>
                </a:solidFill>
                <a:latin typeface="Times New Roman" panose="02020603050405020304" pitchFamily="18" charset="0"/>
              </a:rPr>
              <a:t>Гра «Так чи ні?»</a:t>
            </a:r>
            <a:r>
              <a:rPr lang="uk-UA" altLang="uk-UA" sz="44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900113" y="1941513"/>
            <a:ext cx="74168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3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3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3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3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3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uk-UA"/>
              <a:t>•	</a:t>
            </a:r>
            <a:r>
              <a:rPr lang="uk-UA" altLang="uk-UA" sz="2000" b="1">
                <a:latin typeface="Times New Roman" panose="02020603050405020304" pitchFamily="18" charset="0"/>
              </a:rPr>
              <a:t>Не потрібно торкатися чайника, який стоїть на вогні, оскільки він... (гарячий).</a:t>
            </a:r>
            <a:endParaRPr lang="ru-RU" altLang="uk-UA" sz="2000" b="1">
              <a:latin typeface="Times New Roman" panose="02020603050405020304" pitchFamily="18" charset="0"/>
            </a:endParaRPr>
          </a:p>
          <a:p>
            <a:r>
              <a:rPr lang="uk-UA" altLang="uk-UA" sz="2000" b="1">
                <a:latin typeface="Times New Roman" panose="02020603050405020304" pitchFamily="18" charset="0"/>
              </a:rPr>
              <a:t>•	Відкрита електрична розетка — це... (небезпека).</a:t>
            </a:r>
            <a:endParaRPr lang="ru-RU" altLang="uk-UA" sz="2000" b="1">
              <a:latin typeface="Times New Roman" panose="02020603050405020304" pitchFamily="18" charset="0"/>
            </a:endParaRPr>
          </a:p>
          <a:p>
            <a:r>
              <a:rPr lang="uk-UA" altLang="uk-UA" sz="2000" b="1">
                <a:latin typeface="Times New Roman" panose="02020603050405020304" pitchFamily="18" charset="0"/>
              </a:rPr>
              <a:t>•	Не потрібно брати пральний порошок, оскільки він... (отруйний).</a:t>
            </a:r>
            <a:endParaRPr lang="ru-RU" altLang="uk-UA" sz="2000" b="1">
              <a:latin typeface="Times New Roman" panose="02020603050405020304" pitchFamily="18" charset="0"/>
            </a:endParaRPr>
          </a:p>
          <a:p>
            <a:r>
              <a:rPr lang="uk-UA" altLang="uk-UA" sz="2000" b="1">
                <a:latin typeface="Times New Roman" panose="02020603050405020304" pitchFamily="18" charset="0"/>
              </a:rPr>
              <a:t>•	Щоб різати папір, тобі потрібні... (ножиці).</a:t>
            </a:r>
            <a:endParaRPr lang="ru-RU" altLang="uk-UA" sz="2000" b="1">
              <a:latin typeface="Times New Roman" panose="02020603050405020304" pitchFamily="18" charset="0"/>
            </a:endParaRPr>
          </a:p>
          <a:p>
            <a:r>
              <a:rPr lang="uk-UA" altLang="uk-UA" sz="2000" b="1">
                <a:latin typeface="Times New Roman" panose="02020603050405020304" pitchFamily="18" charset="0"/>
              </a:rPr>
              <a:t>•	Ніж — це... (гострий) предмет.</a:t>
            </a:r>
            <a:endParaRPr lang="ru-RU" altLang="uk-UA" sz="2000" b="1">
              <a:latin typeface="Times New Roman" panose="02020603050405020304" pitchFamily="18" charset="0"/>
            </a:endParaRPr>
          </a:p>
          <a:p>
            <a:r>
              <a:rPr lang="uk-UA" altLang="uk-UA" sz="2000" b="1">
                <a:latin typeface="Times New Roman" panose="02020603050405020304" pitchFamily="18" charset="0"/>
              </a:rPr>
              <a:t>•	Якщо стався... (нещасний) випадок, потрібно викликати «Швидку допомогу».</a:t>
            </a:r>
            <a:endParaRPr lang="ru-RU" altLang="uk-UA" sz="2000" b="1">
              <a:latin typeface="Times New Roman" panose="02020603050405020304" pitchFamily="18" charset="0"/>
            </a:endParaRPr>
          </a:p>
          <a:p>
            <a:r>
              <a:rPr lang="uk-UA" altLang="uk-UA" sz="2000" b="1">
                <a:latin typeface="Times New Roman" panose="02020603050405020304" pitchFamily="18" charset="0"/>
              </a:rPr>
              <a:t>•	Електрична... (розетка) може бути небезпечною, якщо сунути в неї пальці.</a:t>
            </a:r>
            <a:endParaRPr lang="ru-RU" altLang="uk-UA" sz="2000" b="1">
              <a:latin typeface="Times New Roman" panose="02020603050405020304" pitchFamily="18" charset="0"/>
            </a:endParaRPr>
          </a:p>
          <a:p>
            <a:r>
              <a:rPr lang="uk-UA" altLang="uk-UA" sz="2000">
                <a:latin typeface="Times New Roman" panose="02020603050405020304" pitchFamily="18" charset="0"/>
              </a:rPr>
              <a:t>•	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18487" cy="652463"/>
          </a:xfrm>
          <a:noFill/>
          <a:ln/>
        </p:spPr>
        <p:txBody>
          <a:bodyPr/>
          <a:lstStyle/>
          <a:p>
            <a:r>
              <a:rPr lang="uk-UA" altLang="uk-UA" sz="3600" b="1" i="1">
                <a:solidFill>
                  <a:srgbClr val="3333CC"/>
                </a:solidFill>
                <a:latin typeface="Times New Roman" panose="02020603050405020304" pitchFamily="18" charset="0"/>
              </a:rPr>
              <a:t>Гра «Підкажи словечко»</a:t>
            </a:r>
            <a:endParaRPr lang="ru-RU" altLang="uk-UA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4813" cy="1684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979613" y="2420938"/>
            <a:ext cx="561657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2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uk-UA" altLang="uk-UA" sz="2400" b="1">
                <a:solidFill>
                  <a:srgbClr val="3333CC"/>
                </a:solidFill>
                <a:latin typeface="Times New Roman" panose="02020603050405020304" pitchFamily="18" charset="0"/>
              </a:rPr>
              <a:t>Скажіть  над  якою  темою  ми     сьогодні працювали?</a:t>
            </a:r>
            <a:endParaRPr lang="ru-RU" altLang="uk-UA" sz="2400" b="1">
              <a:solidFill>
                <a:srgbClr val="3333CC"/>
              </a:solidFill>
              <a:latin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uk-UA" altLang="uk-UA" sz="2400" b="1">
                <a:solidFill>
                  <a:srgbClr val="3333CC"/>
                </a:solidFill>
                <a:latin typeface="Times New Roman" panose="02020603050405020304" pitchFamily="18" charset="0"/>
              </a:rPr>
              <a:t> Чи  справились  з  завданнями?</a:t>
            </a:r>
            <a:endParaRPr lang="ru-RU" altLang="uk-UA" sz="2400" b="1">
              <a:solidFill>
                <a:srgbClr val="3333CC"/>
              </a:solidFill>
              <a:latin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uk-UA" altLang="uk-UA" sz="2400" b="1">
                <a:solidFill>
                  <a:srgbClr val="3333CC"/>
                </a:solidFill>
                <a:latin typeface="Times New Roman" panose="02020603050405020304" pitchFamily="18" charset="0"/>
              </a:rPr>
              <a:t> Що  вам  сьогодні  здалось  найцікавішим?</a:t>
            </a:r>
            <a:endParaRPr lang="ru-RU" altLang="uk-UA" sz="2400" b="1">
              <a:solidFill>
                <a:srgbClr val="3333CC"/>
              </a:solidFill>
              <a:latin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uk-UA" altLang="uk-UA" sz="2400" b="1">
                <a:solidFill>
                  <a:srgbClr val="3333CC"/>
                </a:solidFill>
                <a:latin typeface="Times New Roman" panose="02020603050405020304" pitchFamily="18" charset="0"/>
              </a:rPr>
              <a:t>Що  вам  здалося  найважчим?</a:t>
            </a:r>
            <a:endParaRPr lang="ru-RU" altLang="uk-UA" sz="2400" b="1">
              <a:solidFill>
                <a:srgbClr val="3333CC"/>
              </a:solidFill>
              <a:latin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uk-UA" altLang="uk-UA" sz="2400" b="1">
                <a:solidFill>
                  <a:srgbClr val="3333CC"/>
                </a:solidFill>
                <a:latin typeface="Times New Roman" panose="02020603050405020304" pitchFamily="18" charset="0"/>
              </a:rPr>
              <a:t> Що  вам  сподобалось  на  уроці?</a:t>
            </a:r>
            <a:endParaRPr lang="ru-RU" altLang="uk-UA" sz="2400" b="1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1" name="Picture 5" descr="Копия 13"/>
          <p:cNvPicPr>
            <a:picLocks noChangeAspect="1" noChangeArrowheads="1"/>
          </p:cNvPicPr>
          <p:nvPr/>
        </p:nvPicPr>
        <p:blipFill>
          <a:blip r:embed="rId3">
            <a:lum bright="-12000" contras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A0000"/>
          </a:solidFill>
          <a:ln w="9525">
            <a:solidFill>
              <a:srgbClr val="292929"/>
            </a:solidFill>
            <a:miter lim="800000"/>
            <a:headEnd/>
            <a:tailEnd/>
          </a:ln>
        </p:spPr>
      </p:pic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2268538" y="1052513"/>
            <a:ext cx="480695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altLang="uk-UA" sz="3000" b="1">
                <a:solidFill>
                  <a:srgbClr val="CC0099"/>
                </a:solidFill>
                <a:latin typeface="Times New Roman" panose="02020603050405020304" pitchFamily="18" charset="0"/>
              </a:rPr>
              <a:t>Ось  і  пролунав  дзвінок – </a:t>
            </a:r>
          </a:p>
          <a:p>
            <a:r>
              <a:rPr lang="uk-UA" altLang="uk-UA" sz="3000" b="1">
                <a:solidFill>
                  <a:srgbClr val="CC0099"/>
                </a:solidFill>
                <a:latin typeface="Times New Roman" panose="02020603050405020304" pitchFamily="18" charset="0"/>
              </a:rPr>
              <a:t>закінчився  наш  урок.</a:t>
            </a:r>
            <a:endParaRPr lang="ru-RU" altLang="uk-UA" sz="3000">
              <a:solidFill>
                <a:srgbClr val="CC0099"/>
              </a:solidFill>
              <a:latin typeface="Times New Roman" panose="02020603050405020304" pitchFamily="18" charset="0"/>
            </a:endParaRPr>
          </a:p>
          <a:p>
            <a:r>
              <a:rPr lang="uk-UA" altLang="uk-UA" sz="3000" b="1">
                <a:solidFill>
                  <a:srgbClr val="CC0099"/>
                </a:solidFill>
                <a:latin typeface="Times New Roman" panose="02020603050405020304" pitchFamily="18" charset="0"/>
              </a:rPr>
              <a:t>За  роботу  по  заслузі  </a:t>
            </a:r>
          </a:p>
          <a:p>
            <a:r>
              <a:rPr lang="uk-UA" altLang="uk-UA" sz="3000" b="1">
                <a:solidFill>
                  <a:srgbClr val="CC0099"/>
                </a:solidFill>
                <a:latin typeface="Times New Roman" panose="02020603050405020304" pitchFamily="18" charset="0"/>
              </a:rPr>
              <a:t>щиро  дякую  вам, друзі!</a:t>
            </a:r>
          </a:p>
          <a:p>
            <a:r>
              <a:rPr lang="uk-UA" altLang="uk-UA" sz="3000" b="1">
                <a:solidFill>
                  <a:srgbClr val="CC0099"/>
                </a:solidFill>
                <a:latin typeface="Times New Roman" panose="02020603050405020304" pitchFamily="18" charset="0"/>
              </a:rPr>
              <a:t>Урок  закінчено. Дякую!</a:t>
            </a:r>
            <a:endParaRPr lang="ru-RU" altLang="uk-UA" sz="3000" b="1">
              <a:solidFill>
                <a:srgbClr val="CC009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Picture 5" descr="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412875"/>
            <a:ext cx="3330575" cy="4637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1331913" y="908050"/>
            <a:ext cx="6697662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uk-UA" altLang="uk-UA" sz="3200" b="1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1547813" y="1123950"/>
            <a:ext cx="6697662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uk-UA" altLang="uk-UA" sz="3200" b="1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9165" name="Picture 13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6" name="WordArt 14"/>
          <p:cNvSpPr>
            <a:spLocks noChangeArrowheads="1" noChangeShapeType="1" noTextEdit="1"/>
          </p:cNvSpPr>
          <p:nvPr/>
        </p:nvSpPr>
        <p:spPr bwMode="auto">
          <a:xfrm>
            <a:off x="2051050" y="2781300"/>
            <a:ext cx="5041900" cy="1497013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995"/>
              </a:avLst>
            </a:prstTxWarp>
          </a:bodyPr>
          <a:lstStyle/>
          <a:p>
            <a:pPr algn="ctr"/>
            <a:r>
              <a:rPr lang="uk-UA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Дитина вдома.</a:t>
            </a:r>
          </a:p>
          <a:p>
            <a:pPr algn="ctr"/>
            <a:r>
              <a:rPr lang="uk-UA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 Побутові</a:t>
            </a:r>
          </a:p>
          <a:p>
            <a:pPr algn="ctr"/>
            <a:r>
              <a:rPr lang="uk-UA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небезпеки</a:t>
            </a:r>
          </a:p>
        </p:txBody>
      </p:sp>
      <p:sp>
        <p:nvSpPr>
          <p:cNvPr id="49167" name="WordArt 15"/>
          <p:cNvSpPr>
            <a:spLocks noChangeArrowheads="1" noChangeShapeType="1" noTextEdit="1"/>
          </p:cNvSpPr>
          <p:nvPr/>
        </p:nvSpPr>
        <p:spPr bwMode="auto">
          <a:xfrm>
            <a:off x="2051050" y="2781300"/>
            <a:ext cx="5041900" cy="1497013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995"/>
              </a:avLst>
            </a:prstTxWarp>
          </a:bodyPr>
          <a:lstStyle/>
          <a:p>
            <a:pPr algn="ctr"/>
            <a:r>
              <a:rPr lang="uk-UA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Дитина вдома.</a:t>
            </a:r>
          </a:p>
          <a:p>
            <a:pPr algn="ctr"/>
            <a:r>
              <a:rPr lang="uk-UA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 Побутові</a:t>
            </a:r>
          </a:p>
          <a:p>
            <a:pPr algn="ctr"/>
            <a:r>
              <a:rPr lang="uk-UA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небезпеки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6" grpId="0" animBg="1"/>
      <p:bldP spid="491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/>
        </p:nvGraphicFramePr>
        <p:xfrm>
          <a:off x="-1476375" y="836613"/>
          <a:ext cx="12025313" cy="5761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-1476375" y="836613"/>
          <a:ext cx="12025313" cy="5761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-1476375" y="836613"/>
          <a:ext cx="12025313" cy="5761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-1476375" y="836613"/>
          <a:ext cx="12025313" cy="5761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-1476375" y="836613"/>
          <a:ext cx="12025313" cy="5761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-1476375" y="836613"/>
          <a:ext cx="12025313" cy="5761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-1476375" y="836613"/>
          <a:ext cx="12025313" cy="5761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  <p:bldGraphic spid="4" grpId="0">
        <p:bldAsOne/>
      </p:bldGraphic>
      <p:bldGraphic spid="5" grpId="0">
        <p:bldAsOne/>
      </p:bldGraphic>
      <p:bldGraphic spid="6" grpId="0">
        <p:bldAsOne/>
      </p:bldGraphic>
      <p:bldGraphic spid="7" grpId="0">
        <p:bldAsOne/>
      </p:bldGraphic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1331913" y="908050"/>
            <a:ext cx="6697662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uk-UA" sz="3200" b="1">
                <a:solidFill>
                  <a:srgbClr val="3333CC"/>
                </a:solidFill>
                <a:latin typeface="Times New Roman" panose="02020603050405020304" pitchFamily="18" charset="0"/>
              </a:rPr>
              <a:t>Небезпека 1. </a:t>
            </a:r>
            <a:br>
              <a:rPr lang="uk-UA" altLang="uk-UA" sz="3200" b="1">
                <a:solidFill>
                  <a:srgbClr val="3333CC"/>
                </a:solidFill>
                <a:latin typeface="Times New Roman" panose="02020603050405020304" pitchFamily="18" charset="0"/>
              </a:rPr>
            </a:br>
            <a:r>
              <a:rPr lang="uk-UA" altLang="uk-UA" sz="3200" b="1">
                <a:solidFill>
                  <a:srgbClr val="3333CC"/>
                </a:solidFill>
                <a:latin typeface="Times New Roman" panose="02020603050405020304" pitchFamily="18" charset="0"/>
              </a:rPr>
              <a:t>Гострі, колючі та ріжучі предмети</a:t>
            </a:r>
            <a:endParaRPr lang="ru-RU" altLang="uk-UA" sz="3200" b="1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276475"/>
            <a:ext cx="2220912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797425"/>
            <a:ext cx="1290637" cy="136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060575"/>
            <a:ext cx="2376487" cy="17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076700"/>
            <a:ext cx="1674812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644900"/>
            <a:ext cx="16557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8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797425"/>
            <a:ext cx="2008187" cy="138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9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213100"/>
            <a:ext cx="1717675" cy="129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21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989138"/>
            <a:ext cx="15843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9" name="Rectangle 7"/>
          <p:cNvSpPr>
            <a:spLocks noGrp="1" noChangeArrowheads="1"/>
          </p:cNvSpPr>
          <p:nvPr>
            <p:ph type="title"/>
          </p:nvPr>
        </p:nvSpPr>
        <p:spPr>
          <a:xfrm>
            <a:off x="1403350" y="908050"/>
            <a:ext cx="6769100" cy="649288"/>
          </a:xfrm>
          <a:noFill/>
          <a:ln/>
        </p:spPr>
        <p:txBody>
          <a:bodyPr/>
          <a:lstStyle/>
          <a:p>
            <a:r>
              <a:rPr lang="uk-UA" altLang="uk-UA" sz="4000" b="1">
                <a:solidFill>
                  <a:srgbClr val="FF0000"/>
                </a:solidFill>
                <a:latin typeface="Times New Roman" panose="02020603050405020304" pitchFamily="18" charset="0"/>
              </a:rPr>
              <a:t>Правила</a:t>
            </a:r>
            <a:endParaRPr lang="ru-RU" altLang="uk-UA" sz="4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6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1700213"/>
            <a:ext cx="7272338" cy="4176712"/>
          </a:xfrm>
          <a:noFill/>
          <a:ln/>
        </p:spPr>
        <p:txBody>
          <a:bodyPr/>
          <a:lstStyle/>
          <a:p>
            <a:r>
              <a:rPr lang="uk-UA" altLang="uk-UA" sz="2400" b="1">
                <a:latin typeface="Times New Roman" panose="02020603050405020304" pitchFamily="18" charset="0"/>
              </a:rPr>
              <a:t>Колючими, ріжучими предметами користуйся лише в присутності дорослих і з їхнього дозволу.</a:t>
            </a:r>
          </a:p>
          <a:p>
            <a:r>
              <a:rPr lang="uk-UA" altLang="uk-UA" sz="2400" b="1">
                <a:latin typeface="Times New Roman" panose="02020603050405020304" pitchFamily="18" charset="0"/>
              </a:rPr>
              <a:t>Ніколи не користуйся незнайомими інструмен-тами.</a:t>
            </a:r>
          </a:p>
          <a:p>
            <a:r>
              <a:rPr lang="uk-UA" altLang="uk-UA" sz="2400" b="1">
                <a:latin typeface="Times New Roman" panose="02020603050405020304" pitchFamily="18" charset="0"/>
              </a:rPr>
              <a:t>Передавай ніж, ножиці, шило тупим кінцем.</a:t>
            </a:r>
          </a:p>
          <a:p>
            <a:r>
              <a:rPr lang="uk-UA" altLang="uk-UA" sz="2400" b="1">
                <a:latin typeface="Times New Roman" panose="02020603050405020304" pitchFamily="18" charset="0"/>
              </a:rPr>
              <a:t>Ріж завжди в напрямі від себе.</a:t>
            </a:r>
          </a:p>
          <a:p>
            <a:r>
              <a:rPr lang="uk-UA" altLang="uk-UA" sz="2400" b="1">
                <a:latin typeface="Times New Roman" panose="02020603050405020304" pitchFamily="18" charset="0"/>
              </a:rPr>
              <a:t>Не залишай гострі предмети без нагляду.</a:t>
            </a:r>
          </a:p>
          <a:p>
            <a:r>
              <a:rPr lang="uk-UA" altLang="uk-UA" sz="2400" b="1">
                <a:latin typeface="Times New Roman" panose="02020603050405020304" pitchFamily="18" charset="0"/>
              </a:rPr>
              <a:t>Усі гострі предмети та ті, що колють і ріжуть, обов’язково клади на свої місця.</a:t>
            </a:r>
            <a:endParaRPr lang="ru-RU" altLang="uk-UA" sz="2400" b="1"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endParaRPr lang="ru-RU" altLang="uk-UA" sz="24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5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5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5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5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5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5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5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5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5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  <p:bldP spid="2356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042988" y="981075"/>
            <a:ext cx="72723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altLang="uk-UA" sz="3200" b="1">
                <a:solidFill>
                  <a:srgbClr val="3333CC"/>
                </a:solidFill>
                <a:latin typeface="Times New Roman" panose="02020603050405020304" pitchFamily="18" charset="0"/>
              </a:rPr>
              <a:t>Небезпека 2. </a:t>
            </a:r>
            <a:br>
              <a:rPr lang="uk-UA" altLang="uk-UA" sz="3200" b="1">
                <a:solidFill>
                  <a:srgbClr val="3333CC"/>
                </a:solidFill>
                <a:latin typeface="Times New Roman" panose="02020603050405020304" pitchFamily="18" charset="0"/>
              </a:rPr>
            </a:br>
            <a:r>
              <a:rPr lang="uk-UA" altLang="uk-UA" sz="3200" b="1">
                <a:solidFill>
                  <a:srgbClr val="3333CC"/>
                </a:solidFill>
                <a:latin typeface="Times New Roman" panose="02020603050405020304" pitchFamily="18" charset="0"/>
              </a:rPr>
              <a:t>Ліки</a:t>
            </a:r>
            <a:endParaRPr lang="ru-RU" altLang="uk-UA" sz="3200" b="1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060575"/>
            <a:ext cx="5041900" cy="348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149725"/>
            <a:ext cx="2449513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>
          <a:xfrm>
            <a:off x="1258888" y="908050"/>
            <a:ext cx="7200900" cy="1584325"/>
          </a:xfrm>
          <a:noFill/>
          <a:ln/>
        </p:spPr>
        <p:txBody>
          <a:bodyPr/>
          <a:lstStyle/>
          <a:p>
            <a:r>
              <a:rPr lang="uk-UA" altLang="uk-UA" b="1">
                <a:solidFill>
                  <a:srgbClr val="FF0000"/>
                </a:solidFill>
                <a:latin typeface="Times New Roman" panose="02020603050405020304" pitchFamily="18" charset="0"/>
              </a:rPr>
              <a:t>Швидка допомога</a:t>
            </a:r>
            <a:br>
              <a:rPr lang="uk-UA" altLang="uk-UA" b="1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uk-UA" altLang="uk-UA" b="1">
                <a:solidFill>
                  <a:srgbClr val="FF0000"/>
                </a:solidFill>
                <a:latin typeface="Times New Roman" panose="02020603050405020304" pitchFamily="18" charset="0"/>
              </a:rPr>
              <a:t>103</a:t>
            </a:r>
            <a:endParaRPr lang="ru-RU" altLang="uk-UA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492375"/>
            <a:ext cx="5033962" cy="34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87c8baa73a9222410bf406145381a9478fff0bb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465</Words>
  <Application>Microsoft Office PowerPoint</Application>
  <PresentationFormat>Экран (4:3)</PresentationFormat>
  <Paragraphs>180</Paragraphs>
  <Slides>26</Slides>
  <Notes>26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Оформление по умолчанию</vt:lpstr>
      <vt:lpstr>Слайд 1</vt:lpstr>
      <vt:lpstr>Нумо, діти, підведіться, Одне одному всміхніться! Пролунав уже дзвінок — Починаємо урок.</vt:lpstr>
      <vt:lpstr>Слайд 3</vt:lpstr>
      <vt:lpstr>Слайд 4</vt:lpstr>
      <vt:lpstr>Слайд 5</vt:lpstr>
      <vt:lpstr>Слайд 6</vt:lpstr>
      <vt:lpstr>Правила</vt:lpstr>
      <vt:lpstr>Слайд 8</vt:lpstr>
      <vt:lpstr>Швидка допомога 103</vt:lpstr>
      <vt:lpstr>Небезпека 3.  Побутова хімія</vt:lpstr>
      <vt:lpstr>Правила</vt:lpstr>
      <vt:lpstr>Небезпека 4.  Вогонь </vt:lpstr>
      <vt:lpstr>За малюнками складіть правила</vt:lpstr>
      <vt:lpstr>При пожежі дзвони: 101</vt:lpstr>
      <vt:lpstr>Слайд 15</vt:lpstr>
      <vt:lpstr>Небезпека 5.  Електричні прилади.</vt:lpstr>
      <vt:lpstr>Правила</vt:lpstr>
      <vt:lpstr>Небезпека 6.  Обережно, газ!</vt:lpstr>
      <vt:lpstr>Правила</vt:lpstr>
      <vt:lpstr>Якщо у квартирі пахне газом, телефонуй 104</vt:lpstr>
      <vt:lpstr>Робота з підручником</vt:lpstr>
      <vt:lpstr>Слайд 22</vt:lpstr>
      <vt:lpstr>Слайд 23</vt:lpstr>
      <vt:lpstr>Гра «Підкажи словечко»</vt:lpstr>
      <vt:lpstr>Слайд 25</vt:lpstr>
      <vt:lpstr>Слайд 26</vt:lpstr>
    </vt:vector>
  </TitlesOfParts>
  <Company>КШИ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Admin</cp:lastModifiedBy>
  <cp:revision>23</cp:revision>
  <dcterms:created xsi:type="dcterms:W3CDTF">2011-07-01T11:47:09Z</dcterms:created>
  <dcterms:modified xsi:type="dcterms:W3CDTF">2015-12-11T16:22:05Z</dcterms:modified>
</cp:coreProperties>
</file>