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custDataLst>
    <p:tags r:id="rId8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BEE12503-73D7-4C68-96DF-DA23D2A23562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FC07CE72-044E-4B88-AC43-0D52DD2E87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195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2503-73D7-4C68-96DF-DA23D2A23562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FC07CE72-044E-4B88-AC43-0D52DD2E87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7945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2503-73D7-4C68-96DF-DA23D2A23562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FC07CE72-044E-4B88-AC43-0D52DD2E87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7471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2503-73D7-4C68-96DF-DA23D2A23562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FC07CE72-044E-4B88-AC43-0D52DD2E8799}" type="slidenum">
              <a:rPr lang="uk-UA" smtClean="0"/>
              <a:t>‹#›</a:t>
            </a:fld>
            <a:endParaRPr lang="uk-UA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5198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2503-73D7-4C68-96DF-DA23D2A23562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FC07CE72-044E-4B88-AC43-0D52DD2E87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3690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2503-73D7-4C68-96DF-DA23D2A23562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CE72-044E-4B88-AC43-0D52DD2E87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5886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2503-73D7-4C68-96DF-DA23D2A23562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CE72-044E-4B88-AC43-0D52DD2E87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6682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2503-73D7-4C68-96DF-DA23D2A23562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CE72-044E-4B88-AC43-0D52DD2E87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296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BEE12503-73D7-4C68-96DF-DA23D2A23562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FC07CE72-044E-4B88-AC43-0D52DD2E87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5861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2503-73D7-4C68-96DF-DA23D2A23562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CE72-044E-4B88-AC43-0D52DD2E87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057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BEE12503-73D7-4C68-96DF-DA23D2A23562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FC07CE72-044E-4B88-AC43-0D52DD2E87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2020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2503-73D7-4C68-96DF-DA23D2A23562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CE72-044E-4B88-AC43-0D52DD2E87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6699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2503-73D7-4C68-96DF-DA23D2A23562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CE72-044E-4B88-AC43-0D52DD2E87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4786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2503-73D7-4C68-96DF-DA23D2A23562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CE72-044E-4B88-AC43-0D52DD2E87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598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2503-73D7-4C68-96DF-DA23D2A23562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CE72-044E-4B88-AC43-0D52DD2E87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0222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2503-73D7-4C68-96DF-DA23D2A23562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CE72-044E-4B88-AC43-0D52DD2E87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2552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2503-73D7-4C68-96DF-DA23D2A23562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CE72-044E-4B88-AC43-0D52DD2E87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1593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12503-73D7-4C68-96DF-DA23D2A23562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CE72-044E-4B88-AC43-0D52DD2E87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2905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6303" y="2792967"/>
            <a:ext cx="6069268" cy="1373070"/>
          </a:xfrm>
        </p:spPr>
        <p:txBody>
          <a:bodyPr/>
          <a:lstStyle/>
          <a:p>
            <a:r>
              <a:rPr lang="uk-UA" dirty="0" smtClean="0"/>
              <a:t>ОДИН УДОМА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6303" y="5141015"/>
            <a:ext cx="8286029" cy="705994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ЯК УНИКНУТИ НЕБЕЗПЕЧНОЇ СИТУАЦІЇ</a:t>
            </a:r>
            <a:endParaRPr lang="uk-UA" sz="3600" dirty="0"/>
          </a:p>
        </p:txBody>
      </p:sp>
      <p:pic>
        <p:nvPicPr>
          <p:cNvPr id="6146" name="Picture 2" descr="&amp;Ocy;&amp;Bcy;&amp;ZH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52" y="244346"/>
            <a:ext cx="2838265" cy="2128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&amp;Ocy;&amp;Bcy;&amp;ZH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696" y="845037"/>
            <a:ext cx="2871989" cy="2153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&amp;Ocy;&amp;Bcy;&amp;ZH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" y="2860534"/>
            <a:ext cx="2576684" cy="1932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013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utsadok.com.ua/clipart/multgeroi/73514951_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555" y="2652510"/>
            <a:ext cx="25146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ira-scrap.ru/KATALOG/MULTY_INOSTR/2/0_9052b_57c88765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6" y="3095423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2662126" y="321972"/>
            <a:ext cx="5090956" cy="2498501"/>
          </a:xfrm>
          <a:prstGeom prst="cloudCallout">
            <a:avLst>
              <a:gd name="adj1" fmla="val -63449"/>
              <a:gd name="adj2" fmla="val 8896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Залишаючи тебе самого вдома, батьки довіряють тобі і мають надію, що ти будеш добре поводитися. Намагайся їх не засмучувати.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83513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6213" y="141668"/>
            <a:ext cx="7044744" cy="734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/>
              <a:t>НЕБЕЗПЕЧНІ РЕЧОВИНИ</a:t>
            </a:r>
            <a:endParaRPr lang="uk-UA" sz="4400" b="1" dirty="0"/>
          </a:p>
        </p:txBody>
      </p:sp>
      <p:pic>
        <p:nvPicPr>
          <p:cNvPr id="2050" name="Picture 2" descr="http://s61.radikal.ru/i173/0905/de/4f90520e41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2" y="1120462"/>
            <a:ext cx="2150773" cy="2167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iev.do-ua.com/images/normal/69537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44" y="1220719"/>
            <a:ext cx="2881649" cy="2305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0046" y="3532479"/>
            <a:ext cx="2478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ФАРБИ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244" y="4499426"/>
            <a:ext cx="2908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АЦЕТОН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68319" y="3559105"/>
            <a:ext cx="3445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КИСЛОТИ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31844" y="4455809"/>
            <a:ext cx="4522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ВІДБІЛЮВАЧІ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34" y="5438833"/>
            <a:ext cx="5219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МИЙНІ ЗАСОБИ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31758" y="5462617"/>
            <a:ext cx="2818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БЕНЗИН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0249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6213" y="141668"/>
            <a:ext cx="7044744" cy="734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/>
              <a:t>НЕБЕЗПЕЧНІ РЕЧОВИНИ</a:t>
            </a:r>
            <a:endParaRPr lang="uk-UA" sz="4400" b="1" dirty="0"/>
          </a:p>
        </p:txBody>
      </p:sp>
      <p:pic>
        <p:nvPicPr>
          <p:cNvPr id="3" name="Picture 2" descr="http://s61.radikal.ru/i173/0905/de/4f90520e41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2" y="1120462"/>
            <a:ext cx="2150773" cy="2167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kiev.do-ua.com/images/normal/69537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585" y="1120462"/>
            <a:ext cx="2881649" cy="2305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6213" y="3425781"/>
            <a:ext cx="84705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ВІДКРИВАТИ ЦІ ПОСУДИНИ </a:t>
            </a:r>
          </a:p>
          <a:p>
            <a:pPr algn="ctr"/>
            <a:r>
              <a:rPr lang="ru-RU" sz="36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ТА УПАКОВКУ ТОБІ НЕ МОЖНА!</a:t>
            </a:r>
            <a:endParaRPr lang="ru-RU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37708" y="4898581"/>
            <a:ext cx="928170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ТАКОЖ ЗАБОРОНЕНО ЦІ РЕЧОВИНИ</a:t>
            </a:r>
          </a:p>
          <a:p>
            <a:pPr algn="ctr"/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ПРОБУВАТИ НА СМАК, ГРАТИСЯ НИМИ</a:t>
            </a:r>
            <a:endParaRPr lang="ru-RU" sz="32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562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4696" y="141668"/>
            <a:ext cx="7650053" cy="7212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/>
              <a:t>ЯКЩО В ДВЕРІ ТВОЄЇ КВАРТИРИ ПОДЗВОНИЛИ:</a:t>
            </a:r>
            <a:endParaRPr lang="uk-UA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4696" y="965915"/>
            <a:ext cx="8281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 smtClean="0"/>
              <a:t>ПОДИВИСЬ У ВІЧКО;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 smtClean="0"/>
              <a:t>ЯКЩО ЗА ДВЕРИМА НЕЗНАЙОМЕЦЬ – НЕ ВІДЧИНЯЙ;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 smtClean="0"/>
              <a:t>НІКОЛИ НЕ КАЖИ НЕЗНАЙОМИМ ЛЮДЯМ, ЩО БАТЬКІВ НЕМАЄ ВДОМА;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 smtClean="0"/>
              <a:t>НЕ ВПУСКАЙ НЕЗНАЙОМИХ ЛЮДЕЙ У КВАРТИРУ, ХОЧ БИ ЩО ВОНИ ТОБІ НЕ КАЗАЛИ.</a:t>
            </a:r>
            <a:endParaRPr lang="uk-UA" sz="2400" dirty="0"/>
          </a:p>
        </p:txBody>
      </p:sp>
      <p:pic>
        <p:nvPicPr>
          <p:cNvPr id="3074" name="Picture 2" descr="http://img-fotki.yandex.ru/get/5508/kur-valentina.135/0_8e42a_235435e3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307" y="2935847"/>
            <a:ext cx="2657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.bp.blogspot.com/-5RCubXxRSpA/UQZYrUBVtfI/AAAAAAAAGiA/8t0xvPDTpCM/s1600/83268437_229foto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4" y="3245289"/>
            <a:ext cx="2857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388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4696" y="141668"/>
            <a:ext cx="7650053" cy="7212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/>
              <a:t>ЯКЩО ЗАДЗВОНИВ ТЕЛЕФОН:</a:t>
            </a:r>
            <a:endParaRPr lang="uk-UA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4696" y="965915"/>
            <a:ext cx="82811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 smtClean="0"/>
              <a:t>СКАЖИ «АЛЛО», НЕ НАЗИВАЮЧИ СВОГО ІМЕНІ;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 smtClean="0"/>
              <a:t>НІЧОГО НЕ РОЗПОВІДАЙ ПРО СЕБЕ;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 smtClean="0"/>
              <a:t>НЕ НАЗИВАЙ СВОЮ АДРЕСУ І НОМЕР КВАРТИРИ;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 smtClean="0"/>
              <a:t>НЕ КАЖИ, ЩО ТИ ОДИН УДОМА;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 smtClean="0"/>
              <a:t>НЕ ВІДПОВІДАЙ НА ЗАПИТАННЯ НЕЗНАЙОМИХ.</a:t>
            </a:r>
          </a:p>
          <a:p>
            <a:endParaRPr lang="uk-UA" sz="2400" dirty="0" smtClean="0"/>
          </a:p>
          <a:p>
            <a:r>
              <a:rPr lang="uk-UA" sz="2400" b="1" dirty="0" smtClean="0"/>
              <a:t>СКАЖИ: «ВИ ПОМИЛИЛИСЯ» - І ПОКЛАДИ СЛУХАВКУ.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sz="2400" dirty="0"/>
          </a:p>
        </p:txBody>
      </p:sp>
      <p:pic>
        <p:nvPicPr>
          <p:cNvPr id="5122" name="Picture 2" descr="http://changeonelife.ru/wp-content/uploads/2012/12/dt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1" y="3736568"/>
            <a:ext cx="4029877" cy="2928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3736568"/>
            <a:ext cx="1842565" cy="2713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206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18d4774c5dfed749c57d03df2d9b9cab6414dc"/>
</p:tagLst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52</TotalTime>
  <Words>156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Trebuchet MS</vt:lpstr>
      <vt:lpstr>Wingdings</vt:lpstr>
      <vt:lpstr>Берлин</vt:lpstr>
      <vt:lpstr>ОДИН УДОМА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ОДИН УДОМА</dc:title>
  <dc:creator>Natali Kresak</dc:creator>
  <cp:lastModifiedBy>Natali Kresak</cp:lastModifiedBy>
  <cp:revision>17</cp:revision>
  <dcterms:created xsi:type="dcterms:W3CDTF">2014-12-20T18:29:30Z</dcterms:created>
  <dcterms:modified xsi:type="dcterms:W3CDTF">2014-12-20T19:21:43Z</dcterms:modified>
</cp:coreProperties>
</file>