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озділ за промовчанням" id="{6BD16947-D4E5-47F4-A1F7-678E8FD0A23C}">
          <p14:sldIdLst>
            <p14:sldId id="256"/>
            <p14:sldId id="258"/>
            <p14:sldId id="257"/>
            <p14:sldId id="259"/>
            <p14:sldId id="260"/>
            <p14:sldId id="261"/>
            <p14:sldId id="267"/>
            <p14:sldId id="268"/>
            <p14:sldId id="269"/>
            <p14:sldId id="270"/>
            <p14:sldId id="271"/>
            <p14:sldId id="272"/>
            <p14:sldId id="273"/>
            <p14:sldId id="263"/>
            <p14:sldId id="264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28.01.2016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04864"/>
            <a:ext cx="4419600" cy="2448272"/>
          </a:xfrm>
        </p:spPr>
        <p:txBody>
          <a:bodyPr>
            <a:noAutofit/>
          </a:bodyPr>
          <a:lstStyle/>
          <a:p>
            <a:pPr algn="ctr"/>
            <a:r>
              <a:rPr lang="uk-UA" sz="3200" b="0" dirty="0" smtClean="0"/>
              <a:t>Тема</a:t>
            </a:r>
            <a:r>
              <a:rPr lang="en-US" sz="3200" b="0" dirty="0"/>
              <a:t>:</a:t>
            </a:r>
            <a:r>
              <a:rPr lang="uk-UA" sz="2800" dirty="0" smtClean="0"/>
              <a:t> </a:t>
            </a:r>
            <a:r>
              <a:rPr lang="uk-UA" sz="2700" cap="all" dirty="0">
                <a:effectLst>
                  <a:reflection blurRad="12700" stA="28000" endPos="45000" dist="1003" dir="5400000" sy="-100000" algn="bl"/>
                </a:effectLst>
              </a:rPr>
              <a:t>Правила поведінки під час </a:t>
            </a:r>
            <a:r>
              <a:rPr lang="uk-UA" sz="2700" cap="all" dirty="0" smtClean="0">
                <a:effectLst>
                  <a:reflection blurRad="12700" stA="28000" endPos="45000" dist="1003" dir="5400000" sy="-100000" algn="bl"/>
                </a:effectLst>
              </a:rPr>
              <a:t>масових</a:t>
            </a:r>
            <a:r>
              <a:rPr lang="en-US" sz="2700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uk-UA" sz="2700" cap="all" dirty="0" smtClean="0">
                <a:effectLst>
                  <a:reflection blurRad="12700" stA="28000" endPos="45000" dist="1003" dir="5400000" sy="-100000" algn="bl"/>
                </a:effectLst>
              </a:rPr>
              <a:t>заходів</a:t>
            </a:r>
            <a:r>
              <a:rPr lang="uk-UA" sz="2700" cap="all" dirty="0">
                <a:effectLst>
                  <a:reflection blurRad="12700" stA="28000" endPos="45000" dist="1003" dir="5400000" sy="-100000" algn="bl"/>
                </a:effectLst>
              </a:rPr>
              <a:t>. Як поводитись в </a:t>
            </a:r>
            <a:r>
              <a:rPr lang="uk-UA" sz="2700" cap="all" dirty="0" smtClean="0">
                <a:effectLst>
                  <a:reflection blurRad="12700" stA="28000" endPos="45000" dist="1003" dir="5400000" sy="-100000" algn="bl"/>
                </a:effectLst>
              </a:rPr>
              <a:t>натовпі</a:t>
            </a:r>
            <a:r>
              <a:rPr lang="en-US" sz="2700" cap="all" dirty="0" smtClean="0">
                <a:effectLst>
                  <a:reflection blurRad="12700" stA="28000" endPos="45000" dist="1003" dir="5400000" sy="-100000" algn="bl"/>
                </a:effectLst>
              </a:rPr>
              <a:t/>
            </a:r>
            <a:br>
              <a:rPr lang="en-US" sz="2700" cap="all" dirty="0" smtClean="0">
                <a:effectLst>
                  <a:reflection blurRad="12700" stA="28000" endPos="45000" dist="1003" dir="5400000" sy="-100000" algn="bl"/>
                </a:effectLst>
              </a:rPr>
            </a:br>
            <a:endParaRPr lang="ru-RU" sz="27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5536" y="5229200"/>
            <a:ext cx="8280920" cy="1296144"/>
          </a:xfrm>
        </p:spPr>
        <p:txBody>
          <a:bodyPr>
            <a:normAutofit fontScale="77500" lnSpcReduction="20000"/>
          </a:bodyPr>
          <a:lstStyle/>
          <a:p>
            <a:r>
              <a:rPr lang="uk-UA" sz="2400" b="1" i="1" dirty="0"/>
              <a:t>Мета: Вчити діяти учнів у випадках надзвичайних ситуацій, які можуть виникнути в людяних місцях; дати уявлення про паніку та її наслідки при неправильній поведінці; дати  поняття про правила безпечної поведінки під час масових заходів. Виховувати бережливе ставлення до свого життя і життя оточуючих </a:t>
            </a:r>
            <a:r>
              <a:rPr lang="uk-UA" sz="2400" b="1" i="1" dirty="0" smtClean="0"/>
              <a:t>людей.</a:t>
            </a:r>
            <a:endParaRPr lang="ru-RU" sz="2400" b="1" i="1" dirty="0"/>
          </a:p>
          <a:p>
            <a:endParaRPr lang="ru-RU" dirty="0"/>
          </a:p>
        </p:txBody>
      </p:sp>
      <p:pic>
        <p:nvPicPr>
          <p:cNvPr id="4" name="preview-image" descr="http://n-style.kiev.ua/wp-content/uploads/2015/5/pravila-bezpechnoi-povedinki-v-natovpi_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8237"/>
            <a:ext cx="3384376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9326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натовп</a:t>
            </a:r>
            <a:r>
              <a:rPr lang="ru-RU" dirty="0"/>
              <a:t> </a:t>
            </a:r>
            <a:r>
              <a:rPr lang="ru-RU" dirty="0" err="1"/>
              <a:t>захопив</a:t>
            </a:r>
            <a:r>
              <a:rPr lang="ru-RU" dirty="0"/>
              <a:t> тебе — не чини </a:t>
            </a:r>
            <a:r>
              <a:rPr lang="ru-RU" dirty="0" err="1"/>
              <a:t>йому</a:t>
            </a:r>
            <a:r>
              <a:rPr lang="ru-RU" dirty="0"/>
              <a:t> опору.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глибоко</a:t>
            </a:r>
            <a:r>
              <a:rPr lang="ru-RU" dirty="0"/>
              <a:t> </a:t>
            </a:r>
            <a:r>
              <a:rPr lang="ru-RU" dirty="0" err="1"/>
              <a:t>вдихнути</a:t>
            </a:r>
            <a:r>
              <a:rPr lang="ru-RU" dirty="0"/>
              <a:t>, </a:t>
            </a:r>
            <a:r>
              <a:rPr lang="ru-RU" dirty="0" err="1"/>
              <a:t>зігнути</a:t>
            </a:r>
            <a:r>
              <a:rPr lang="ru-RU" dirty="0"/>
              <a:t> руки в </a:t>
            </a:r>
            <a:r>
              <a:rPr lang="ru-RU" dirty="0" err="1"/>
              <a:t>ліктях</a:t>
            </a:r>
            <a:r>
              <a:rPr lang="ru-RU" dirty="0"/>
              <a:t> і </a:t>
            </a:r>
            <a:r>
              <a:rPr lang="ru-RU" dirty="0" err="1"/>
              <a:t>тримати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грудей,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. </a:t>
            </a:r>
            <a:r>
              <a:rPr lang="ru-RU" dirty="0" err="1"/>
              <a:t>Пальці</a:t>
            </a:r>
            <a:r>
              <a:rPr lang="ru-RU" dirty="0"/>
              <a:t> рук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зчепити</a:t>
            </a:r>
            <a:r>
              <a:rPr lang="ru-RU" dirty="0"/>
              <a:t> перед </a:t>
            </a:r>
            <a:r>
              <a:rPr lang="ru-RU" dirty="0" err="1"/>
              <a:t>грудьми</a:t>
            </a:r>
            <a:r>
              <a:rPr lang="ru-RU" dirty="0"/>
              <a:t> в замок.</a:t>
            </a:r>
          </a:p>
        </p:txBody>
      </p:sp>
      <p:pic>
        <p:nvPicPr>
          <p:cNvPr id="4" name="preview-image" descr="http://www.nmz.sumy.ua/Nadzvychaya/images/Foto/Nadzvychaya-21_clip_image001_00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0476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1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руки в </a:t>
            </a:r>
            <a:r>
              <a:rPr lang="ru-RU" dirty="0" err="1"/>
              <a:t>кишенях</a:t>
            </a:r>
            <a:r>
              <a:rPr lang="ru-RU" dirty="0"/>
              <a:t>, </a:t>
            </a:r>
            <a:r>
              <a:rPr lang="ru-RU" dirty="0" err="1"/>
              <a:t>хапатися</a:t>
            </a:r>
            <a:r>
              <a:rPr lang="ru-RU" dirty="0"/>
              <a:t> за будь-</a:t>
            </a:r>
            <a:r>
              <a:rPr lang="ru-RU" dirty="0" err="1"/>
              <a:t>що</a:t>
            </a:r>
            <a:r>
              <a:rPr lang="ru-RU" dirty="0"/>
              <a:t> —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зламати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є </a:t>
            </a:r>
            <a:r>
              <a:rPr lang="ru-RU" dirty="0" err="1"/>
              <a:t>змога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застебнути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. </a:t>
            </a:r>
            <a:r>
              <a:rPr lang="ru-RU" dirty="0" err="1"/>
              <a:t>Викинути</a:t>
            </a:r>
            <a:r>
              <a:rPr lang="ru-RU" dirty="0"/>
              <a:t> сумку </a:t>
            </a:r>
            <a:r>
              <a:rPr lang="ru-RU" dirty="0" err="1"/>
              <a:t>чи</a:t>
            </a:r>
            <a:r>
              <a:rPr lang="ru-RU" dirty="0"/>
              <a:t> рюкзак, </a:t>
            </a:r>
            <a:r>
              <a:rPr lang="ru-RU" dirty="0" err="1"/>
              <a:t>парасольку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У </a:t>
            </a:r>
            <a:r>
              <a:rPr lang="ru-RU" dirty="0" err="1"/>
              <a:t>жодному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намагатися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впала.</a:t>
            </a:r>
          </a:p>
        </p:txBody>
      </p:sp>
      <p:pic>
        <p:nvPicPr>
          <p:cNvPr id="4" name="preview-image" descr="http://www.nmz.sumy.ua/Nadzvychaya/images/Foto/Nadzvychaya-21_clip_image001_002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561" y="3400353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93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596928"/>
            <a:ext cx="8229600" cy="4997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зіб'ють</a:t>
            </a:r>
            <a:r>
              <a:rPr lang="ru-RU" dirty="0"/>
              <a:t> з </a:t>
            </a:r>
            <a:r>
              <a:rPr lang="ru-RU" dirty="0" err="1"/>
              <a:t>ніг</a:t>
            </a:r>
            <a:r>
              <a:rPr lang="ru-RU" dirty="0"/>
              <a:t>, </a:t>
            </a:r>
            <a:r>
              <a:rPr lang="ru-RU" dirty="0" err="1"/>
              <a:t>встати</a:t>
            </a:r>
            <a:r>
              <a:rPr lang="ru-RU" dirty="0"/>
              <a:t> буде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все-таки впав,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згорнутися</a:t>
            </a:r>
            <a:r>
              <a:rPr lang="ru-RU" dirty="0"/>
              <a:t> калачиком і </a:t>
            </a:r>
            <a:r>
              <a:rPr lang="ru-RU" dirty="0" err="1"/>
              <a:t>захистити</a:t>
            </a:r>
            <a:r>
              <a:rPr lang="ru-RU" dirty="0"/>
              <a:t> голову руками, </a:t>
            </a:r>
            <a:r>
              <a:rPr lang="ru-RU" dirty="0" err="1"/>
              <a:t>прикриваючи</a:t>
            </a:r>
            <a:r>
              <a:rPr lang="ru-RU" dirty="0"/>
              <a:t> </a:t>
            </a:r>
            <a:r>
              <a:rPr lang="ru-RU" dirty="0" err="1"/>
              <a:t>потилицю</a:t>
            </a:r>
            <a:r>
              <a:rPr lang="ru-RU" dirty="0"/>
              <a:t>. За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треба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підвестися</a:t>
            </a:r>
            <a:r>
              <a:rPr lang="ru-RU" dirty="0"/>
              <a:t> на ноги.</a:t>
            </a:r>
          </a:p>
        </p:txBody>
      </p:sp>
      <p:pic>
        <p:nvPicPr>
          <p:cNvPr id="5" name="preview-image" descr="http://www.nmz.sumy.ua/Nadzvychaya/images/Foto/Nadzvychaya-21_clip_image001_002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21171"/>
            <a:ext cx="3240360" cy="248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review-image" descr="http://www.nmz.sumy.ua/Nadzvychaya/images/Foto/Nadzvychaya-21_clip_image001_002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21171"/>
            <a:ext cx="2664296" cy="248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 smtClean="0"/>
              <a:t>Пам'ятай</a:t>
            </a:r>
            <a:r>
              <a:rPr lang="ru-RU" dirty="0"/>
              <a:t>: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непередбаченій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панікувати</a:t>
            </a:r>
            <a:r>
              <a:rPr lang="ru-RU" dirty="0"/>
              <a:t> й </a:t>
            </a:r>
            <a:r>
              <a:rPr lang="ru-RU" dirty="0" err="1"/>
              <a:t>занепадати</a:t>
            </a:r>
            <a:r>
              <a:rPr lang="ru-RU" dirty="0"/>
              <a:t> духом, 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намагатися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review-image" descr="http://www.nmz.sumy.ua/Nadzvychaya/images/Foto/Nadzvychaya-21_clip_image001_00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46790"/>
            <a:ext cx="3672408" cy="292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review-image" descr="http://www.nmz.sumy.ua/Nadzvychaya/images/Foto/Nadzvychaya-21_clip_image001_002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36936"/>
            <a:ext cx="3168352" cy="299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828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anchor="ctr"/>
          <a:lstStyle/>
          <a:p>
            <a:pPr algn="ctr"/>
            <a:r>
              <a:rPr lang="uk-UA" sz="5400" dirty="0" smtClean="0"/>
              <a:t>Тест</a:t>
            </a:r>
            <a:endParaRPr lang="ru-RU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кінотеатру</a:t>
            </a:r>
            <a:r>
              <a:rPr lang="ru-RU" dirty="0"/>
              <a:t> на перегляд </a:t>
            </a:r>
            <a:r>
              <a:rPr lang="ru-RU" dirty="0" err="1"/>
              <a:t>мультфільмів</a:t>
            </a:r>
            <a:r>
              <a:rPr lang="ru-RU" dirty="0"/>
              <a:t>. </a:t>
            </a:r>
            <a:r>
              <a:rPr lang="ru-RU" dirty="0" err="1"/>
              <a:t>Назви</a:t>
            </a:r>
            <a:r>
              <a:rPr lang="ru-RU" dirty="0"/>
              <a:t> порядок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Поясни,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діятимеш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  <a:p>
            <a:r>
              <a:rPr lang="ru-RU" b="1" i="1" dirty="0" err="1" smtClean="0"/>
              <a:t>Відвідаю</a:t>
            </a:r>
            <a:r>
              <a:rPr lang="ru-RU" b="1" i="1" dirty="0" smtClean="0"/>
              <a:t> </a:t>
            </a:r>
            <a:r>
              <a:rPr lang="ru-RU" b="1" i="1" dirty="0"/>
              <a:t>буфет. </a:t>
            </a:r>
            <a:endParaRPr lang="ru-RU" b="1" i="1" dirty="0" smtClean="0"/>
          </a:p>
          <a:p>
            <a:r>
              <a:rPr lang="ru-RU" b="1" i="1" dirty="0" smtClean="0"/>
              <a:t>Займу </a:t>
            </a:r>
            <a:r>
              <a:rPr lang="ru-RU" b="1" i="1" dirty="0" err="1"/>
              <a:t>своє</a:t>
            </a:r>
            <a:r>
              <a:rPr lang="ru-RU" b="1" i="1" dirty="0"/>
              <a:t> </a:t>
            </a:r>
            <a:r>
              <a:rPr lang="ru-RU" b="1" i="1" dirty="0" err="1"/>
              <a:t>місце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b="1" i="1" dirty="0" err="1" smtClean="0"/>
              <a:t>Прийду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завчасн</a:t>
            </a:r>
            <a:r>
              <a:rPr lang="ru-RU" b="1" i="1" dirty="0" smtClean="0"/>
              <a:t> </a:t>
            </a:r>
            <a:r>
              <a:rPr lang="ru-RU" b="1" i="1" dirty="0"/>
              <a:t>до початку сеансу. </a:t>
            </a:r>
            <a:endParaRPr lang="ru-RU" b="1" i="1" dirty="0" smtClean="0"/>
          </a:p>
          <a:p>
            <a:r>
              <a:rPr lang="ru-RU" b="1" i="1" dirty="0" err="1" smtClean="0"/>
              <a:t>Перегляну</a:t>
            </a:r>
            <a:r>
              <a:rPr lang="ru-RU" b="1" i="1" dirty="0" smtClean="0"/>
              <a:t> </a:t>
            </a:r>
            <a:r>
              <a:rPr lang="ru-RU" b="1" i="1" dirty="0" err="1"/>
              <a:t>мультфільми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b="1" i="1" dirty="0" err="1" smtClean="0"/>
              <a:t>Ознайомлюсь</a:t>
            </a:r>
            <a:r>
              <a:rPr lang="ru-RU" b="1" i="1" dirty="0" smtClean="0"/>
              <a:t> </a:t>
            </a:r>
            <a:r>
              <a:rPr lang="ru-RU" b="1" i="1" dirty="0"/>
              <a:t>з планом </a:t>
            </a:r>
            <a:r>
              <a:rPr lang="ru-RU" b="1" i="1" dirty="0" err="1"/>
              <a:t>евакуації</a:t>
            </a:r>
            <a:r>
              <a:rPr lang="ru-RU" b="1" i="1" dirty="0"/>
              <a:t> з </a:t>
            </a:r>
            <a:r>
              <a:rPr lang="ru-RU" b="1" i="1" dirty="0" err="1"/>
              <a:t>глядацької</a:t>
            </a:r>
            <a:r>
              <a:rPr lang="ru-RU" b="1" i="1" dirty="0"/>
              <a:t> </a:t>
            </a:r>
            <a:r>
              <a:rPr lang="ru-RU" b="1" i="1" dirty="0" err="1"/>
              <a:t>зали</a:t>
            </a:r>
            <a:r>
              <a:rPr lang="ru-RU" b="1" i="1" dirty="0"/>
              <a:t>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en-US" b="1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4000" u="sng" dirty="0" smtClean="0"/>
              <a:t>Підсумок</a:t>
            </a:r>
            <a:endParaRPr lang="ru-RU" sz="4000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b="1" dirty="0" err="1" smtClean="0"/>
              <a:t>Завершити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речення</a:t>
            </a:r>
            <a:endParaRPr lang="ru-RU" sz="2600" b="1" dirty="0" smtClean="0"/>
          </a:p>
          <a:p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потрапив</a:t>
            </a:r>
            <a:r>
              <a:rPr lang="ru-RU" dirty="0"/>
              <a:t> у </a:t>
            </a:r>
            <a:r>
              <a:rPr lang="ru-RU" dirty="0" err="1"/>
              <a:t>натовп</a:t>
            </a:r>
            <a:r>
              <a:rPr lang="ru-RU" dirty="0"/>
              <a:t>, то </a:t>
            </a:r>
            <a:r>
              <a:rPr lang="ru-RU" dirty="0" err="1"/>
              <a:t>намагайся</a:t>
            </a:r>
            <a:r>
              <a:rPr lang="ru-RU" dirty="0"/>
              <a:t> не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йди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 err="1"/>
              <a:t>Звільни</a:t>
            </a:r>
            <a:r>
              <a:rPr lang="ru-RU" dirty="0"/>
              <a:t> руки </a:t>
            </a:r>
            <a:r>
              <a:rPr lang="ru-RU" dirty="0" err="1"/>
              <a:t>від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 err="1"/>
              <a:t>Зніми</a:t>
            </a:r>
            <a:r>
              <a:rPr lang="ru-RU" dirty="0"/>
              <a:t>… </a:t>
            </a:r>
            <a:endParaRPr lang="ru-RU" dirty="0" smtClean="0"/>
          </a:p>
          <a:p>
            <a:r>
              <a:rPr lang="ru-RU" dirty="0" err="1" smtClean="0"/>
              <a:t>Зав’яжи</a:t>
            </a:r>
            <a:r>
              <a:rPr lang="ru-RU" dirty="0" smtClean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міцніше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тебе </a:t>
            </a:r>
            <a:r>
              <a:rPr lang="ru-RU" dirty="0" err="1"/>
              <a:t>збили</a:t>
            </a:r>
            <a:r>
              <a:rPr lang="ru-RU" dirty="0"/>
              <a:t> з </a:t>
            </a:r>
            <a:r>
              <a:rPr lang="ru-RU" dirty="0" err="1"/>
              <a:t>ніг</a:t>
            </a:r>
            <a:r>
              <a:rPr lang="ru-RU" dirty="0"/>
              <a:t>, то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err="1"/>
              <a:t>Довідничок</a:t>
            </a:r>
            <a:r>
              <a:rPr lang="ru-RU" i="1" dirty="0"/>
              <a:t>: не </a:t>
            </a:r>
            <a:r>
              <a:rPr lang="ru-RU" i="1" dirty="0" err="1"/>
              <a:t>панікуй</a:t>
            </a:r>
            <a:r>
              <a:rPr lang="ru-RU" i="1" dirty="0"/>
              <a:t>, не </a:t>
            </a:r>
            <a:r>
              <a:rPr lang="ru-RU" i="1" dirty="0" err="1"/>
              <a:t>спиняйся</a:t>
            </a:r>
            <a:r>
              <a:rPr lang="ru-RU" i="1" dirty="0"/>
              <a:t>, не </a:t>
            </a:r>
            <a:r>
              <a:rPr lang="ru-RU" i="1" dirty="0" err="1"/>
              <a:t>штовхайся</a:t>
            </a:r>
            <a:r>
              <a:rPr lang="ru-RU" i="1" dirty="0"/>
              <a:t>, не </a:t>
            </a:r>
            <a:r>
              <a:rPr lang="ru-RU" i="1" dirty="0" err="1"/>
              <a:t>відставай</a:t>
            </a:r>
            <a:r>
              <a:rPr lang="ru-RU" i="1" dirty="0"/>
              <a:t>, сумки, </a:t>
            </a:r>
            <a:r>
              <a:rPr lang="ru-RU" i="1" dirty="0" err="1"/>
              <a:t>речі</a:t>
            </a:r>
            <a:r>
              <a:rPr lang="ru-RU" i="1" dirty="0"/>
              <a:t>, </a:t>
            </a:r>
            <a:r>
              <a:rPr lang="ru-RU" i="1" dirty="0" err="1"/>
              <a:t>окуляри</a:t>
            </a:r>
            <a:r>
              <a:rPr lang="ru-RU" i="1" dirty="0"/>
              <a:t>, </a:t>
            </a:r>
            <a:r>
              <a:rPr lang="ru-RU" i="1" dirty="0" err="1"/>
              <a:t>краватку</a:t>
            </a:r>
            <a:r>
              <a:rPr lang="ru-RU" i="1" dirty="0"/>
              <a:t>, шарф, </a:t>
            </a:r>
            <a:r>
              <a:rPr lang="ru-RU" i="1" dirty="0" err="1"/>
              <a:t>ланцюжок</a:t>
            </a:r>
            <a:r>
              <a:rPr lang="ru-RU" i="1" dirty="0"/>
              <a:t>, </a:t>
            </a:r>
            <a:r>
              <a:rPr lang="ru-RU" i="1" dirty="0" err="1"/>
              <a:t>ранець</a:t>
            </a:r>
            <a:r>
              <a:rPr lang="ru-RU" i="1" dirty="0"/>
              <a:t>, шнурки, </a:t>
            </a:r>
            <a:r>
              <a:rPr lang="ru-RU" i="1" dirty="0" err="1"/>
              <a:t>намагайся</a:t>
            </a:r>
            <a:r>
              <a:rPr lang="ru-RU" i="1" dirty="0"/>
              <a:t> </a:t>
            </a:r>
            <a:r>
              <a:rPr lang="ru-RU" i="1" dirty="0" err="1"/>
              <a:t>негайно</a:t>
            </a:r>
            <a:r>
              <a:rPr lang="ru-RU" i="1" dirty="0"/>
              <a:t> </a:t>
            </a:r>
            <a:r>
              <a:rPr lang="ru-RU" i="1" dirty="0" err="1"/>
              <a:t>підвестися</a:t>
            </a:r>
            <a:r>
              <a:rPr lang="ru-RU" i="1" dirty="0"/>
              <a:t>.</a:t>
            </a:r>
            <a:br>
              <a:rPr lang="ru-RU" i="1" dirty="0"/>
            </a:br>
            <a:r>
              <a:rPr lang="ru-RU" b="1" dirty="0"/>
              <a:t/>
            </a:r>
            <a:br>
              <a:rPr lang="ru-RU" b="1" dirty="0"/>
            </a:b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002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/>
              <a:t>Щоб</a:t>
            </a:r>
            <a:r>
              <a:rPr lang="ru-RU" sz="2800" dirty="0"/>
              <a:t> </a:t>
            </a:r>
            <a:r>
              <a:rPr lang="ru-RU" sz="2800" dirty="0" err="1"/>
              <a:t>уникнути</a:t>
            </a:r>
            <a:r>
              <a:rPr lang="ru-RU" sz="2800" dirty="0"/>
              <a:t> </a:t>
            </a:r>
            <a:r>
              <a:rPr lang="ru-RU" sz="2800" dirty="0" err="1"/>
              <a:t>нещасних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проведення</a:t>
            </a:r>
            <a:r>
              <a:rPr lang="ru-RU" sz="2800" dirty="0"/>
              <a:t> свят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шкільних</a:t>
            </a:r>
            <a:r>
              <a:rPr lang="ru-RU" sz="2800" dirty="0"/>
              <a:t> </a:t>
            </a:r>
            <a:r>
              <a:rPr lang="ru-RU" sz="2800" dirty="0" err="1"/>
              <a:t>заходів</a:t>
            </a:r>
            <a:r>
              <a:rPr lang="ru-RU" sz="2800" dirty="0"/>
              <a:t>, </a:t>
            </a:r>
            <a:r>
              <a:rPr lang="ru-RU" sz="2800" dirty="0" err="1"/>
              <a:t>потрібно</a:t>
            </a:r>
            <a:r>
              <a:rPr lang="ru-RU" sz="2800" dirty="0"/>
              <a:t> бути </a:t>
            </a:r>
            <a:r>
              <a:rPr lang="ru-RU" sz="2800" dirty="0" err="1"/>
              <a:t>дисциплінованим</a:t>
            </a:r>
            <a:r>
              <a:rPr lang="ru-RU" sz="2800" dirty="0"/>
              <a:t> і </a:t>
            </a:r>
            <a:r>
              <a:rPr lang="ru-RU" sz="2800" dirty="0" err="1"/>
              <a:t>дотримуватися</a:t>
            </a:r>
            <a:r>
              <a:rPr lang="ru-RU" sz="2800" dirty="0"/>
              <a:t> правил </a:t>
            </a:r>
            <a:r>
              <a:rPr lang="ru-RU" sz="2800" dirty="0" err="1"/>
              <a:t>безпечної</a:t>
            </a:r>
            <a:r>
              <a:rPr lang="ru-RU" sz="2800" dirty="0"/>
              <a:t> </a:t>
            </a:r>
            <a:r>
              <a:rPr lang="ru-RU" sz="2800" dirty="0" err="1"/>
              <a:t>поведінки</a:t>
            </a:r>
            <a:r>
              <a:rPr lang="ru-RU" sz="2800" dirty="0"/>
              <a:t>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u="sng" dirty="0" err="1" smtClean="0"/>
              <a:t>Запам'ятай</a:t>
            </a:r>
            <a:r>
              <a:rPr lang="en-US" u="sng" dirty="0" smtClean="0"/>
              <a:t>! </a:t>
            </a:r>
            <a:endParaRPr lang="ru-RU" u="sng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492897"/>
            <a:ext cx="8229600" cy="244827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  </a:t>
            </a:r>
            <a:r>
              <a:rPr lang="ru-RU" sz="1800" i="1" dirty="0"/>
              <a:t>На </a:t>
            </a:r>
            <a:r>
              <a:rPr lang="ru-RU" sz="1800" i="1" dirty="0" err="1"/>
              <a:t>захід</a:t>
            </a:r>
            <a:r>
              <a:rPr lang="ru-RU" sz="1800" i="1" dirty="0"/>
              <a:t> не </a:t>
            </a:r>
            <a:r>
              <a:rPr lang="ru-RU" sz="1800" i="1" dirty="0" err="1"/>
              <a:t>запізнюватися</a:t>
            </a:r>
            <a:r>
              <a:rPr lang="ru-RU" sz="1800" i="1" dirty="0"/>
              <a:t>.</a:t>
            </a:r>
            <a:br>
              <a:rPr lang="ru-RU" sz="1800" i="1" dirty="0"/>
            </a:br>
            <a:r>
              <a:rPr lang="ru-RU" sz="1800" i="1" dirty="0"/>
              <a:t>•   За командою </a:t>
            </a:r>
            <a:r>
              <a:rPr lang="ru-RU" sz="1800" i="1" dirty="0" err="1"/>
              <a:t>вчителя</a:t>
            </a:r>
            <a:r>
              <a:rPr lang="ru-RU" sz="1800" i="1" dirty="0"/>
              <a:t> </a:t>
            </a:r>
            <a:r>
              <a:rPr lang="ru-RU" sz="1800" i="1" dirty="0" err="1"/>
              <a:t>організовано</a:t>
            </a:r>
            <a:r>
              <a:rPr lang="ru-RU" sz="1800" i="1" dirty="0"/>
              <a:t>, не </a:t>
            </a:r>
            <a:r>
              <a:rPr lang="ru-RU" sz="1800" i="1" dirty="0" err="1"/>
              <a:t>штовхаючись</a:t>
            </a:r>
            <a:r>
              <a:rPr lang="ru-RU" sz="1800" i="1" dirty="0"/>
              <a:t>, </a:t>
            </a:r>
            <a:r>
              <a:rPr lang="ru-RU" sz="1800" i="1" dirty="0" err="1"/>
              <a:t>вийти</a:t>
            </a:r>
            <a:r>
              <a:rPr lang="ru-RU" sz="1800" i="1" dirty="0"/>
              <a:t> з </a:t>
            </a:r>
            <a:r>
              <a:rPr lang="ru-RU" sz="1800" i="1" dirty="0" err="1"/>
              <a:t>класу</a:t>
            </a:r>
            <a:r>
              <a:rPr lang="ru-RU" sz="1800" i="1" dirty="0"/>
              <a:t> й </a:t>
            </a:r>
            <a:r>
              <a:rPr lang="ru-RU" sz="1800" i="1" dirty="0" err="1"/>
              <a:t>дістатися</a:t>
            </a:r>
            <a:r>
              <a:rPr lang="ru-RU" sz="1800" i="1" dirty="0"/>
              <a:t> </a:t>
            </a:r>
            <a:r>
              <a:rPr lang="ru-RU" sz="1800" i="1" dirty="0" err="1"/>
              <a:t>місця</a:t>
            </a:r>
            <a:r>
              <a:rPr lang="ru-RU" sz="1800" i="1" dirty="0"/>
              <a:t> </a:t>
            </a:r>
            <a:r>
              <a:rPr lang="ru-RU" sz="1800" i="1" dirty="0" err="1"/>
              <a:t>проведення</a:t>
            </a:r>
            <a:r>
              <a:rPr lang="ru-RU" sz="1800" i="1" dirty="0"/>
              <a:t> заходу. </a:t>
            </a:r>
            <a:r>
              <a:rPr lang="ru-RU" sz="1800" i="1" dirty="0" err="1"/>
              <a:t>Зайняти</a:t>
            </a:r>
            <a:r>
              <a:rPr lang="ru-RU" sz="1800" i="1" dirty="0"/>
              <a:t> </a:t>
            </a:r>
            <a:r>
              <a:rPr lang="ru-RU" sz="1800" i="1" dirty="0" err="1"/>
              <a:t>місця</a:t>
            </a:r>
            <a:r>
              <a:rPr lang="ru-RU" sz="1800" i="1" dirty="0"/>
              <a:t>, на </a:t>
            </a:r>
            <a:r>
              <a:rPr lang="ru-RU" sz="1800" i="1" dirty="0" err="1"/>
              <a:t>які</a:t>
            </a:r>
            <a:r>
              <a:rPr lang="ru-RU" sz="1800" i="1" dirty="0"/>
              <a:t> </a:t>
            </a:r>
            <a:r>
              <a:rPr lang="ru-RU" sz="1800" i="1" dirty="0" err="1"/>
              <a:t>вкаже</a:t>
            </a:r>
            <a:r>
              <a:rPr lang="ru-RU" sz="1800" i="1" dirty="0"/>
              <a:t> </a:t>
            </a:r>
            <a:r>
              <a:rPr lang="ru-RU" sz="1800" i="1" dirty="0" err="1"/>
              <a:t>вчитель</a:t>
            </a:r>
            <a:r>
              <a:rPr lang="ru-RU" sz="1800" i="1" dirty="0"/>
              <a:t>.</a:t>
            </a:r>
            <a:br>
              <a:rPr lang="ru-RU" sz="1800" i="1" dirty="0"/>
            </a:br>
            <a:r>
              <a:rPr lang="ru-RU" sz="1800" i="1" dirty="0"/>
              <a:t>•   Не </a:t>
            </a:r>
            <a:r>
              <a:rPr lang="ru-RU" sz="1800" i="1" dirty="0" err="1"/>
              <a:t>брати</a:t>
            </a:r>
            <a:r>
              <a:rPr lang="ru-RU" sz="1800" i="1" dirty="0"/>
              <a:t> </a:t>
            </a:r>
            <a:r>
              <a:rPr lang="ru-RU" sz="1800" i="1" dirty="0" err="1"/>
              <a:t>із</a:t>
            </a:r>
            <a:r>
              <a:rPr lang="ru-RU" sz="1800" i="1" dirty="0"/>
              <a:t> собою </a:t>
            </a:r>
            <a:r>
              <a:rPr lang="ru-RU" sz="1800" i="1" dirty="0" err="1"/>
              <a:t>зайвих</a:t>
            </a:r>
            <a:r>
              <a:rPr lang="ru-RU" sz="1800" i="1" dirty="0"/>
              <a:t> речей - </a:t>
            </a:r>
            <a:r>
              <a:rPr lang="ru-RU" sz="1800" i="1" dirty="0" err="1"/>
              <a:t>рюкзаків</a:t>
            </a:r>
            <a:r>
              <a:rPr lang="ru-RU" sz="1800" i="1" dirty="0"/>
              <a:t>, </a:t>
            </a:r>
            <a:r>
              <a:rPr lang="ru-RU" sz="1800" i="1" dirty="0" err="1"/>
              <a:t>хусток</a:t>
            </a:r>
            <a:r>
              <a:rPr lang="ru-RU" sz="1800" i="1" dirty="0"/>
              <a:t>, </a:t>
            </a:r>
            <a:r>
              <a:rPr lang="ru-RU" sz="1800" i="1" dirty="0" err="1"/>
              <a:t>шарфів</a:t>
            </a:r>
            <a:r>
              <a:rPr lang="ru-RU" sz="1800" i="1" dirty="0"/>
              <a:t>, </a:t>
            </a:r>
            <a:r>
              <a:rPr lang="ru-RU" sz="1800" i="1" dirty="0" err="1"/>
              <a:t>гострих</a:t>
            </a:r>
            <a:r>
              <a:rPr lang="ru-RU" sz="1800" i="1" dirty="0"/>
              <a:t>, колючих та </a:t>
            </a:r>
            <a:r>
              <a:rPr lang="ru-RU" sz="1800" i="1" dirty="0" err="1"/>
              <a:t>скляних</a:t>
            </a:r>
            <a:r>
              <a:rPr lang="ru-RU" sz="1800" i="1" dirty="0"/>
              <a:t> </a:t>
            </a:r>
            <a:r>
              <a:rPr lang="ru-RU" sz="1800" i="1" dirty="0" err="1"/>
              <a:t>предметів</a:t>
            </a:r>
            <a:r>
              <a:rPr lang="ru-RU" sz="1800" i="1" dirty="0"/>
              <a:t>.</a:t>
            </a:r>
            <a:br>
              <a:rPr lang="ru-RU" sz="1800" i="1" dirty="0"/>
            </a:br>
            <a:r>
              <a:rPr lang="ru-RU" sz="1800" i="1" dirty="0" smtClean="0"/>
              <a:t>• </a:t>
            </a:r>
            <a:r>
              <a:rPr lang="en-US" sz="1800" i="1" dirty="0" smtClean="0"/>
              <a:t> </a:t>
            </a:r>
            <a:r>
              <a:rPr lang="ru-RU" sz="1800" i="1" dirty="0" err="1" smtClean="0"/>
              <a:t>Після</a:t>
            </a:r>
            <a:r>
              <a:rPr lang="ru-RU" sz="1800" i="1" dirty="0" smtClean="0"/>
              <a:t> </a:t>
            </a:r>
            <a:r>
              <a:rPr lang="ru-RU" sz="1800" i="1" dirty="0" err="1"/>
              <a:t>завершення</a:t>
            </a:r>
            <a:r>
              <a:rPr lang="ru-RU" sz="1800" i="1" dirty="0"/>
              <a:t> </a:t>
            </a:r>
            <a:r>
              <a:rPr lang="ru-RU" sz="1800" i="1" dirty="0" err="1"/>
              <a:t>шкільного</a:t>
            </a:r>
            <a:r>
              <a:rPr lang="ru-RU" sz="1800" i="1" dirty="0"/>
              <a:t> заходу за </a:t>
            </a:r>
            <a:r>
              <a:rPr lang="ru-RU" sz="1800" i="1" dirty="0" err="1"/>
              <a:t>вказівкою</a:t>
            </a:r>
            <a:r>
              <a:rPr lang="ru-RU" sz="1800" i="1" dirty="0"/>
              <a:t> </a:t>
            </a:r>
            <a:r>
              <a:rPr lang="ru-RU" sz="1800" i="1" dirty="0" err="1"/>
              <a:t>вчителя</a:t>
            </a:r>
            <a:r>
              <a:rPr lang="ru-RU" sz="1800" i="1" dirty="0"/>
              <a:t> </a:t>
            </a:r>
            <a:r>
              <a:rPr lang="ru-RU" sz="1800" i="1" dirty="0" err="1"/>
              <a:t>слід</a:t>
            </a:r>
            <a:r>
              <a:rPr lang="ru-RU" sz="1800" i="1" dirty="0"/>
              <a:t> </a:t>
            </a:r>
            <a:r>
              <a:rPr lang="ru-RU" sz="1800" i="1" dirty="0" err="1"/>
              <a:t>спокійно</a:t>
            </a:r>
            <a:r>
              <a:rPr lang="ru-RU" sz="1800" i="1" dirty="0"/>
              <a:t>, не </a:t>
            </a:r>
            <a:r>
              <a:rPr lang="ru-RU" sz="1800" i="1" dirty="0" err="1"/>
              <a:t>штовхаючись</a:t>
            </a:r>
            <a:r>
              <a:rPr lang="ru-RU" sz="1800" i="1" dirty="0"/>
              <a:t> і </a:t>
            </a:r>
            <a:r>
              <a:rPr lang="ru-RU" sz="1800" i="1" dirty="0" err="1"/>
              <a:t>дотримуючись</a:t>
            </a:r>
            <a:r>
              <a:rPr lang="ru-RU" sz="1800" i="1" dirty="0"/>
              <a:t> </a:t>
            </a:r>
            <a:r>
              <a:rPr lang="ru-RU" sz="1800" i="1" dirty="0" err="1"/>
              <a:t>дисципліни</a:t>
            </a:r>
            <a:r>
              <a:rPr lang="ru-RU" sz="1800" i="1" dirty="0"/>
              <a:t>, </a:t>
            </a:r>
            <a:r>
              <a:rPr lang="ru-RU" sz="1800" i="1" dirty="0" err="1"/>
              <a:t>залишити</a:t>
            </a:r>
            <a:r>
              <a:rPr lang="ru-RU" sz="1800" i="1" dirty="0"/>
              <a:t> </a:t>
            </a:r>
            <a:r>
              <a:rPr lang="ru-RU" sz="1800" i="1" dirty="0" err="1"/>
              <a:t>свої</a:t>
            </a:r>
            <a:r>
              <a:rPr lang="ru-RU" sz="1800" i="1" dirty="0"/>
              <a:t> </a:t>
            </a:r>
            <a:r>
              <a:rPr lang="ru-RU" sz="1800" i="1" dirty="0" err="1"/>
              <a:t>місця</a:t>
            </a:r>
            <a:r>
              <a:rPr lang="ru-RU" sz="1800" i="1" dirty="0"/>
              <a:t>. Не </a:t>
            </a:r>
            <a:r>
              <a:rPr lang="ru-RU" sz="1800" i="1" dirty="0" err="1"/>
              <a:t>створювати</a:t>
            </a:r>
            <a:r>
              <a:rPr lang="ru-RU" sz="1800" i="1" dirty="0"/>
              <a:t> </a:t>
            </a:r>
            <a:r>
              <a:rPr lang="ru-RU" sz="1800" i="1" dirty="0" err="1"/>
              <a:t>тисняви</a:t>
            </a:r>
            <a:r>
              <a:rPr lang="ru-RU" sz="1800" i="1" dirty="0"/>
              <a:t> </a:t>
            </a:r>
            <a:r>
              <a:rPr lang="ru-RU" sz="1800" i="1" dirty="0" err="1"/>
              <a:t>біля</a:t>
            </a:r>
            <a:r>
              <a:rPr lang="ru-RU" sz="1800" i="1" dirty="0"/>
              <a:t> дверей.</a:t>
            </a:r>
          </a:p>
          <a:p>
            <a:endParaRPr lang="ru-RU" i="1" dirty="0"/>
          </a:p>
        </p:txBody>
      </p:sp>
      <p:pic>
        <p:nvPicPr>
          <p:cNvPr id="4" name="preview-image" descr="http://provce.ck.ua/wp-content/uploads/2014/11/1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19400"/>
            <a:ext cx="272622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review-image" descr="http://2.bp.blogspot.com/-3UtOXT4-maQ/USM-xxwlSSI/AAAAAAAABs8/QypqC_G4kLA/s1600/IMG_45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9400"/>
            <a:ext cx="280831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77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Чи можуть бути небезпечними такі місця?</a:t>
            </a:r>
            <a:endParaRPr lang="ru-RU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dirty="0" smtClean="0"/>
              <a:t>Цирк</a:t>
            </a:r>
            <a:endParaRPr lang="uk-UA" sz="3600" dirty="0"/>
          </a:p>
          <a:p>
            <a:r>
              <a:rPr lang="uk-UA" sz="3600" dirty="0" smtClean="0"/>
              <a:t>Театр</a:t>
            </a:r>
            <a:endParaRPr lang="uk-UA" sz="3600" dirty="0"/>
          </a:p>
          <a:p>
            <a:r>
              <a:rPr lang="uk-UA" sz="3600" dirty="0"/>
              <a:t>Концертний зал</a:t>
            </a:r>
          </a:p>
          <a:p>
            <a:r>
              <a:rPr lang="uk-UA" sz="3600" dirty="0" smtClean="0"/>
              <a:t>Стадіон</a:t>
            </a:r>
            <a:endParaRPr lang="uk-UA" sz="3600" dirty="0"/>
          </a:p>
          <a:p>
            <a:r>
              <a:rPr lang="uk-UA" sz="3600" dirty="0" smtClean="0"/>
              <a:t>Кінотеатр</a:t>
            </a:r>
            <a:endParaRPr lang="ru-RU" sz="3600" dirty="0"/>
          </a:p>
        </p:txBody>
      </p:sp>
      <p:pic>
        <p:nvPicPr>
          <p:cNvPr id="5" name="preview-image" descr="http://e-vanteevka.ru/sites/default/files/styles/medium/public/images/news/%D0%B4%D0%B5%D1%82%D0%B8.jpg?itok=M1O4L7i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0544"/>
            <a:ext cx="37444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review-image" descr="http://www.giport.ru/img/news/2013/07/31/114117_6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24036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11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/>
          </a:bodyPr>
          <a:lstStyle/>
          <a:p>
            <a:pPr algn="ctr"/>
            <a:r>
              <a:rPr lang="ru-RU" sz="3000" dirty="0" err="1"/>
              <a:t>Під</a:t>
            </a:r>
            <a:r>
              <a:rPr lang="ru-RU" sz="3000" dirty="0"/>
              <a:t> час </a:t>
            </a:r>
            <a:r>
              <a:rPr lang="ru-RU" sz="3000" dirty="0" err="1"/>
              <a:t>відвідування</a:t>
            </a:r>
            <a:r>
              <a:rPr lang="ru-RU" sz="3000" dirty="0"/>
              <a:t> </a:t>
            </a:r>
            <a:r>
              <a:rPr lang="ru-RU" sz="3000" dirty="0" err="1"/>
              <a:t>масових</a:t>
            </a:r>
            <a:r>
              <a:rPr lang="ru-RU" sz="3000" dirty="0"/>
              <a:t> </a:t>
            </a:r>
            <a:r>
              <a:rPr lang="ru-RU" sz="3000" dirty="0" err="1"/>
              <a:t>заходів</a:t>
            </a:r>
            <a:r>
              <a:rPr lang="ru-RU" sz="3000" dirty="0"/>
              <a:t>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опинитися</a:t>
            </a:r>
            <a:r>
              <a:rPr lang="ru-RU" sz="3000" dirty="0"/>
              <a:t> в </a:t>
            </a:r>
            <a:r>
              <a:rPr lang="ru-RU" sz="3000" dirty="0" err="1"/>
              <a:t>натовпі</a:t>
            </a:r>
            <a:r>
              <a:rPr lang="ru-RU" sz="3000" dirty="0" smtClean="0"/>
              <a:t>.</a:t>
            </a:r>
            <a:r>
              <a:rPr lang="en-US" sz="3000" dirty="0" smtClean="0"/>
              <a:t> </a:t>
            </a:r>
            <a:r>
              <a:rPr lang="uk-UA" sz="3000" dirty="0" smtClean="0"/>
              <a:t>Коли скупчується багато людей, може виникнути паніка.</a:t>
            </a:r>
            <a:endParaRPr lang="ru-RU" sz="3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772817"/>
            <a:ext cx="8291264" cy="28083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55600" lvl="2" indent="330200">
              <a:buNone/>
            </a:pPr>
            <a:r>
              <a:rPr lang="uk-UA" sz="2400" dirty="0" smtClean="0"/>
              <a:t>Паніка – розгубленість, прояв страху через небезпеку. Люди, охоплені панікою стають небезпечними один для одного. </a:t>
            </a:r>
          </a:p>
          <a:p>
            <a:pPr marL="355600" lvl="2" indent="330200">
              <a:buNone/>
            </a:pPr>
            <a:r>
              <a:rPr lang="ru-RU" sz="2400" dirty="0" smtClean="0"/>
              <a:t>Люди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піддались</a:t>
            </a:r>
            <a:r>
              <a:rPr lang="ru-RU" sz="2400" dirty="0"/>
              <a:t> </a:t>
            </a:r>
            <a:r>
              <a:rPr lang="ru-RU" sz="2400" dirty="0" err="1"/>
              <a:t>паніці</a:t>
            </a:r>
            <a:r>
              <a:rPr lang="ru-RU" sz="2400" dirty="0"/>
              <a:t>, </a:t>
            </a:r>
            <a:r>
              <a:rPr lang="ru-RU" sz="2400" dirty="0" err="1"/>
              <a:t>втрачають</a:t>
            </a:r>
            <a:r>
              <a:rPr lang="ru-RU" sz="2400" dirty="0"/>
              <a:t> контроль над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діями</a:t>
            </a:r>
            <a:r>
              <a:rPr lang="ru-RU" sz="2400" dirty="0"/>
              <a:t> й </a:t>
            </a:r>
            <a:r>
              <a:rPr lang="ru-RU" sz="2400" dirty="0" err="1"/>
              <a:t>намагаються</a:t>
            </a:r>
            <a:r>
              <a:rPr lang="ru-RU" sz="2400" dirty="0"/>
              <a:t> будь-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врятувати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  <a:r>
              <a:rPr lang="ru-RU" sz="2400" dirty="0" err="1"/>
              <a:t>Така</a:t>
            </a:r>
            <a:r>
              <a:rPr lang="ru-RU" sz="2400" dirty="0"/>
              <a:t> </a:t>
            </a:r>
            <a:r>
              <a:rPr lang="ru-RU" sz="2400" dirty="0" err="1"/>
              <a:t>поведінка</a:t>
            </a:r>
            <a:r>
              <a:rPr lang="ru-RU" sz="2400" dirty="0"/>
              <a:t> </a:t>
            </a:r>
            <a:r>
              <a:rPr lang="ru-RU" sz="2400" dirty="0" err="1"/>
              <a:t>створює</a:t>
            </a:r>
            <a:r>
              <a:rPr lang="ru-RU" sz="2400" dirty="0"/>
              <a:t> </a:t>
            </a:r>
            <a:r>
              <a:rPr lang="ru-RU" sz="2400" dirty="0" err="1"/>
              <a:t>додаткову</a:t>
            </a:r>
            <a:r>
              <a:rPr lang="ru-RU" sz="2400" dirty="0"/>
              <a:t> </a:t>
            </a:r>
            <a:r>
              <a:rPr lang="ru-RU" sz="2400" dirty="0" err="1"/>
              <a:t>небезпеку</a:t>
            </a:r>
            <a:r>
              <a:rPr lang="ru-RU" sz="2400" dirty="0"/>
              <a:t> і для </a:t>
            </a:r>
            <a:r>
              <a:rPr lang="ru-RU" sz="2400" dirty="0" err="1"/>
              <a:t>самої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і для </a:t>
            </a:r>
            <a:r>
              <a:rPr lang="ru-RU" sz="2400" dirty="0" err="1"/>
              <a:t>навколишніх</a:t>
            </a:r>
            <a:r>
              <a:rPr lang="ru-RU" dirty="0"/>
              <a:t>.</a:t>
            </a:r>
          </a:p>
        </p:txBody>
      </p:sp>
      <p:pic>
        <p:nvPicPr>
          <p:cNvPr id="4" name="preview-image" descr="http://www.onlysurvival.ru/wp-content/uploads/2015/04/ekstremalnyh-situaciyah-tolp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5092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review-image" descr="http://fb.ru/misc/i/gallery/5308/6201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44013"/>
            <a:ext cx="3024336" cy="185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023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 кожному  приміщенні, де перебуває багато людей, є план евакуації 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План евакуації – </a:t>
            </a:r>
            <a:r>
              <a:rPr lang="uk-UA" dirty="0" smtClean="0"/>
              <a:t>документ, у якому вказані шляхи виходу з приміщення і </a:t>
            </a:r>
            <a:r>
              <a:rPr lang="uk-UA" dirty="0"/>
              <a:t>напрям руху людей  під час небезпечної  ситуації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Разом з учнями класу ознайомся з ним.  </a:t>
            </a:r>
            <a:r>
              <a:rPr lang="uk-UA" dirty="0" err="1" smtClean="0"/>
              <a:t>Повправляйся</a:t>
            </a:r>
            <a:r>
              <a:rPr lang="uk-UA" dirty="0" smtClean="0"/>
              <a:t>, як у небезпечній ситуації можна швидко вибратися з приміщення.</a:t>
            </a:r>
          </a:p>
        </p:txBody>
      </p:sp>
      <p:pic>
        <p:nvPicPr>
          <p:cNvPr id="4" name="preview-image" descr="http://www.ua.all.biz/img/ua/service_catalog/47638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96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 Правила поведінки у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/>
              <a:t>Пам'ятай</a:t>
            </a:r>
            <a:r>
              <a:rPr lang="ru-RU" sz="3200" dirty="0"/>
              <a:t>: </a:t>
            </a:r>
            <a:r>
              <a:rPr lang="ru-RU" sz="3200" dirty="0" err="1"/>
              <a:t>найнебезпечніше</a:t>
            </a:r>
            <a:r>
              <a:rPr lang="ru-RU" sz="3200" dirty="0"/>
              <a:t> бути </a:t>
            </a:r>
            <a:r>
              <a:rPr lang="ru-RU" sz="3200" dirty="0" err="1"/>
              <a:t>затиснутим</a:t>
            </a:r>
            <a:r>
              <a:rPr lang="ru-RU" sz="3200" dirty="0"/>
              <a:t> і </a:t>
            </a:r>
            <a:r>
              <a:rPr lang="ru-RU" sz="3200" dirty="0" err="1"/>
              <a:t>затоптаним</a:t>
            </a:r>
            <a:r>
              <a:rPr lang="ru-RU" sz="3200" dirty="0"/>
              <a:t> у </a:t>
            </a:r>
            <a:r>
              <a:rPr lang="ru-RU" sz="3200" dirty="0" err="1"/>
              <a:t>тисняві</a:t>
            </a:r>
            <a:r>
              <a:rPr lang="ru-RU" sz="3200" dirty="0"/>
              <a:t>.</a:t>
            </a:r>
          </a:p>
        </p:txBody>
      </p:sp>
      <p:pic>
        <p:nvPicPr>
          <p:cNvPr id="4" name="preview-image" descr="http://www.nmz.sumy.ua/Nadzvychaya/images/Foto/Nadzvychaya-21_clip_image001_002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37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044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бачиш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ось-ось </a:t>
            </a:r>
            <a:r>
              <a:rPr lang="ru-RU" dirty="0" err="1"/>
              <a:t>опинишся</a:t>
            </a:r>
            <a:r>
              <a:rPr lang="ru-RU" dirty="0"/>
              <a:t> у </a:t>
            </a:r>
            <a:r>
              <a:rPr lang="ru-RU" dirty="0" err="1"/>
              <a:t>вируючому</a:t>
            </a:r>
            <a:r>
              <a:rPr lang="ru-RU" dirty="0"/>
              <a:t> </a:t>
            </a:r>
            <a:r>
              <a:rPr lang="ru-RU" dirty="0" err="1"/>
              <a:t>натовпі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, колючих і </a:t>
            </a:r>
            <a:r>
              <a:rPr lang="ru-RU" dirty="0" err="1"/>
              <a:t>скляних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поранитись</a:t>
            </a:r>
            <a:r>
              <a:rPr lang="ru-RU" dirty="0"/>
              <a:t> </a:t>
            </a:r>
            <a:r>
              <a:rPr lang="ru-RU" dirty="0" err="1"/>
              <a:t>уламками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,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окуляри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Скинути</a:t>
            </a:r>
            <a:r>
              <a:rPr lang="ru-RU" dirty="0" smtClean="0"/>
              <a:t> </a:t>
            </a:r>
            <a:r>
              <a:rPr lang="ru-RU" dirty="0" err="1"/>
              <a:t>громіздкий</a:t>
            </a:r>
            <a:r>
              <a:rPr lang="ru-RU" dirty="0"/>
              <a:t>,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Ґудзиків</a:t>
            </a:r>
            <a:r>
              <a:rPr lang="ru-RU" dirty="0"/>
              <a:t> і </a:t>
            </a:r>
            <a:r>
              <a:rPr lang="ru-RU" dirty="0" err="1"/>
              <a:t>гачків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краватку</a:t>
            </a:r>
            <a:r>
              <a:rPr lang="ru-RU" dirty="0"/>
              <a:t>, шарф, </a:t>
            </a:r>
            <a:r>
              <a:rPr lang="ru-RU" dirty="0" err="1"/>
              <a:t>ланцюжок</a:t>
            </a:r>
            <a:r>
              <a:rPr lang="ru-RU" dirty="0"/>
              <a:t>, </a:t>
            </a:r>
            <a:r>
              <a:rPr lang="ru-RU" dirty="0" err="1"/>
              <a:t>хустку</a:t>
            </a:r>
            <a:r>
              <a:rPr lang="ru-RU" dirty="0"/>
              <a:t>, </a:t>
            </a:r>
            <a:r>
              <a:rPr lang="ru-RU" dirty="0" err="1"/>
              <a:t>намисто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Надійно</a:t>
            </a:r>
            <a:r>
              <a:rPr lang="ru-RU" dirty="0" smtClean="0"/>
              <a:t> </a:t>
            </a:r>
            <a:r>
              <a:rPr lang="ru-RU" dirty="0" err="1"/>
              <a:t>зав'язати</a:t>
            </a:r>
            <a:r>
              <a:rPr lang="ru-RU" dirty="0"/>
              <a:t> </a:t>
            </a:r>
            <a:r>
              <a:rPr lang="ru-RU" dirty="0" err="1"/>
              <a:t>шнурівки</a:t>
            </a:r>
            <a:r>
              <a:rPr lang="ru-RU" dirty="0"/>
              <a:t> на </a:t>
            </a:r>
            <a:r>
              <a:rPr lang="ru-RU" dirty="0" err="1"/>
              <a:t>взутті</a:t>
            </a:r>
            <a:r>
              <a:rPr lang="ru-RU" dirty="0"/>
              <a:t> й </a:t>
            </a:r>
            <a:r>
              <a:rPr lang="ru-RU" dirty="0" err="1"/>
              <a:t>заховати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кінці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і </a:t>
            </a:r>
            <a:r>
              <a:rPr lang="ru-RU" dirty="0" err="1"/>
              <a:t>ти</a:t>
            </a:r>
            <a:r>
              <a:rPr lang="ru-RU" dirty="0"/>
              <a:t> сам не наступив на них.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Правила поведінки в натовпі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1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82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uk-UA" dirty="0" smtClean="0"/>
              <a:t>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натовпі</a:t>
            </a:r>
            <a:r>
              <a:rPr lang="ru-RU" dirty="0"/>
              <a:t>, </a:t>
            </a:r>
            <a:r>
              <a:rPr lang="ru-RU" dirty="0" err="1"/>
              <a:t>намагайся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</a:t>
            </a:r>
            <a:r>
              <a:rPr lang="ru-RU" dirty="0" err="1"/>
              <a:t>якнайдалі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скляних</a:t>
            </a:r>
            <a:r>
              <a:rPr lang="ru-RU" dirty="0"/>
              <a:t> дверей, </a:t>
            </a:r>
            <a:r>
              <a:rPr lang="ru-RU" dirty="0" err="1"/>
              <a:t>вітрин</a:t>
            </a:r>
            <a:r>
              <a:rPr lang="ru-RU" dirty="0"/>
              <a:t>, </a:t>
            </a:r>
            <a:r>
              <a:rPr lang="ru-RU" dirty="0" err="1"/>
              <a:t>стін</a:t>
            </a:r>
            <a:r>
              <a:rPr lang="ru-RU" dirty="0"/>
              <a:t>, </a:t>
            </a:r>
            <a:r>
              <a:rPr lang="ru-RU" dirty="0" err="1"/>
              <a:t>стовпів</a:t>
            </a:r>
            <a:r>
              <a:rPr lang="ru-RU" dirty="0"/>
              <a:t> та </a:t>
            </a:r>
            <a:r>
              <a:rPr lang="ru-RU" dirty="0" err="1"/>
              <a:t>огорож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тисняви</a:t>
            </a:r>
            <a:r>
              <a:rPr lang="ru-RU" dirty="0"/>
              <a:t> тебе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притиснути</a:t>
            </a:r>
            <a:r>
              <a:rPr lang="ru-RU" dirty="0"/>
              <a:t> до них.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у </a:t>
            </a:r>
            <a:r>
              <a:rPr lang="ru-RU" dirty="0" err="1"/>
              <a:t>стіні</a:t>
            </a:r>
            <a:r>
              <a:rPr lang="ru-RU" dirty="0"/>
              <a:t>, розетка, </a:t>
            </a:r>
            <a:r>
              <a:rPr lang="ru-RU" dirty="0" err="1"/>
              <a:t>вимикач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цвях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травмувати</a:t>
            </a:r>
            <a:r>
              <a:rPr lang="ru-RU" dirty="0"/>
              <a:t>.</a:t>
            </a:r>
          </a:p>
        </p:txBody>
      </p:sp>
      <p:pic>
        <p:nvPicPr>
          <p:cNvPr id="4" name="preview-image" descr="http://www.readfootball.com/sites/default/files/resize/images/users/u5/ruecbed4fcf4a-640x4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3690"/>
            <a:ext cx="45365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10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 smtClean="0"/>
              <a:t>    Правила поведінки в натовпі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dirty="0" smtClean="0"/>
              <a:t>Не намагайся йти проти натовпу. Вибирайся з нього за рухом натовпу.</a:t>
            </a:r>
            <a:endParaRPr lang="ru-RU" dirty="0"/>
          </a:p>
        </p:txBody>
      </p:sp>
      <p:pic>
        <p:nvPicPr>
          <p:cNvPr id="4" name="preview-image" descr="http://www.nmz.sumy.ua/Nadzvychaya/images/Foto/Nadzvychaya-21_clip_image001_001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064" y="2515354"/>
            <a:ext cx="3240360" cy="3199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09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лома">
  <a:themeElements>
    <a:clrScheme name="Солома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Пересічна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ома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289</TotalTime>
  <Words>669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Солома</vt:lpstr>
      <vt:lpstr>Тема: Правила поведінки під час масових заходів. Як поводитись в натовпі </vt:lpstr>
      <vt:lpstr>Щоб уникнути нещасних випадків під час проведення свят або інших шкільних заходів, потрібно бути дисциплінованим і дотримуватися правил безпечної поведінки.  Запам'ятай! </vt:lpstr>
      <vt:lpstr>Чи можуть бути небезпечними такі місця?</vt:lpstr>
      <vt:lpstr>Під час відвідування масових заходів можна опинитися в натовпі. Коли скупчується багато людей, може виникнути паніка.</vt:lpstr>
      <vt:lpstr>У кожному  приміщенні, де перебуває багато людей, є план евакуації </vt:lpstr>
      <vt:lpstr>     Правила поведінки у натовпі</vt:lpstr>
      <vt:lpstr>Правила поведінки в натовпі</vt:lpstr>
      <vt:lpstr>    Правила поведінки в натовпі</vt:lpstr>
      <vt:lpstr>    Правила поведінки в натовпі</vt:lpstr>
      <vt:lpstr>     Правила поведінки в натовпі</vt:lpstr>
      <vt:lpstr>     Правила поведінки в натовпі</vt:lpstr>
      <vt:lpstr>    Правила поведінки в натовпі</vt:lpstr>
      <vt:lpstr>    Правила поведінки в натовпі</vt:lpstr>
      <vt:lpstr>Тест</vt:lpstr>
      <vt:lpstr>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Правила поведінки під час масових заходів. Як поводитись в натовпі </dc:title>
  <dc:creator>Sara Yasmeen (Wipro Technologies)</dc:creator>
  <cp:lastModifiedBy>Vira</cp:lastModifiedBy>
  <cp:revision>31</cp:revision>
  <dcterms:created xsi:type="dcterms:W3CDTF">2010-02-23T11:30:32Z</dcterms:created>
  <dcterms:modified xsi:type="dcterms:W3CDTF">2016-01-28T10:36:49Z</dcterms:modified>
</cp:coreProperties>
</file>