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15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Layouts/slideLayout13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0.xml" ContentType="application/vnd.openxmlformats-officedocument.presentationml.slideLayout+xml"/>
  <Default Extension="avi" ContentType="video/avi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Default Extension="mp4" ContentType="video/unknown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Layouts/slideLayout3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Layouts/slideLayout12.xml" ContentType="application/vnd.openxmlformats-officedocument.presentationml.slideLayout+xml"/>
  <Override PartName="/ppt/slideLayouts/slideLayout21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sldIdLst>
    <p:sldId id="293" r:id="rId3"/>
    <p:sldId id="269" r:id="rId4"/>
    <p:sldId id="270" r:id="rId5"/>
    <p:sldId id="258" r:id="rId6"/>
    <p:sldId id="257" r:id="rId7"/>
    <p:sldId id="259" r:id="rId8"/>
    <p:sldId id="263" r:id="rId9"/>
    <p:sldId id="262" r:id="rId10"/>
    <p:sldId id="261" r:id="rId11"/>
    <p:sldId id="264" r:id="rId12"/>
    <p:sldId id="265" r:id="rId13"/>
    <p:sldId id="266" r:id="rId14"/>
    <p:sldId id="267" r:id="rId15"/>
    <p:sldId id="268" r:id="rId16"/>
    <p:sldId id="260" r:id="rId17"/>
    <p:sldId id="271" r:id="rId18"/>
    <p:sldId id="274" r:id="rId19"/>
    <p:sldId id="273" r:id="rId20"/>
    <p:sldId id="275" r:id="rId21"/>
    <p:sldId id="281" r:id="rId22"/>
    <p:sldId id="272" r:id="rId23"/>
    <p:sldId id="278" r:id="rId24"/>
    <p:sldId id="279" r:id="rId25"/>
    <p:sldId id="280" r:id="rId26"/>
    <p:sldId id="277" r:id="rId27"/>
    <p:sldId id="282" r:id="rId28"/>
    <p:sldId id="286" r:id="rId29"/>
    <p:sldId id="283" r:id="rId30"/>
    <p:sldId id="284" r:id="rId31"/>
    <p:sldId id="285" r:id="rId32"/>
    <p:sldId id="287" r:id="rId33"/>
    <p:sldId id="288" r:id="rId34"/>
    <p:sldId id="289" r:id="rId35"/>
    <p:sldId id="290" r:id="rId36"/>
    <p:sldId id="291" r:id="rId37"/>
    <p:sldId id="292" r:id="rId38"/>
  </p:sldIdLst>
  <p:sldSz cx="9144000" cy="6858000" type="screen4x3"/>
  <p:notesSz cx="6858000" cy="9144000"/>
  <p:defaultTextStyle>
    <a:defPPr>
      <a:defRPr lang="uk-UA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FF00FF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398" y="-1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presProps" Target="presProp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tableStyles" Target="tableStyle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4147809533"/>
      </p:ext>
    </p:extLst>
  </p:cSld>
  <p:clrMapOvr>
    <a:masterClrMapping/>
  </p:clrMapOvr>
  <p:transition spd="slow">
    <p:wip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693864355"/>
      </p:ext>
    </p:extLst>
  </p:cSld>
  <p:clrMapOvr>
    <a:masterClrMapping/>
  </p:clrMapOvr>
  <p:transition spd="slow">
    <p:wip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4039699598"/>
      </p:ext>
    </p:extLst>
  </p:cSld>
  <p:clrMapOvr>
    <a:masterClrMapping/>
  </p:clrMapOvr>
  <p:transition spd="slow">
    <p:wip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413077987"/>
      </p:ext>
    </p:extLst>
  </p:cSld>
  <p:clrMapOvr>
    <a:masterClrMapping/>
  </p:clrMapOvr>
  <p:transition spd="slow">
    <p:wip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1973637196"/>
      </p:ext>
    </p:extLst>
  </p:cSld>
  <p:clrMapOvr>
    <a:masterClrMapping/>
  </p:clrMapOvr>
  <p:transition spd="slow">
    <p:wip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3195840748"/>
      </p:ext>
    </p:extLst>
  </p:cSld>
  <p:clrMapOvr>
    <a:masterClrMapping/>
  </p:clrMapOvr>
  <p:transition spd="slow">
    <p:wip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2043260210"/>
      </p:ext>
    </p:extLst>
  </p:cSld>
  <p:clrMapOvr>
    <a:masterClrMapping/>
  </p:clrMapOvr>
  <p:transition spd="slow">
    <p:wip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4058134409"/>
      </p:ext>
    </p:extLst>
  </p:cSld>
  <p:clrMapOvr>
    <a:masterClrMapping/>
  </p:clrMapOvr>
  <p:transition spd="slow">
    <p:wip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1164323115"/>
      </p:ext>
    </p:extLst>
  </p:cSld>
  <p:clrMapOvr>
    <a:masterClrMapping/>
  </p:clrMapOvr>
  <p:transition spd="slow">
    <p:wip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437217236"/>
      </p:ext>
    </p:extLst>
  </p:cSld>
  <p:clrMapOvr>
    <a:masterClrMapping/>
  </p:clrMapOvr>
  <p:transition spd="slow">
    <p:wip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2587281105"/>
      </p:ext>
    </p:extLst>
  </p:cSld>
  <p:clrMapOvr>
    <a:masterClrMapping/>
  </p:clrMapOvr>
  <p:transition spd="slow">
    <p:wipe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49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77248858"/>
      </p:ext>
    </p:extLst>
  </p:cSld>
  <p:clrMapOvr>
    <a:masterClrMapping/>
  </p:clrMapOvr>
  <p:transition spd="slow">
    <p:pull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340766385"/>
      </p:ext>
    </p:extLst>
  </p:cSld>
  <p:clrMapOvr>
    <a:masterClrMapping/>
  </p:clrMapOvr>
  <p:transition spd="slow">
    <p:pull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2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983265648"/>
      </p:ext>
    </p:extLst>
  </p:cSld>
  <p:clrMapOvr>
    <a:masterClrMapping/>
  </p:clrMapOvr>
  <p:transition spd="slow">
    <p:pull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17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17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340526026"/>
      </p:ext>
    </p:extLst>
  </p:cSld>
  <p:clrMapOvr>
    <a:masterClrMapping/>
  </p:clrMapOvr>
  <p:transition spd="slow">
    <p:pull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3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3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57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57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491454993"/>
      </p:ext>
    </p:extLst>
  </p:cSld>
  <p:clrMapOvr>
    <a:masterClrMapping/>
  </p:clrMapOvr>
  <p:transition spd="slow">
    <p:pull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415365342"/>
      </p:ext>
    </p:extLst>
  </p:cSld>
  <p:clrMapOvr>
    <a:masterClrMapping/>
  </p:clrMapOvr>
  <p:transition spd="slow">
    <p:pull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920183327"/>
      </p:ext>
    </p:extLst>
  </p:cSld>
  <p:clrMapOvr>
    <a:masterClrMapping/>
  </p:clrMapOvr>
  <p:transition spd="slow">
    <p:pull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32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81" y="273074"/>
            <a:ext cx="5111751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32" y="1435124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966228671"/>
      </p:ext>
    </p:extLst>
  </p:cSld>
  <p:clrMapOvr>
    <a:masterClrMapping/>
  </p:clrMapOvr>
  <p:transition spd="slow">
    <p:pull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1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9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40315019"/>
      </p:ext>
    </p:extLst>
  </p:cSld>
  <p:clrMapOvr>
    <a:masterClrMapping/>
  </p:clrMapOvr>
  <p:transition spd="slow">
    <p:pull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156450659"/>
      </p:ext>
    </p:extLst>
  </p:cSld>
  <p:clrMapOvr>
    <a:masterClrMapping/>
  </p:clrMapOvr>
  <p:transition spd="slow">
    <p:pull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62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62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284298950"/>
      </p:ext>
    </p:extLst>
  </p:cSld>
  <p:clrMapOvr>
    <a:masterClrMapping/>
  </p:clrMapOvr>
  <p:transition spd="slow">
    <p:pull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0199FC-022F-4D00-AABE-01E44EF9A3D3}" type="datetimeFigureOut">
              <a:rPr lang="uk-UA" smtClean="0"/>
              <a:pPr/>
              <a:t>20.01.2016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D73D46-3FAB-4E67-BBA8-94B5E5DEBA5F}" type="slidenum">
              <a:rPr lang="uk-UA" smtClean="0"/>
              <a:pPr/>
              <a:t>‹#›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xmlns="" val="12426311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slow">
    <p:wipe/>
  </p:transition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uk-UA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17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74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78D5860-6782-499B-B43B-19DE705030A1}" type="datetimeFigureOut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20.01.2016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74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74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6CE9FB-2330-416A-8174-B002A0671FF2}" type="slidenum">
              <a:rPr lang="uk-UA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uk-UA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7706765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 spd="slow">
    <p:pull/>
  </p:transition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uk-UA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8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jpeg"/><Relationship Id="rId3" Type="http://schemas.openxmlformats.org/officeDocument/2006/relationships/image" Target="../media/image5.jpeg"/><Relationship Id="rId7" Type="http://schemas.openxmlformats.org/officeDocument/2006/relationships/image" Target="../media/image9.jpeg"/><Relationship Id="rId12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jpeg"/><Relationship Id="rId11" Type="http://schemas.openxmlformats.org/officeDocument/2006/relationships/image" Target="../media/image13.jpeg"/><Relationship Id="rId5" Type="http://schemas.openxmlformats.org/officeDocument/2006/relationships/image" Target="../media/image7.jpeg"/><Relationship Id="rId10" Type="http://schemas.openxmlformats.org/officeDocument/2006/relationships/image" Target="../media/image12.jpeg"/><Relationship Id="rId4" Type="http://schemas.openxmlformats.org/officeDocument/2006/relationships/image" Target="../media/image6.jpeg"/><Relationship Id="rId9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13" Type="http://schemas.openxmlformats.org/officeDocument/2006/relationships/image" Target="../media/image18.png"/><Relationship Id="rId3" Type="http://schemas.openxmlformats.org/officeDocument/2006/relationships/image" Target="../media/image14.jpeg"/><Relationship Id="rId7" Type="http://schemas.openxmlformats.org/officeDocument/2006/relationships/image" Target="../media/image13.jpeg"/><Relationship Id="rId12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.jpeg"/><Relationship Id="rId11" Type="http://schemas.openxmlformats.org/officeDocument/2006/relationships/image" Target="../media/image17.png"/><Relationship Id="rId5" Type="http://schemas.openxmlformats.org/officeDocument/2006/relationships/image" Target="../media/image15.jpeg"/><Relationship Id="rId10" Type="http://schemas.openxmlformats.org/officeDocument/2006/relationships/image" Target="../media/image8.jpeg"/><Relationship Id="rId4" Type="http://schemas.openxmlformats.org/officeDocument/2006/relationships/image" Target="../media/image6.jpeg"/><Relationship Id="rId9" Type="http://schemas.openxmlformats.org/officeDocument/2006/relationships/image" Target="../media/image16.jpeg"/><Relationship Id="rId14" Type="http://schemas.openxmlformats.org/officeDocument/2006/relationships/image" Target="../media/image1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image" Target="../media/image20.jpeg"/><Relationship Id="rId7" Type="http://schemas.openxmlformats.org/officeDocument/2006/relationships/image" Target="../media/image24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jpeg"/><Relationship Id="rId5" Type="http://schemas.openxmlformats.org/officeDocument/2006/relationships/image" Target="../media/image22.jpeg"/><Relationship Id="rId4" Type="http://schemas.openxmlformats.org/officeDocument/2006/relationships/image" Target="../media/image21.jpeg"/><Relationship Id="rId9" Type="http://schemas.openxmlformats.org/officeDocument/2006/relationships/image" Target="../media/image2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30.png"/><Relationship Id="rId2" Type="http://schemas.openxmlformats.org/officeDocument/2006/relationships/slideLayout" Target="../slideLayouts/slideLayout7.xml"/><Relationship Id="rId1" Type="http://schemas.openxmlformats.org/officeDocument/2006/relationships/video" Target="NULL" TargetMode="External"/><Relationship Id="rId6" Type="http://schemas.microsoft.com/office/2007/relationships/media" Target="../media/media1.avi"/><Relationship Id="rId5" Type="http://schemas.openxmlformats.org/officeDocument/2006/relationships/image" Target="../media/image3.png"/><Relationship Id="rId4" Type="http://schemas.openxmlformats.org/officeDocument/2006/relationships/image" Target="../media/image29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png"/><Relationship Id="rId4" Type="http://schemas.openxmlformats.org/officeDocument/2006/relationships/image" Target="../media/image32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png"/><Relationship Id="rId4" Type="http://schemas.openxmlformats.org/officeDocument/2006/relationships/image" Target="../media/image33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7" Type="http://schemas.openxmlformats.org/officeDocument/2006/relationships/image" Target="../media/image37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6.jpeg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2.png"/><Relationship Id="rId7" Type="http://schemas.microsoft.com/office/2007/relationships/media" Target="../media/media2.mp4"/><Relationship Id="rId2" Type="http://schemas.openxmlformats.org/officeDocument/2006/relationships/slideLayout" Target="../slideLayouts/slideLayout7.xml"/><Relationship Id="rId1" Type="http://schemas.openxmlformats.org/officeDocument/2006/relationships/video" Target="NULL" TargetMode="External"/><Relationship Id="rId6" Type="http://schemas.openxmlformats.org/officeDocument/2006/relationships/image" Target="../media/image3.png"/><Relationship Id="rId5" Type="http://schemas.openxmlformats.org/officeDocument/2006/relationships/image" Target="../media/image38.png"/><Relationship Id="rId4" Type="http://schemas.openxmlformats.org/officeDocument/2006/relationships/image" Target="../media/image31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0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2.jpeg"/><Relationship Id="rId4" Type="http://schemas.openxmlformats.org/officeDocument/2006/relationships/image" Target="../media/image41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4.jpeg"/><Relationship Id="rId4" Type="http://schemas.openxmlformats.org/officeDocument/2006/relationships/image" Target="../media/image43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6.jpeg"/><Relationship Id="rId4" Type="http://schemas.openxmlformats.org/officeDocument/2006/relationships/image" Target="../media/image45.jpe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.jpeg"/><Relationship Id="rId3" Type="http://schemas.openxmlformats.org/officeDocument/2006/relationships/image" Target="../media/image31.png"/><Relationship Id="rId7" Type="http://schemas.openxmlformats.org/officeDocument/2006/relationships/image" Target="../media/image50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9.jpeg"/><Relationship Id="rId5" Type="http://schemas.openxmlformats.org/officeDocument/2006/relationships/image" Target="../media/image48.jpeg"/><Relationship Id="rId4" Type="http://schemas.openxmlformats.org/officeDocument/2006/relationships/image" Target="../media/image47.jpeg"/><Relationship Id="rId9" Type="http://schemas.openxmlformats.org/officeDocument/2006/relationships/image" Target="../media/image52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4.jpeg"/><Relationship Id="rId4" Type="http://schemas.openxmlformats.org/officeDocument/2006/relationships/image" Target="../media/image53.jpe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7.png"/><Relationship Id="rId5" Type="http://schemas.openxmlformats.org/officeDocument/2006/relationships/image" Target="../media/image56.png"/><Relationship Id="rId4" Type="http://schemas.openxmlformats.org/officeDocument/2006/relationships/image" Target="../media/image55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9.png"/><Relationship Id="rId4" Type="http://schemas.openxmlformats.org/officeDocument/2006/relationships/image" Target="../media/image5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\\Solnce\D\ДОКУМЕНТАЦИЯ\ПРЕЗЕНТАЦІЇ\шаблоны\анимация\Школа\ФОН ШКОЛА\Cartoon school child (1)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60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2928926" y="2143117"/>
            <a:ext cx="3786214" cy="175432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uk-UA" sz="5400" b="1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</a:rPr>
              <a:t>Розпорядок дня</a:t>
            </a:r>
            <a:endParaRPr lang="ru-RU" sz="5400" b="1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FFFFFF"/>
              </a:solidFill>
              <a:effectLst>
                <a:outerShdw blurRad="63500" dir="3600000" algn="tl" rotWithShape="0">
                  <a:srgbClr val="000000">
                    <a:alpha val="70000"/>
                  </a:srgbClr>
                </a:outerShdw>
              </a:effectLst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4538655" y="5631946"/>
            <a:ext cx="184731" cy="52322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endParaRPr lang="ru-RU" sz="2800" b="1" dirty="0">
              <a:ln w="10541" cmpd="sng">
                <a:solidFill>
                  <a:srgbClr val="4F81BD">
                    <a:shade val="88000"/>
                    <a:satMod val="110000"/>
                  </a:srgbClr>
                </a:solidFill>
                <a:prstDash val="solid"/>
              </a:ln>
              <a:solidFill>
                <a:srgbClr val="FF0000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2286000" y="2998113"/>
            <a:ext cx="4572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endParaRPr lang="ru-RU" b="1" dirty="0">
              <a:ln w="10541" cmpd="sng">
                <a:solidFill>
                  <a:srgbClr val="4F81BD">
                    <a:shade val="88000"/>
                    <a:satMod val="110000"/>
                  </a:srgbClr>
                </a:solidFill>
                <a:prstDash val="solid"/>
              </a:ln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68344254"/>
      </p:ext>
    </p:extLst>
  </p:cSld>
  <p:clrMapOvr>
    <a:masterClrMapping/>
  </p:clrMapOvr>
  <p:transition spd="slow">
    <p:pull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220242" y="116632"/>
            <a:ext cx="7887865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ПЕРЕВІРЯЄМО ДОМАШНЄ 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ЗАВДАННЯ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828600" y="1772816"/>
            <a:ext cx="5070459" cy="53012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2771800" y="2390658"/>
            <a:ext cx="6614055" cy="230832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7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У НАС НІЧОГО </a:t>
            </a:r>
          </a:p>
          <a:p>
            <a:pPr lvl="0" algn="ctr">
              <a:defRPr/>
            </a:pPr>
            <a:r>
              <a:rPr lang="ru-RU" sz="7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НЕ ВИЙДЕ!</a:t>
            </a:r>
            <a:endParaRPr lang="ru-RU" sz="7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2" name="Прямоугольник 1"/>
          <p:cNvSpPr/>
          <p:nvPr/>
        </p:nvSpPr>
        <p:spPr>
          <a:xfrm>
            <a:off x="6431" y="1563182"/>
            <a:ext cx="3757312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uk-UA" sz="5400" b="1" cap="none" spc="0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ВАГАЛОЧКА</a:t>
            </a:r>
            <a:endParaRPr lang="ru-RU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179732970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220242" y="116632"/>
            <a:ext cx="7887865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ПЕРЕВІРЯЄМО ДОМАШНЄ </a:t>
            </a:r>
          </a:p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ЗАВДАННЯ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899592" y="2492896"/>
            <a:ext cx="4585743" cy="230832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72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У НАС </a:t>
            </a:r>
            <a:r>
              <a:rPr lang="ru-RU" sz="7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УСЕ</a:t>
            </a:r>
          </a:p>
          <a:p>
            <a:pPr algn="ctr">
              <a:defRPr/>
            </a:pPr>
            <a:r>
              <a:rPr lang="ru-RU" sz="7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72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ВИЙДЕ!</a:t>
            </a:r>
          </a:p>
        </p:txBody>
      </p:sp>
      <p:pic>
        <p:nvPicPr>
          <p:cNvPr id="6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788024" y="1844824"/>
            <a:ext cx="5465763" cy="4633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Прямоугольник 6"/>
          <p:cNvSpPr/>
          <p:nvPr/>
        </p:nvSpPr>
        <p:spPr>
          <a:xfrm>
            <a:off x="3463994" y="5934670"/>
            <a:ext cx="4677179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uk-UA" sz="5400" b="1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ВПЕВНЯЛОЧКА</a:t>
            </a:r>
            <a:endParaRPr lang="ru-RU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249604604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475656" y="116632"/>
            <a:ext cx="7377019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</a:t>
            </a:r>
            <a:r>
              <a:rPr lang="uk-UA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ВІДДАЙ ПЕРЕВАГУ»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107721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2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ОБЕРІТЬ ПРЕДМЕТИ ОСОБИСТОЇ ГІГІЄНИ</a:t>
            </a:r>
          </a:p>
          <a:p>
            <a:pPr algn="ctr">
              <a:defRPr/>
            </a:pPr>
            <a:endParaRPr lang="ru-RU" sz="3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grpSp>
        <p:nvGrpSpPr>
          <p:cNvPr id="6" name="Group 14"/>
          <p:cNvGrpSpPr>
            <a:grpSpLocks/>
          </p:cNvGrpSpPr>
          <p:nvPr/>
        </p:nvGrpSpPr>
        <p:grpSpPr bwMode="auto">
          <a:xfrm>
            <a:off x="546385" y="2204865"/>
            <a:ext cx="8306290" cy="4781362"/>
            <a:chOff x="431" y="346"/>
            <a:chExt cx="5069" cy="2892"/>
          </a:xfrm>
        </p:grpSpPr>
        <p:pic>
          <p:nvPicPr>
            <p:cNvPr id="7" name="Picture 10" descr="17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52" y="346"/>
              <a:ext cx="1319" cy="1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8" name="Picture 5" descr="12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1" y="391"/>
              <a:ext cx="1111" cy="79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9" name="Picture 6" descr="13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46" y="391"/>
              <a:ext cx="1361" cy="63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0" name="Picture 7" descr="14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04" y="391"/>
              <a:ext cx="698" cy="130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1" name="Picture 8" descr="15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81" y="1188"/>
              <a:ext cx="557" cy="130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2" name="Picture 9" descr="16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15" y="1188"/>
              <a:ext cx="821" cy="138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3" name="Picture 11" descr="18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336" y="1525"/>
              <a:ext cx="953" cy="147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4" name="Picture 12" descr="19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24" y="1616"/>
              <a:ext cx="1064" cy="106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5" name="Picture 13" descr="20"/>
            <p:cNvPicPr>
              <a:picLocks noChangeAspect="1" noChangeArrowheads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41" y="1979"/>
              <a:ext cx="1259" cy="125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6" name="Рисунок 1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60425" y="4058420"/>
            <a:ext cx="2678718" cy="28006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10393368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401151" y="116632"/>
            <a:ext cx="7526035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</a:t>
            </a:r>
            <a:r>
              <a:rPr lang="uk-UA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ЗНАЙДИ ПОМИЛКУ»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07504" y="940182"/>
            <a:ext cx="9144000" cy="156966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ОБЕРІТЬ ПРЕДМЕТИ ОСОБИСТОЇ ГІГІЄНИ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І ТІ, ЯКИМИ МОЖУТЬ КОРИСТУВАТИСЯ УСІ ЧЛЕНИ СІМ'Ї</a:t>
            </a:r>
            <a:endParaRPr lang="ru-RU" sz="3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grpSp>
        <p:nvGrpSpPr>
          <p:cNvPr id="6" name="Group 16"/>
          <p:cNvGrpSpPr>
            <a:grpSpLocks/>
          </p:cNvGrpSpPr>
          <p:nvPr/>
        </p:nvGrpSpPr>
        <p:grpSpPr bwMode="auto">
          <a:xfrm>
            <a:off x="731540" y="2963304"/>
            <a:ext cx="6115638" cy="3707140"/>
            <a:chOff x="249" y="845"/>
            <a:chExt cx="4631" cy="2866"/>
          </a:xfrm>
        </p:grpSpPr>
        <p:pic>
          <p:nvPicPr>
            <p:cNvPr id="7" name="Picture 2" descr="17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30" y="2445"/>
              <a:ext cx="1319" cy="1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8" name="Picture 4" descr="12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769" y="2918"/>
              <a:ext cx="1111" cy="79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9" name="Picture 5" descr="13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02" y="1807"/>
              <a:ext cx="1361" cy="63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0" name="Picture 9" descr="18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49" y="845"/>
              <a:ext cx="953" cy="147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1" name="Group 17"/>
          <p:cNvGrpSpPr>
            <a:grpSpLocks/>
          </p:cNvGrpSpPr>
          <p:nvPr/>
        </p:nvGrpSpPr>
        <p:grpSpPr bwMode="auto">
          <a:xfrm>
            <a:off x="2249571" y="2908256"/>
            <a:ext cx="6622142" cy="3525377"/>
            <a:chOff x="1700" y="799"/>
            <a:chExt cx="3670" cy="2685"/>
          </a:xfrm>
        </p:grpSpPr>
        <p:pic>
          <p:nvPicPr>
            <p:cNvPr id="12" name="Picture 11" descr="20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248" y="2362"/>
              <a:ext cx="1122" cy="112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3" name="Picture 7" descr="15"/>
            <p:cNvPicPr>
              <a:picLocks noChangeAspect="1" noChangeArrowheads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485" y="924"/>
              <a:ext cx="557" cy="130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5" name="Picture 10" descr="19"/>
            <p:cNvPicPr>
              <a:picLocks noChangeAspect="1" noChangeArrowheads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00" y="1049"/>
              <a:ext cx="624" cy="62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" name="Picture 6" descr="14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32" y="799"/>
              <a:ext cx="698" cy="130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17" name="Прямоугольник 16"/>
          <p:cNvSpPr/>
          <p:nvPr/>
        </p:nvSpPr>
        <p:spPr>
          <a:xfrm>
            <a:off x="1028917" y="2463469"/>
            <a:ext cx="327865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ОСОБИСТІ РЕЧІ</a:t>
            </a:r>
            <a:endParaRPr lang="ru-RU" sz="3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9" name="Прямоугольник 18"/>
          <p:cNvSpPr/>
          <p:nvPr/>
        </p:nvSpPr>
        <p:spPr>
          <a:xfrm>
            <a:off x="6097438" y="2323481"/>
            <a:ext cx="2039917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ДЛЯ УСІХ</a:t>
            </a:r>
            <a:endParaRPr lang="ru-RU" sz="3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346366" y="3440137"/>
            <a:ext cx="1502143" cy="9361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1" name="Рисунок 1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60425" y="4058420"/>
            <a:ext cx="2678718" cy="28006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159046" y="4393392"/>
            <a:ext cx="1735832" cy="9478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295852" y="5188567"/>
            <a:ext cx="1516691" cy="11360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107147580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992720" y="116632"/>
            <a:ext cx="6342891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ДОДАЙ СЛОВО»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Якщо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з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песиком </a:t>
            </a:r>
            <a:r>
              <a:rPr lang="ru-RU" sz="4800" b="1" spc="50" dirty="0" err="1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погрався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/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поснідати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зібрався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Пам`ятай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просту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науку-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Неодмінно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вимий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/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endParaRPr lang="ru-RU" sz="4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4" y="3573016"/>
            <a:ext cx="3280741" cy="34300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78311883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992720" y="116632"/>
            <a:ext cx="6342891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ДОДАЙ СЛОВО»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Душ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малюк,щодня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приймай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Це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завжди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доречно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Після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нього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одягай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/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Тільки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…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речі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endParaRPr lang="ru-RU" sz="4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4" y="3573016"/>
            <a:ext cx="3280741" cy="34300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97040760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992720" y="116632"/>
            <a:ext cx="6342891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ДОДАЙ СЛОВО»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Щоб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здорові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мати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зуби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Треба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чистити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їх,любий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Після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їжі.Знай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це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чітко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!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Є для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цього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… 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й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/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endParaRPr lang="ru-RU" sz="4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3" y="3841090"/>
            <a:ext cx="3024336" cy="31619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97040760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992720" y="116632"/>
            <a:ext cx="6342891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ДОДАЙ СЛОВО»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Нігті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треба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підстригати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За 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…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доглядати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/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 err="1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Пам`ятай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 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моя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дитино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Не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дикун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48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ти</a:t>
            </a:r>
            <a:r>
              <a:rPr lang="ru-RU" sz="4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 а </a:t>
            </a:r>
            <a:r>
              <a:rPr lang="ru-RU" sz="4800" b="1" spc="50" dirty="0" err="1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людина</a:t>
            </a:r>
            <a: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  <a:br>
              <a:rPr lang="ru-RU" sz="48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</a:br>
            <a:endParaRPr lang="ru-RU" sz="4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4" y="3573016"/>
            <a:ext cx="3280741" cy="34300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97040760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781394" y="116632"/>
            <a:ext cx="4765535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</a:t>
            </a: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«</a:t>
            </a:r>
            <a:r>
              <a:rPr lang="uk-UA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Я ЗГОДЕН»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710799"/>
            <a:ext cx="9144000" cy="107721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РОБОТА З ПЕРФОКАРТКАМИ</a:t>
            </a:r>
          </a:p>
          <a:p>
            <a:pPr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СТАВТЕ + АБО -- </a:t>
            </a:r>
            <a:endParaRPr lang="ru-RU" sz="32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Picture 4" descr="dog_child04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1783891"/>
            <a:ext cx="2737726" cy="23191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6" descr="1267704405_healthcare"/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CEC2B2"/>
              </a:clrFrom>
              <a:clrTo>
                <a:srgbClr val="CEC2B2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737726" y="2077751"/>
            <a:ext cx="2905125" cy="2171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5" descr="hygiene04"/>
          <p:cNvPicPr>
            <a:picLocks noChangeAspect="1" noChangeArrowheads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90203" y="1637965"/>
            <a:ext cx="2853795" cy="3051271"/>
          </a:xfrm>
          <a:prstGeom prst="rect">
            <a:avLst/>
          </a:prstGeom>
          <a:noFill/>
          <a:ln>
            <a:noFill/>
          </a:ln>
          <a:effectLst>
            <a:outerShdw dist="50800" algn="ctr" rotWithShape="0">
              <a:srgbClr val="000000">
                <a:alpha val="43137"/>
              </a:srgbClr>
            </a:outerShdw>
          </a:effectLst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8" descr="hygiene05"/>
          <p:cNvPicPr>
            <a:picLocks noChangeAspect="1" noChangeArrowheads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55576" y="3909996"/>
            <a:ext cx="1785638" cy="29501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9" descr="1"/>
          <p:cNvPicPr>
            <a:picLocks noChangeAspect="1" noChangeArrowheads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195785" y="4883938"/>
            <a:ext cx="2415555" cy="16454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009187" y="4418263"/>
            <a:ext cx="2750109" cy="225109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Рисунок 1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81191" y="4831144"/>
            <a:ext cx="2073533" cy="21678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52042362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455158" y="116632"/>
            <a:ext cx="5418022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</a:t>
            </a: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«</a:t>
            </a:r>
            <a:r>
              <a:rPr lang="uk-UA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НАЗВИ </a:t>
            </a:r>
          </a:p>
          <a:p>
            <a:pPr algn="ctr">
              <a:defRPr/>
            </a:pPr>
            <a:r>
              <a:rPr lang="uk-UA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ОДНИМ СЛОВОМ»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Picture 9" descr="hygiene-puzzles-34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339752" y="1551124"/>
            <a:ext cx="6624736" cy="51932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396552" y="3864204"/>
            <a:ext cx="3024336" cy="31619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49649259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455158" y="116632"/>
            <a:ext cx="5418022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</a:t>
            </a:r>
            <a:r>
              <a:rPr lang="uk-UA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НАЗВИ </a:t>
            </a:r>
          </a:p>
          <a:p>
            <a:pPr algn="ctr">
              <a:defRPr/>
            </a:pPr>
            <a:r>
              <a:rPr lang="uk-UA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ОДНИМ СЛОВОМ»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437347" y="1563182"/>
            <a:ext cx="5365645" cy="517909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81192" y="3429000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6163579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028370" y="116632"/>
            <a:ext cx="6271589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НАЗВІТЬ ЗНАК»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267492" y="683985"/>
            <a:ext cx="9144000" cy="107721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ЯКИЙ ЦЕ ЗНАК? ЯКУ </a:t>
            </a:r>
          </a:p>
          <a:p>
            <a:pPr algn="ctr">
              <a:defRPr/>
            </a:pPr>
            <a:r>
              <a:rPr lang="ru-RU" sz="32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НАЗВУ МОЖНА ДАТИ?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91880" y="1761203"/>
            <a:ext cx="3127272" cy="312727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81192" y="3429000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2058648" y="4795897"/>
            <a:ext cx="6936118" cy="20621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>
              <a:defRPr/>
            </a:pPr>
            <a:r>
              <a:rPr lang="ru-RU" sz="32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ЯКІ ЗАХОДИ ПОТРІБНО ВЖИВАТИ, ЩО НЕ ЗАХВОРІТИ?</a:t>
            </a:r>
          </a:p>
          <a:p>
            <a:pPr lvl="0" algn="ctr">
              <a:defRPr/>
            </a:pPr>
            <a:r>
              <a:rPr lang="ru-RU" sz="32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ЯКІ ЗНАЄТЕ ІНФЕКЦІЙНІ ЗАХВОРЮВАННЯ?</a:t>
            </a:r>
          </a:p>
        </p:txBody>
      </p:sp>
      <p:pic>
        <p:nvPicPr>
          <p:cNvPr id="4" name="г 01-03 Скажи микробам НЕТ++++++.avi">
            <a:hlinkClick r:id="" action="ppaction://media"/>
          </p:cNvPr>
          <p:cNvPicPr>
            <a:picLocks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xmlns="" r:embed="rId6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3200" y="0"/>
            <a:ext cx="91407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91102811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9000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3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8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290321" y="0"/>
            <a:ext cx="5290744" cy="230832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7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 НАС УСЕ</a:t>
            </a:r>
          </a:p>
          <a:p>
            <a:pPr algn="ctr">
              <a:defRPr/>
            </a:pPr>
            <a:r>
              <a:rPr lang="ru-RU" sz="7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ВИЙШЛО!</a:t>
            </a:r>
            <a:endParaRPr lang="ru-RU" sz="72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52536" y="2564904"/>
            <a:ext cx="4312849" cy="45091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283968" y="1833918"/>
            <a:ext cx="6306163" cy="53464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73195206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846060" y="116632"/>
            <a:ext cx="4636206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ЗНАЙОМТЕСЯ! 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НАШ ГІСТЬ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110799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6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ДЯДЕЧКО РЕЖИМ</a:t>
            </a:r>
            <a:endParaRPr lang="ru-RU" sz="6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6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853598" y="2204864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52536" y="2564904"/>
            <a:ext cx="4312849" cy="45091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Рисунок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716016" y="2585301"/>
            <a:ext cx="5294510" cy="448872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428068058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192551" y="116632"/>
            <a:ext cx="5943230" cy="1107996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66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ТЕМА УРОКУ</a:t>
            </a:r>
            <a:endParaRPr lang="ru-RU" sz="66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110799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6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РОЗПОРЯДОК ДНЯ</a:t>
            </a:r>
            <a:endParaRPr lang="ru-RU" sz="6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194" name="Picture 2" descr="C:\Documents and Settings\Admin\Рабочий стол\РЕЖИМ ДНЯ\article880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979712" y="2310432"/>
            <a:ext cx="4608512" cy="4512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Рисунок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4" y="3429000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02900171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964717" y="116632"/>
            <a:ext cx="4398898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ЩО ЦЕ?»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311434" y="886073"/>
            <a:ext cx="9144000" cy="132343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ПРОАНАЛІЗУЙТЕ СХЕМУ?</a:t>
            </a:r>
          </a:p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ЩО ВИ ПОМІТИЛИ ДИВНОГО?</a:t>
            </a:r>
            <a:endParaRPr lang="ru-RU" sz="4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7170" name="Picture 2" descr="C:\Documents and Settings\Admin\Рабочий стол\РЕЖИМ ДНЯ\распорядок_дня_ребенка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051720" y="2189324"/>
            <a:ext cx="4392488" cy="4656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Рисунок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81192" y="3429000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14122336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032428" y="116632"/>
            <a:ext cx="4263475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ПАМ'ЯТАЙТЕ!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-5074" y="886073"/>
            <a:ext cx="9144000" cy="501675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ДОТРИМАННЯ РОЗПОРЯДКУ ДНЯ-ОЗНАЧАЄ </a:t>
            </a: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ЩОДНЯ В ОДИН І ТОЙ САМИЙ ЧАС ВСТАВАТИ, ЛЯГАТИ СПАТИ, РОБИТИ ЗАРЯДКУ,</a:t>
            </a:r>
          </a:p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ЇСТИ, ВИКОНУВАТИ </a:t>
            </a:r>
          </a:p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ДОМАШНІ ЗАВДАННЯ, ПРАЦЮВАТИ, </a:t>
            </a:r>
          </a:p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ВІДПОЧИВАТИ</a:t>
            </a:r>
            <a:endParaRPr lang="ru-RU" sz="4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767744" y="2780928"/>
            <a:ext cx="2634885" cy="42275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3579484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66440225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978840" y="116632"/>
            <a:ext cx="6370654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РЕЖИМНІ МОМЕНТИ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ДРУГОКЛАСНИКІВ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70788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4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ОЗВУЧТЕ МАЛЮНКИ</a:t>
            </a:r>
            <a:endParaRPr lang="ru-RU" sz="4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79512" y="1919776"/>
            <a:ext cx="2762250" cy="26479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19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181350" y="1919776"/>
            <a:ext cx="2781300" cy="2724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3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50936" y="4293096"/>
            <a:ext cx="2790825" cy="25649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23" name="Picture 7" descr="\\Solnce\D\ДОКУМЕНТАЦИЯ\ПРЕЗЕНТАЦІЇ\шаблоны\анимация\Школа\42536249.jp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699852" y="4569368"/>
            <a:ext cx="1744295" cy="2439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116886325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691733" y="0"/>
            <a:ext cx="8446158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КІНОЗАЛ ЗАПРОШУЄ ДРУЗІВ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ЧОМУ ТАК ВАЖЛИВО ДОТРИМУВАТИСЯ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РОЗПОРЯДКУ ДНЯ?</a:t>
            </a: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3314" name="Picture 2" descr="\\Solnce\D\ДОКУМЕНТАЦИЯ\ПРЕЗЕНТАЦІЇ\шаблоны\анимация\казкові персонажі\Нюша 22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915816" y="2774345"/>
            <a:ext cx="3672408" cy="41130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Рисунок 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3579484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Смешарики- распорядок дня.mp4">
            <a:hlinkClick r:id="" action="ppaction://media"/>
          </p:cNvPr>
          <p:cNvPicPr>
            <a:picLocks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xmlns="" r:embed="rId7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-1" y="-6855"/>
            <a:ext cx="9137891" cy="6864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55294864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39000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391427" y="116632"/>
            <a:ext cx="5545492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РОБОТА В ГРУПАХ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323528" y="885591"/>
            <a:ext cx="9144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ОБГОВОРІТЬ СВІЙ РЕЖИМ ДНЯ.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ЧИ ДОСКОНАЛИЙ ВІН?</a:t>
            </a:r>
            <a:endParaRPr lang="ru-RU" sz="3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4338" name="Picture 2" descr="C:\Documents and Settings\Admin\Рабочий стол\РЕЖИМ ДНЯ\rejim_uti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79512" y="1988839"/>
            <a:ext cx="4104456" cy="4927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1109378" y="4077193"/>
            <a:ext cx="314509" cy="40011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20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0</a:t>
            </a:r>
            <a:endParaRPr lang="ru-RU" sz="2000" b="1" cap="all" spc="0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230343804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082537" y="116632"/>
            <a:ext cx="4163256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ПОМІРКУЙТЕ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07504" y="945594"/>
            <a:ext cx="9144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ГРА « ЦЕ МОЄ»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ЯКИЙ РЕЖИМНИЙ МОМЕНТ ОБИРАЄТЕ САМЕ ВИ? ЧОМУ САМЕ ТАКИЙ ВИБІР?</a:t>
            </a:r>
            <a:endParaRPr lang="ru-RU" sz="3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7171" y="2996952"/>
            <a:ext cx="3382844" cy="33123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724005" y="2996951"/>
            <a:ext cx="3136398" cy="331236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Прямоугольник 8"/>
          <p:cNvSpPr/>
          <p:nvPr/>
        </p:nvSpPr>
        <p:spPr>
          <a:xfrm>
            <a:off x="-173776" y="6273225"/>
            <a:ext cx="368158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КОМП'ЮТЕРНІ ІГРИ</a:t>
            </a:r>
            <a:endParaRPr lang="ru-RU" sz="28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3695334" y="6180892"/>
            <a:ext cx="3550459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0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ВИКОНАННЯ </a:t>
            </a:r>
          </a:p>
          <a:p>
            <a:pPr lvl="0" algn="ctr">
              <a:defRPr/>
            </a:pPr>
            <a:r>
              <a:rPr lang="ru-RU" sz="20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ДОМАШНЬОГО ЗАВДАННЯ</a:t>
            </a:r>
            <a:endParaRPr lang="ru-RU" sz="20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3506682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082537" y="116632"/>
            <a:ext cx="4163256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ПОМІРКУЙТЕ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107504" y="945594"/>
            <a:ext cx="9144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ГРА « ЦЕ МОЄ»</a:t>
            </a:r>
          </a:p>
          <a:p>
            <a:pPr algn="ctr">
              <a:defRPr/>
            </a:pPr>
            <a:r>
              <a:rPr lang="ru-RU" sz="36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ЯКИЙ РЕЖИМНИЙ МОМЕНТ ОБИРАЄТЕ САМЕ ВИ?</a:t>
            </a: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2290" name="Picture 2" descr="\\Solnce\D\ДОКУМЕНТАЦИЯ\ПРЕЗЕНТАЦІЇ\шаблоны\анимация\Школа\65481759bfb7t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2636139"/>
            <a:ext cx="3635896" cy="27086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2291" name="Picture 3" descr="\\Solnce\D\ДОКУМЕНТАЦИЯ\ПРЕЗЕНТАЦІЇ\шаблоны\анимация\Школа\ba5ff1029461t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735414" y="2655146"/>
            <a:ext cx="3618315" cy="26896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Прямоугольник 9"/>
          <p:cNvSpPr/>
          <p:nvPr/>
        </p:nvSpPr>
        <p:spPr>
          <a:xfrm>
            <a:off x="661229" y="5353663"/>
            <a:ext cx="2390846" cy="138499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ЧИТАННЯ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ДИТЯЧОЇ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ЛІТЕРАТУРИ</a:t>
            </a:r>
            <a:endParaRPr lang="ru-RU" sz="28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4097144" y="5389861"/>
            <a:ext cx="2759090" cy="138499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ІГРИ НА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ДИТЯЧОМУ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МАЙДАНЧИКУ</a:t>
            </a:r>
            <a:endParaRPr lang="ru-RU" sz="28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22418356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082537" y="116632"/>
            <a:ext cx="4163256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ПОМІРКУЙТЕ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107504" y="945594"/>
            <a:ext cx="9144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ГРА « ЦЕ МОЄ»</a:t>
            </a:r>
          </a:p>
          <a:p>
            <a:pPr algn="ctr">
              <a:defRPr/>
            </a:pPr>
            <a:r>
              <a:rPr lang="ru-RU" sz="36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ЯКИЙ РЕЖИМНИЙ МОМЕНТ ОБИРАЄТЕ САМЕ ВИ?</a:t>
            </a: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600807" y="5661248"/>
            <a:ext cx="2262927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ДОПОМОГА 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БАТЬКАМ</a:t>
            </a:r>
            <a:endParaRPr lang="ru-RU" sz="28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11271" name="Picture 7" descr="\\Solnce\D\ДОКУМЕНТАЦИЯ\ПРЕЗЕНТАЦІЇ\шаблоны\анимация\Школа\c0d38d18b54bt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735414" y="2754991"/>
            <a:ext cx="3503967" cy="27622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1272" name="Picture 8" descr="\\Solnce\D\ДОКУМЕНТАЦИЯ\ПРЕЗЕНТАЦІЇ\шаблоны\анимация\Школа\34586756ee8bt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2924944"/>
            <a:ext cx="3496019" cy="25922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Прямоугольник 13"/>
          <p:cNvSpPr/>
          <p:nvPr/>
        </p:nvSpPr>
        <p:spPr>
          <a:xfrm>
            <a:off x="3760484" y="5661248"/>
            <a:ext cx="3453831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МАЛЮВАННЯ,</a:t>
            </a:r>
          </a:p>
          <a:p>
            <a:pPr lvl="0" algn="ctr">
              <a:defRPr/>
            </a:pPr>
            <a:r>
              <a:rPr lang="ru-RU" sz="28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КОНСТРУЮВАННЯ</a:t>
            </a:r>
            <a:endParaRPr lang="ru-RU" sz="28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7838784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432362" y="0"/>
            <a:ext cx="8517139" cy="707886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0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БЕЗ ЧОГО НЕ ОБІЙТИСЬ?»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408960" y="707886"/>
            <a:ext cx="9144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ЩО ПОВИННО БУТИ КОЖНОГО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ДНЯ ОБОВ'ЯЗКОВО?</a:t>
            </a:r>
            <a:endParaRPr lang="ru-RU" sz="3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2204864"/>
            <a:ext cx="2137103" cy="221392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411760" y="2179551"/>
            <a:ext cx="2031772" cy="22392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654619" y="2179551"/>
            <a:ext cx="2270557" cy="22392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6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4750689"/>
            <a:ext cx="2061890" cy="210258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3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411760" y="4750688"/>
            <a:ext cx="2031772" cy="210258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" name="Picture 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654618" y="4750690"/>
            <a:ext cx="2365653" cy="21073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209452571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180962" y="116632"/>
            <a:ext cx="7966412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РОБОТА ЗА ПІДРУЧНИКОМ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С.18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579728" y="2763375"/>
            <a:ext cx="2558161" cy="41044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Прямоугольник 5"/>
          <p:cNvSpPr/>
          <p:nvPr/>
        </p:nvSpPr>
        <p:spPr>
          <a:xfrm>
            <a:off x="3374" y="1700808"/>
            <a:ext cx="9144000" cy="5078313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НА ЩО МОЖЕ ВИСТАЧИТИ ЧАСУ, ЯКЩО ПРАВИЛЬНО РОЗПЛАНУВАТИ ДЕНЬ?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ЩО САМЕ ГОЛОВНЕ ПРИ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ДОТРИМАННІ 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РОЗПОРЯДКУ ДНЯ?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ЯКІ ПОРАДИ ВИ МОЖЕТЕ ДАТИ 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ДІТЯМ, ЯКІ НЕ ПЛАНУЮТЬ 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СВІЙ ДЕНЬ</a:t>
            </a:r>
          </a:p>
          <a:p>
            <a:pPr algn="ctr">
              <a:defRPr/>
            </a:pPr>
            <a:endParaRPr lang="ru-RU" sz="3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8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4239964"/>
            <a:ext cx="2648013" cy="27685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30595397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032428" y="116632"/>
            <a:ext cx="4263475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ПАМ'ЯТАЙТЕ!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-5074" y="886073"/>
            <a:ext cx="9144000" cy="5632311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FFC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НА ДОБУ ВИ ПОВИННІ СПАТИ 8-9 ГОДИН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FFFF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ХАРЧУЙТЕСЯ 4 РАЗИ НА ДОБУ В ОДИН І ТОЙ ЖЕ ЧАС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C0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ПЕРЕБУВАЙТЕ НА СВІЖОМУ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C0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ПОВІТРІ 2 ГОДИНИ 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C0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КОЖНОГО ДНЯ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      </a:t>
            </a:r>
            <a:r>
              <a:rPr lang="ru-RU" sz="3600" b="1" spc="50" dirty="0" smtClean="0">
                <a:ln w="11430"/>
                <a:solidFill>
                  <a:srgbClr val="FF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ЧЕРГУЙТЕ ВІДПОЧИНОК ТА 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FF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НАВЧАННЯ</a:t>
            </a:r>
          </a:p>
          <a:p>
            <a:pPr algn="ctr">
              <a:defRPr/>
            </a:pPr>
            <a:r>
              <a:rPr lang="ru-RU" sz="36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ПОБІЛЬШЕ РУХАЙТЕСЯ</a:t>
            </a:r>
            <a:endParaRPr lang="ru-RU" sz="36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767744" y="2780928"/>
            <a:ext cx="2634885" cy="42275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684584" y="3144461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24584171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025696" y="116632"/>
            <a:ext cx="8276946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СКАЖИ СВОЄ СЛОВО»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0" y="1268760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6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ТОЙ, ХТО ДОТРИМУЄТЬСЯ РОЗПОРЯДКУ</a:t>
            </a:r>
          </a:p>
          <a:p>
            <a:pPr algn="ctr">
              <a:defRPr/>
            </a:pPr>
            <a:r>
              <a:rPr lang="ru-RU" sz="6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ДНЯ…</a:t>
            </a:r>
            <a:endParaRPr lang="ru-RU" sz="6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3579484"/>
            <a:ext cx="3279744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1250952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290321" y="0"/>
            <a:ext cx="5290744" cy="230832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72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 НАС УСЕ</a:t>
            </a:r>
          </a:p>
          <a:p>
            <a:pPr algn="ctr">
              <a:defRPr/>
            </a:pPr>
            <a:r>
              <a:rPr lang="ru-RU" sz="72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ВИЙШЛО!</a:t>
            </a:r>
          </a:p>
        </p:txBody>
      </p:sp>
      <p:pic>
        <p:nvPicPr>
          <p:cNvPr id="7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52536" y="2564904"/>
            <a:ext cx="4312849" cy="45091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283968" y="1833918"/>
            <a:ext cx="6306163" cy="53464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7555284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001615" y="116632"/>
            <a:ext cx="8325100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ГРА « ЧОГО НЕ ВИСТАЧАЄ?» 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3485" y="2492896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5362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34870" y="1124744"/>
            <a:ext cx="6752490" cy="32845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363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2161" y="4655547"/>
            <a:ext cx="7017907" cy="205005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302932184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53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Прямоугольник 4"/>
          <p:cNvSpPr/>
          <p:nvPr/>
        </p:nvSpPr>
        <p:spPr>
          <a:xfrm>
            <a:off x="251520" y="0"/>
            <a:ext cx="9144000" cy="193899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6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ДОТРИМАННЯ</a:t>
            </a:r>
          </a:p>
          <a:p>
            <a:pPr algn="ctr">
              <a:defRPr/>
            </a:pPr>
            <a:r>
              <a:rPr lang="ru-RU" sz="60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РОЗПОРЯДКУ ДНЯ</a:t>
            </a:r>
            <a:endParaRPr lang="ru-RU" sz="6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580125" y="4509120"/>
            <a:ext cx="1557765" cy="24993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6387" name="Picture 3" descr="\\Solnce\D\ДОКУМЕНТАЦИЯ\ПРЕЗЕНТАЦІЇ\шаблоны\анимация\Школа\ттт00 (8).pn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997039" y="1844824"/>
            <a:ext cx="2563526" cy="24896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6388" name="Picture 4" descr="\\Solnce\D\ДОКУМЕНТАЦИЯ\ПРЕЗЕНТАЦІЇ\шаблоны\анимация\Школа\ттт00 (34).pn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64443" y="1383583"/>
            <a:ext cx="1755532" cy="4323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6389" name="Picture 5" descr="\\Solnce\D\ДОКУМЕНТАЦИЯ\ПРЕЗЕНТАЦІЇ\шаблоны\анимация\Школа\ттт00 (36).pn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186584" y="1700808"/>
            <a:ext cx="2788822" cy="40579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Прямоугольник 10"/>
          <p:cNvSpPr/>
          <p:nvPr/>
        </p:nvSpPr>
        <p:spPr>
          <a:xfrm>
            <a:off x="0" y="5493676"/>
            <a:ext cx="2997039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ЗДОРОВ'Я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2" name="Прямоугольник 11"/>
          <p:cNvSpPr/>
          <p:nvPr/>
        </p:nvSpPr>
        <p:spPr>
          <a:xfrm>
            <a:off x="1870583" y="4719146"/>
            <a:ext cx="3935373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БАДЬОРОСТІ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4805835" y="5495999"/>
            <a:ext cx="3357971" cy="144655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ВЕСЕЛОГО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НАСТРОЮ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91768583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917849" y="-139477"/>
            <a:ext cx="7891070" cy="150810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ВИСЛОВІТЬ СВОЮ ДУМКУ</a:t>
            </a:r>
          </a:p>
          <a:p>
            <a:pPr algn="ctr">
              <a:defRPr/>
            </a:pPr>
            <a:r>
              <a:rPr lang="ru-RU" sz="2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 ЧОМУ ПЕРЕВАГИ </a:t>
            </a:r>
          </a:p>
          <a:p>
            <a:pPr algn="ctr">
              <a:defRPr/>
            </a:pPr>
            <a:r>
              <a:rPr lang="ru-RU" sz="2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ДОТРИМАННЯ РОЗПОРЯДКУ ДНЯ?</a:t>
            </a:r>
            <a:endParaRPr lang="ru-RU" sz="2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-1832824" y="1176597"/>
            <a:ext cx="9144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Вчора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Вітя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так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промовив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: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— З мене —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досить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от вам слово: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я почну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життя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нове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!..</a:t>
            </a:r>
          </a:p>
          <a:p>
            <a:pPr algn="ctr">
              <a:defRPr/>
            </a:pPr>
            <a:r>
              <a:rPr lang="ru-RU" sz="24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Аркуш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взяв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та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олівець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сів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і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пише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по порядку:</a:t>
            </a:r>
          </a:p>
          <a:p>
            <a:pPr algn="ctr">
              <a:defRPr/>
            </a:pPr>
            <a:r>
              <a:rPr lang="ru-RU" sz="24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«В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сім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встаю,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роблю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зарядку</a:t>
            </a:r>
            <a:r>
              <a:rPr lang="ru-RU" sz="24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516216" y="629964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3997084"/>
            <a:ext cx="2880320" cy="30113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3851920" y="3069423"/>
            <a:ext cx="4572000" cy="3785652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Чищу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зуби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мию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шию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Неодмінно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вуха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мию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Потім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— кухня.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Там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сніданок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всім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готую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сам,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без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мами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Посуд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мию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підмітаю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lvl="0"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і до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школи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поспішаю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...»</a:t>
            </a:r>
          </a:p>
        </p:txBody>
      </p:sp>
    </p:spTree>
    <p:extLst>
      <p:ext uri="{BB962C8B-B14F-4D97-AF65-F5344CB8AC3E}">
        <p14:creationId xmlns:p14="http://schemas.microsoft.com/office/powerpoint/2010/main" xmlns="" val="4479802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218639" y="116632"/>
            <a:ext cx="7891071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ВИСЛОВІТЬ СВОЮ ДУМКУ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-1832824" y="994933"/>
            <a:ext cx="9144000" cy="34163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Ще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у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плані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пунктів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двадцять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та не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варто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зупиняться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Чому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? —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питаєте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Все просто,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бо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знову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мама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миє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посуд,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підмітає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та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готує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</a:t>
            </a: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516216" y="629964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540568" y="3997084"/>
            <a:ext cx="2880320" cy="30113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3351419" y="2643779"/>
            <a:ext cx="4572000" cy="267765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А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Вітько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?!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Вітько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й не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чує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Він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— у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ліжку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Досі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спить.</a:t>
            </a: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Зате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над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ліжком</a:t>
            </a:r>
            <a:endParaRPr lang="ru-RU" sz="24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  <a:p>
            <a:pPr algn="ctr">
              <a:defRPr/>
            </a:pP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 план </a:t>
            </a:r>
            <a:r>
              <a:rPr lang="ru-RU" sz="2400" b="1" spc="50" dirty="0" err="1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висить</a:t>
            </a:r>
            <a:r>
              <a:rPr lang="ru-RU" sz="2400" b="1" spc="50" dirty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...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2306757" y="5321435"/>
            <a:ext cx="5714834" cy="156966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3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ЯК ВИ ГАДАЄТЕ:</a:t>
            </a:r>
          </a:p>
          <a:p>
            <a:pPr algn="ctr">
              <a:defRPr/>
            </a:pPr>
            <a:r>
              <a:rPr lang="ru-RU" sz="3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ГОЛОВНЕ-ЗАПЛАНУВАТИ, </a:t>
            </a:r>
          </a:p>
          <a:p>
            <a:pPr algn="ctr">
              <a:defRPr/>
            </a:pPr>
            <a:r>
              <a:rPr lang="ru-RU" sz="3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ЧИ ВИКОНАТИ?</a:t>
            </a:r>
            <a:endParaRPr lang="ru-RU" sz="32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44811476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290321" y="0"/>
            <a:ext cx="5290744" cy="230832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72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 НАС УСЕ</a:t>
            </a:r>
          </a:p>
          <a:p>
            <a:pPr algn="ctr">
              <a:defRPr/>
            </a:pPr>
            <a:r>
              <a:rPr lang="ru-RU" sz="7200" b="1" dirty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ВИЙШЛО!</a:t>
            </a:r>
          </a:p>
        </p:txBody>
      </p:sp>
      <p:pic>
        <p:nvPicPr>
          <p:cNvPr id="7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52536" y="2564904"/>
            <a:ext cx="4312849" cy="45091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283968" y="1833918"/>
            <a:ext cx="6306163" cy="53464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93909034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434896" y="0"/>
            <a:ext cx="7001597" cy="230832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7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КОРОТКО</a:t>
            </a:r>
          </a:p>
          <a:p>
            <a:pPr algn="ctr">
              <a:defRPr/>
            </a:pPr>
            <a:r>
              <a:rPr lang="ru-RU" sz="72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ПРО ГОЛОВНЕ</a:t>
            </a:r>
            <a:endParaRPr lang="ru-RU" sz="72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1066115" y="2558407"/>
            <a:ext cx="4312849" cy="45091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Рисунок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 flipH="1">
            <a:off x="-324544" y="1732836"/>
            <a:ext cx="5677177" cy="53464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3717409" y="2330008"/>
            <a:ext cx="3270447" cy="415498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ЩО 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ДЯДЕЧКО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РЕЖИМ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НАМ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ХОТІВ</a:t>
            </a:r>
          </a:p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ДОВЕСТИ?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9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29594" y="2308324"/>
            <a:ext cx="2814406" cy="4515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351007869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1826078" y="116632"/>
            <a:ext cx="6676188" cy="76944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4400" b="1" dirty="0" smtClean="0">
                <a:ln w="10541" cmpd="sng">
                  <a:solidFill>
                    <a:srgbClr val="00B0F0"/>
                  </a:solidFill>
                  <a:prstDash val="solid"/>
                </a:ln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ДОМАШНЄ ЗАВДАННЯ</a:t>
            </a:r>
            <a:endParaRPr lang="ru-RU" sz="4400" b="1" dirty="0">
              <a:ln w="10541" cmpd="sng">
                <a:solidFill>
                  <a:srgbClr val="00B0F0"/>
                </a:solidFill>
                <a:prstDash val="solid"/>
              </a:ln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Picture 2" descr="\\Solnce\D\ДОКУМЕНТАЦИЯ\ПРЕЗЕНТАЦІЇ\шаблоны\анимация\люди\0_a92de_844aa399_M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 flipH="1">
            <a:off x="3374" y="4805772"/>
            <a:ext cx="1255663" cy="20522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Прямоугольник 5"/>
          <p:cNvSpPr/>
          <p:nvPr/>
        </p:nvSpPr>
        <p:spPr>
          <a:xfrm>
            <a:off x="251520" y="1490006"/>
            <a:ext cx="9144000" cy="954107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ПОПРАЦЮЙТЕ З ПІДРУЧНИКОМ С. 18-21</a:t>
            </a:r>
          </a:p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ДАЙТЕ ВІДПОВІДІ НА ПИТАННЯ</a:t>
            </a:r>
            <a:endParaRPr lang="ru-RU" sz="2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8" name="Рисунок 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324544" y="1459226"/>
            <a:ext cx="1884034" cy="19697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Прямоугольник 8"/>
          <p:cNvSpPr/>
          <p:nvPr/>
        </p:nvSpPr>
        <p:spPr>
          <a:xfrm>
            <a:off x="251520" y="3429000"/>
            <a:ext cx="9144000" cy="138499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СКЛАДИ МІРКУВАННЯ</a:t>
            </a:r>
          </a:p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« ЧОМУ ВАЖЛИВО ДОТРИМУВАТИСЯ</a:t>
            </a:r>
          </a:p>
          <a:p>
            <a:pPr algn="ctr">
              <a:defRPr/>
            </a:pPr>
            <a:r>
              <a:rPr lang="ru-RU" sz="2800" b="1" spc="5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РОЗПОРЯДКУ ДНЯ?</a:t>
            </a:r>
            <a:endParaRPr lang="ru-RU" sz="2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214470" y="5517232"/>
            <a:ext cx="9144000" cy="954107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ВИКОНАЙТЕ ПРАКТИЧНУ РОБОТУ</a:t>
            </a:r>
          </a:p>
          <a:p>
            <a:pPr algn="ctr">
              <a:defRPr/>
            </a:pPr>
            <a:r>
              <a:rPr lang="ru-RU" sz="2800" b="1" spc="50" dirty="0" smtClean="0">
                <a:ln w="11430"/>
                <a:solidFill>
                  <a:srgbClr val="0000FF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Cambria" pitchFamily="18" charset="0"/>
              </a:rPr>
              <a:t>С. 21</a:t>
            </a:r>
            <a:endParaRPr lang="ru-RU" sz="28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Cambria" pitchFamily="18" charset="0"/>
            </a:endParaRPr>
          </a:p>
        </p:txBody>
      </p:sp>
      <p:pic>
        <p:nvPicPr>
          <p:cNvPr id="11" name="Рисунок 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 flipH="1">
            <a:off x="-160586" y="3428999"/>
            <a:ext cx="1583581" cy="16224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90637284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218</TotalTime>
  <Words>629</Words>
  <Application>Microsoft Office PowerPoint</Application>
  <PresentationFormat>Экран (4:3)</PresentationFormat>
  <Paragraphs>179</Paragraphs>
  <Slides>36</Slides>
  <Notes>0</Notes>
  <HiddenSlides>2</HiddenSlides>
  <MMClips>2</MMClips>
  <ScaleCrop>false</ScaleCrop>
  <HeadingPairs>
    <vt:vector size="4" baseType="variant">
      <vt:variant>
        <vt:lpstr>Тема</vt:lpstr>
      </vt:variant>
      <vt:variant>
        <vt:i4>2</vt:i4>
      </vt:variant>
      <vt:variant>
        <vt:lpstr>Заголовки слайдов</vt:lpstr>
      </vt:variant>
      <vt:variant>
        <vt:i4>36</vt:i4>
      </vt:variant>
    </vt:vector>
  </HeadingPairs>
  <TitlesOfParts>
    <vt:vector size="38" baseType="lpstr">
      <vt:lpstr>Тема Office</vt:lpstr>
      <vt:lpstr>1_Тема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  <vt:lpstr>Слайд 16</vt:lpstr>
      <vt:lpstr>Слайд 17</vt:lpstr>
      <vt:lpstr>Слайд 18</vt:lpstr>
      <vt:lpstr>Слайд 19</vt:lpstr>
      <vt:lpstr>Слайд 20</vt:lpstr>
      <vt:lpstr>Слайд 21</vt:lpstr>
      <vt:lpstr>Слайд 22</vt:lpstr>
      <vt:lpstr>Слайд 23</vt:lpstr>
      <vt:lpstr>Слайд 24</vt:lpstr>
      <vt:lpstr>Слайд 25</vt:lpstr>
      <vt:lpstr>Слайд 26</vt:lpstr>
      <vt:lpstr>Слайд 27</vt:lpstr>
      <vt:lpstr>Слайд 28</vt:lpstr>
      <vt:lpstr>Слайд 29</vt:lpstr>
      <vt:lpstr>Слайд 30</vt:lpstr>
      <vt:lpstr>Слайд 31</vt:lpstr>
      <vt:lpstr>Слайд 32</vt:lpstr>
      <vt:lpstr>Слайд 33</vt:lpstr>
      <vt:lpstr>Слайд 34</vt:lpstr>
      <vt:lpstr>Слайд 35</vt:lpstr>
      <vt:lpstr>Слайд 36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Славон</dc:creator>
  <cp:lastModifiedBy>Admin</cp:lastModifiedBy>
  <cp:revision>33</cp:revision>
  <dcterms:created xsi:type="dcterms:W3CDTF">2013-07-13T08:37:19Z</dcterms:created>
  <dcterms:modified xsi:type="dcterms:W3CDTF">2016-01-20T14:09:30Z</dcterms:modified>
</cp:coreProperties>
</file>