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63" r:id="rId10"/>
    <p:sldId id="264" r:id="rId11"/>
    <p:sldId id="265" r:id="rId12"/>
    <p:sldId id="266" r:id="rId13"/>
    <p:sldId id="267" r:id="rId14"/>
    <p:sldId id="268" r:id="rId15"/>
    <p:sldId id="276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2381"/>
    <a:srgbClr val="4A124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583E1-5180-4AFA-8054-CB52BF5BA0C9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1FC56-98BE-4800-A3F5-8E2F2392E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1FC56-98BE-4800-A3F5-8E2F2392E09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1FC56-98BE-4800-A3F5-8E2F2392E09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B1A8D-9B8A-4801-A4DB-5F8ADCEE89F8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63E6-AA3C-413A-A5EE-31F258315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7;&#1072;&#1075;&#1088;&#1091;&#1079;&#1082;&#1080;\&#1040;&#1053;&#1057;&#1040;&#1052;&#1041;&#1051;&#1068;-&#1052;&#1056;I&#1071;-&#1055;I&#1057;&#1053;&#1071;-&#1055;&#1056;&#1054;-&#1047;&#1040;&#1056;&#1071;&#1044;&#1050;&#1059;(muzofon.com).mp3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7;&#1072;&#1075;&#1088;&#1091;&#1079;&#1082;&#1080;\&#1040;&#1053;&#1057;&#1040;&#1052;&#1041;&#1051;&#1068;-&#1052;&#1056;I&#1071;-&#1055;I&#1057;&#1053;&#1071;-&#1055;&#1056;&#1054;-&#1047;&#1040;&#1056;&#1071;&#1044;&#1050;&#1059;(muzofon.com).mp3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and-sha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Основи</a:t>
            </a:r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Поважай</a:t>
            </a: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себе</a:t>
            </a:r>
            <a:b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endParaRPr lang="ru-RU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285776"/>
            <a:ext cx="8858280" cy="6215082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    </a:t>
            </a:r>
            <a:r>
              <a:rPr lang="ru-RU" sz="7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Прислів</a:t>
            </a:r>
            <a:r>
              <a:rPr lang="en-US" sz="7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7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sz="5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Слова </a:t>
            </a:r>
            <a:r>
              <a:rPr lang="uk-UA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щирого вітання дорожчі за частування.</a:t>
            </a:r>
            <a:r>
              <a:rPr lang="ru-RU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Лагідне слово – що ясний день.</a:t>
            </a:r>
            <a:r>
              <a:rPr lang="ru-RU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Добре слово краще за цукор і мед</a:t>
            </a:r>
            <a:r>
              <a:rPr lang="uk-UA" sz="5300" dirty="0">
                <a:solidFill>
                  <a:schemeClr val="bg1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8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ізкультхвилинка з ведмежам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АНСАМБЛЬ-МРIЯ-ПIСНЯ-ПРО-ЗАРЯДКУ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29652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8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or_i_mudre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44389" y="3143272"/>
            <a:ext cx="4156833" cy="392906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Сказав 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мудрець: «Живи, </a:t>
            </a:r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 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звершай!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нагород за це не вимагай.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Лише в добро і вищу правду віра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Людину </a:t>
            </a:r>
            <a:r>
              <a:rPr lang="uk-UA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відрізня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від мавпи і від звіра».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Хай оживає істина стара: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Людина починається з добра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1521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ізкуль5тхвилинка з мишкою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АНСАМБЛЬ-МРIЯ-ПIСНЯ-ПРО-ЗАРЯДКУ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</Words>
  <Application>Microsoft Office PowerPoint</Application>
  <PresentationFormat>Экран (4:3)</PresentationFormat>
  <Paragraphs>5</Paragraphs>
  <Slides>20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Основи здоров’я   Поважай себе та інших</vt:lpstr>
      <vt:lpstr>    Сказав мудрець: «Живи, добро звершай! Та нагород за це не вимагай. Лише в добро і вищу правду віра Людину відрізня від мавпи і від звіра». Хай оживає істина стара: Людина починається з добра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    Прислів’я Слова щирого вітання дорожчі за частування. Лагідне слово – що ясний день. Добре слово краще за цукор і мед.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Vita's Boy</dc:creator>
  <cp:lastModifiedBy>Галина</cp:lastModifiedBy>
  <cp:revision>14</cp:revision>
  <dcterms:created xsi:type="dcterms:W3CDTF">2013-01-06T22:02:19Z</dcterms:created>
  <dcterms:modified xsi:type="dcterms:W3CDTF">2015-03-29T13:53:05Z</dcterms:modified>
</cp:coreProperties>
</file>