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8" r:id="rId7"/>
    <p:sldId id="263" r:id="rId8"/>
    <p:sldId id="266" r:id="rId9"/>
    <p:sldId id="264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800000"/>
    <a:srgbClr val="0000FF"/>
    <a:srgbClr val="9966FF"/>
    <a:srgbClr val="009900"/>
    <a:srgbClr val="66FF33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D7C1-2A9F-4948-845C-64B4E575B7C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C967-9AFF-4163-97FD-5A36A12D0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91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D7C1-2A9F-4948-845C-64B4E575B7C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C967-9AFF-4163-97FD-5A36A12D0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039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D7C1-2A9F-4948-845C-64B4E575B7C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C967-9AFF-4163-97FD-5A36A12D0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59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D7C1-2A9F-4948-845C-64B4E575B7C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C967-9AFF-4163-97FD-5A36A12D0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353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D7C1-2A9F-4948-845C-64B4E575B7C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C967-9AFF-4163-97FD-5A36A12D0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682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D7C1-2A9F-4948-845C-64B4E575B7C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C967-9AFF-4163-97FD-5A36A12D0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03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D7C1-2A9F-4948-845C-64B4E575B7C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C967-9AFF-4163-97FD-5A36A12D0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646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D7C1-2A9F-4948-845C-64B4E575B7C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C967-9AFF-4163-97FD-5A36A12D0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994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D7C1-2A9F-4948-845C-64B4E575B7C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C967-9AFF-4163-97FD-5A36A12D0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24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D7C1-2A9F-4948-845C-64B4E575B7C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C967-9AFF-4163-97FD-5A36A12D0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722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D7C1-2A9F-4948-845C-64B4E575B7C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C967-9AFF-4163-97FD-5A36A12D0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822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DD7C1-2A9F-4948-845C-64B4E575B7C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8C967-9AFF-4163-97FD-5A36A12D0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45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6731"/>
            <a:ext cx="9144000" cy="679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7363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6400800" cy="4320480"/>
          </a:xfrm>
        </p:spPr>
        <p:txBody>
          <a:bodyPr>
            <a:normAutofit/>
          </a:bodyPr>
          <a:lstStyle/>
          <a:p>
            <a:r>
              <a:rPr lang="uk-UA" sz="4000" b="1" i="1" u="sng" dirty="0" smtClean="0">
                <a:solidFill>
                  <a:srgbClr val="C00000"/>
                </a:solidFill>
              </a:rPr>
              <a:t>Пароль</a:t>
            </a:r>
          </a:p>
          <a:p>
            <a:r>
              <a:rPr lang="uk-UA" sz="4000" b="1" dirty="0" smtClean="0">
                <a:solidFill>
                  <a:srgbClr val="C00000"/>
                </a:solidFill>
              </a:rPr>
              <a:t>Просимо: «Будь ласка,</a:t>
            </a:r>
          </a:p>
          <a:p>
            <a:r>
              <a:rPr lang="uk-UA" sz="4000" b="1" dirty="0" smtClean="0">
                <a:solidFill>
                  <a:srgbClr val="C00000"/>
                </a:solidFill>
              </a:rPr>
              <a:t>Двері відчиняйте,</a:t>
            </a:r>
          </a:p>
          <a:p>
            <a:r>
              <a:rPr lang="uk-UA" sz="4000" b="1" dirty="0" smtClean="0">
                <a:solidFill>
                  <a:srgbClr val="C00000"/>
                </a:solidFill>
              </a:rPr>
              <a:t>Школярів допитливих</a:t>
            </a:r>
          </a:p>
          <a:p>
            <a:r>
              <a:rPr lang="uk-UA" sz="4000" b="1" dirty="0" smtClean="0">
                <a:solidFill>
                  <a:srgbClr val="C00000"/>
                </a:solidFill>
              </a:rPr>
              <a:t>Радо зустрічайте!»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0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267744" y="1052736"/>
            <a:ext cx="5616624" cy="4536503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Тест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Дружба залежить від довіри?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Дружба залежить від одягу?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Дружба залежить від характеру?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Дружба залежить від вихованості?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Дружба залежить від уміння тримати слово?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Дружба залежить від зачіски?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Дружба залежить від співчуття?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82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886" y="0"/>
            <a:ext cx="91746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63688" y="1600201"/>
            <a:ext cx="5544616" cy="211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8800" b="1" dirty="0" smtClean="0">
                <a:solidFill>
                  <a:srgbClr val="FF0000"/>
                </a:solidFill>
              </a:rPr>
              <a:t>МОЛОДЦІ!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47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92696"/>
            <a:ext cx="5266928" cy="3201219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0000FF"/>
                </a:solidFill>
              </a:rPr>
              <a:t>Завжди допомагати один одному</a:t>
            </a:r>
            <a:endParaRPr lang="ru-RU" sz="5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2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131840" y="260648"/>
            <a:ext cx="3528392" cy="5400601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9966FF"/>
                </a:solidFill>
              </a:rPr>
              <a:t>Пам'ятати про друга, коли його немає  поряд.</a:t>
            </a:r>
            <a:endParaRPr lang="ru-RU" sz="4800" b="1" dirty="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98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47664" y="260648"/>
            <a:ext cx="4248472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b="1" dirty="0" smtClean="0">
                <a:solidFill>
                  <a:srgbClr val="FF0000"/>
                </a:solidFill>
              </a:rPr>
              <a:t>Пробачати другові його помилки.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18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5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339752" y="980729"/>
            <a:ext cx="4320480" cy="4896544"/>
          </a:xfrm>
        </p:spPr>
        <p:txBody>
          <a:bodyPr>
            <a:normAutofit/>
          </a:bodyPr>
          <a:lstStyle/>
          <a:p>
            <a:pPr algn="ctr"/>
            <a:r>
              <a:rPr lang="uk-UA" sz="7200" b="1" dirty="0" smtClean="0">
                <a:solidFill>
                  <a:srgbClr val="6600CC"/>
                </a:solidFill>
              </a:rPr>
              <a:t>Берегти довірені таємниці</a:t>
            </a:r>
            <a:endParaRPr lang="ru-RU" sz="7200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54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3999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5616" y="1628800"/>
            <a:ext cx="6768752" cy="4104455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0000FF"/>
                </a:solidFill>
              </a:rPr>
              <a:t>Друзі пізнаються в біді.</a:t>
            </a:r>
          </a:p>
          <a:p>
            <a:r>
              <a:rPr lang="uk-UA" sz="4800" b="1" dirty="0" smtClean="0">
                <a:solidFill>
                  <a:srgbClr val="0000FF"/>
                </a:solidFill>
              </a:rPr>
              <a:t>Нових друзів май, старих не забувай.</a:t>
            </a:r>
          </a:p>
          <a:p>
            <a:r>
              <a:rPr lang="uk-UA" sz="4800" b="1" dirty="0" smtClean="0">
                <a:solidFill>
                  <a:srgbClr val="0000FF"/>
                </a:solidFill>
              </a:rPr>
              <a:t>Дружба – найбільший скарб.</a:t>
            </a:r>
            <a:endParaRPr lang="ru-RU" sz="4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74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32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00FF"/>
                </a:solidFill>
              </a:rPr>
              <a:t>Чесність                                          Рішучість</a:t>
            </a:r>
          </a:p>
          <a:p>
            <a:r>
              <a:rPr lang="uk-UA" b="1" dirty="0" smtClean="0">
                <a:solidFill>
                  <a:srgbClr val="0000FF"/>
                </a:solidFill>
              </a:rPr>
              <a:t>Турботливість                                Щедрість</a:t>
            </a:r>
          </a:p>
          <a:p>
            <a:r>
              <a:rPr lang="uk-UA" b="1" dirty="0" smtClean="0">
                <a:solidFill>
                  <a:srgbClr val="0000FF"/>
                </a:solidFill>
              </a:rPr>
              <a:t>Стриманість                                   Чуйність</a:t>
            </a:r>
          </a:p>
          <a:p>
            <a:r>
              <a:rPr lang="uk-UA" b="1" dirty="0" smtClean="0">
                <a:solidFill>
                  <a:srgbClr val="0000FF"/>
                </a:solidFill>
              </a:rPr>
              <a:t>Упертість                                         Повільність</a:t>
            </a:r>
          </a:p>
          <a:p>
            <a:r>
              <a:rPr lang="uk-UA" b="1" dirty="0" smtClean="0">
                <a:solidFill>
                  <a:srgbClr val="0000FF"/>
                </a:solidFill>
              </a:rPr>
              <a:t>Брехливість                                    Жадібність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36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112568"/>
          </a:xfrm>
        </p:spPr>
        <p:txBody>
          <a:bodyPr/>
          <a:lstStyle/>
          <a:p>
            <a:pPr algn="ctr"/>
            <a:r>
              <a:rPr lang="uk-UA" b="1" dirty="0" smtClean="0"/>
              <a:t>Хлопчики і дівчатка можуть бути справжніми друзями?</a:t>
            </a:r>
          </a:p>
          <a:p>
            <a:pPr algn="ctr"/>
            <a:r>
              <a:rPr lang="uk-UA" b="1" dirty="0" smtClean="0"/>
              <a:t>Справжній друг дасть тобі списати задачу?</a:t>
            </a:r>
          </a:p>
          <a:p>
            <a:pPr algn="ctr"/>
            <a:r>
              <a:rPr lang="uk-UA" b="1" dirty="0" smtClean="0"/>
              <a:t>Щоб мати справжніх друзів, треба бути дуже сильним?</a:t>
            </a:r>
          </a:p>
          <a:p>
            <a:pPr algn="ctr"/>
            <a:r>
              <a:rPr lang="uk-UA" b="1" dirty="0" smtClean="0"/>
              <a:t>Справжній друг завжди зрадіє твоїм успіхам?</a:t>
            </a:r>
          </a:p>
          <a:p>
            <a:pPr algn="ctr"/>
            <a:r>
              <a:rPr lang="uk-UA" b="1" dirty="0" smtClean="0"/>
              <a:t>Друг – це чесність, справедливість, підтримка?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5333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14" y="1"/>
            <a:ext cx="91520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843808" y="260648"/>
            <a:ext cx="5472608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800000"/>
                </a:solidFill>
              </a:rPr>
              <a:t>Піклуватися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800000"/>
                </a:solidFill>
              </a:rPr>
              <a:t>Співчувати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800000"/>
                </a:solidFill>
              </a:rPr>
              <a:t>Допомагати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800000"/>
                </a:solidFill>
              </a:rPr>
              <a:t>Прощати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800000"/>
                </a:solidFill>
              </a:rPr>
              <a:t>Турбуватися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800000"/>
                </a:solidFill>
              </a:rPr>
              <a:t>Ділитися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800000"/>
                </a:solidFill>
              </a:rPr>
              <a:t>Не обманювати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800000"/>
                </a:solidFill>
              </a:rPr>
              <a:t>Не битися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800000"/>
                </a:solidFill>
              </a:rPr>
              <a:t>Радіти</a:t>
            </a:r>
          </a:p>
        </p:txBody>
      </p:sp>
    </p:spTree>
    <p:extLst>
      <p:ext uri="{BB962C8B-B14F-4D97-AF65-F5344CB8AC3E}">
        <p14:creationId xmlns:p14="http://schemas.microsoft.com/office/powerpoint/2010/main" xmlns="" val="5210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156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12</cp:revision>
  <dcterms:created xsi:type="dcterms:W3CDTF">2011-11-07T07:30:42Z</dcterms:created>
  <dcterms:modified xsi:type="dcterms:W3CDTF">2016-02-04T17:31:43Z</dcterms:modified>
</cp:coreProperties>
</file>