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tags+xml" PartName="/ppt/tags/tag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2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E88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3074" autoAdjust="0"/>
  </p:normalViewPr>
  <p:slideViewPr>
    <p:cSldViewPr>
      <p:cViewPr>
        <p:scale>
          <a:sx n="55" d="100"/>
          <a:sy n="55" d="100"/>
        </p:scale>
        <p:origin x="-87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F612B-1590-41EC-B7CE-F6F01B85C344}" type="datetimeFigureOut">
              <a:rPr lang="ru-RU" smtClean="0"/>
              <a:pPr/>
              <a:t>30.09.2015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2A1B3-C40B-4E0E-9572-F852950684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7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2A1B3-C40B-4E0E-9572-F8529506844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2A1B3-C40B-4E0E-9572-F85295068448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2A1B3-C40B-4E0E-9572-F85295068448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62D0DD-1609-4D02-9C5E-2EB7C05F6C2D}" type="datetimeFigureOut">
              <a:rPr lang="ru-RU" smtClean="0"/>
              <a:pPr/>
              <a:t>30.09.2015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CA8F8-BC96-41F9-9A37-024C4582D7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62D0DD-1609-4D02-9C5E-2EB7C05F6C2D}" type="datetimeFigureOut">
              <a:rPr lang="ru-RU" smtClean="0"/>
              <a:pPr/>
              <a:t>30.09.2015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CA8F8-BC96-41F9-9A37-024C4582D7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62D0DD-1609-4D02-9C5E-2EB7C05F6C2D}" type="datetimeFigureOut">
              <a:rPr lang="ru-RU" smtClean="0"/>
              <a:pPr/>
              <a:t>30.09.2015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CA8F8-BC96-41F9-9A37-024C4582D7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62D0DD-1609-4D02-9C5E-2EB7C05F6C2D}" type="datetimeFigureOut">
              <a:rPr lang="ru-RU" smtClean="0"/>
              <a:pPr/>
              <a:t>30.09.2015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CA8F8-BC96-41F9-9A37-024C4582D7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62D0DD-1609-4D02-9C5E-2EB7C05F6C2D}" type="datetimeFigureOut">
              <a:rPr lang="ru-RU" smtClean="0"/>
              <a:pPr/>
              <a:t>30.09.2015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CA8F8-BC96-41F9-9A37-024C4582D7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62D0DD-1609-4D02-9C5E-2EB7C05F6C2D}" type="datetimeFigureOut">
              <a:rPr lang="ru-RU" smtClean="0"/>
              <a:pPr/>
              <a:t>30.09.2015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CA8F8-BC96-41F9-9A37-024C4582D7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62D0DD-1609-4D02-9C5E-2EB7C05F6C2D}" type="datetimeFigureOut">
              <a:rPr lang="ru-RU" smtClean="0"/>
              <a:pPr/>
              <a:t>30.09.2015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CA8F8-BC96-41F9-9A37-024C4582D7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62D0DD-1609-4D02-9C5E-2EB7C05F6C2D}" type="datetimeFigureOut">
              <a:rPr lang="ru-RU" smtClean="0"/>
              <a:pPr/>
              <a:t>30.09.2015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CA8F8-BC96-41F9-9A37-024C4582D7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62D0DD-1609-4D02-9C5E-2EB7C05F6C2D}" type="datetimeFigureOut">
              <a:rPr lang="ru-RU" smtClean="0"/>
              <a:pPr/>
              <a:t>30.09.2015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CA8F8-BC96-41F9-9A37-024C4582D7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62D0DD-1609-4D02-9C5E-2EB7C05F6C2D}" type="datetimeFigureOut">
              <a:rPr lang="ru-RU" smtClean="0"/>
              <a:pPr/>
              <a:t>30.09.2015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CA8F8-BC96-41F9-9A37-024C4582D7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62D0DD-1609-4D02-9C5E-2EB7C05F6C2D}" type="datetimeFigureOut">
              <a:rPr lang="ru-RU" smtClean="0"/>
              <a:pPr/>
              <a:t>30.09.2015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CA8F8-BC96-41F9-9A37-024C4582D7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E62D0DD-1609-4D02-9C5E-2EB7C05F6C2D}" type="datetimeFigureOut">
              <a:rPr lang="ru-RU" smtClean="0"/>
              <a:pPr/>
              <a:t>30.09.2015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03CA8F8-BC96-41F9-9A37-024C4582D7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slideLayouts/slideLayout7.xml" Type="http://schemas.openxmlformats.org/officeDocument/2006/relationships/slideLayout"/><Relationship Id="rId1" Target="file:///H:\&#1086;&#1089;&#1085;&#1086;&#1074;&#1080;%20&#1079;&#1076;&#1086;&#1088;&#1086;&#1074;&#1100;&#1103;\&#1052;&#1091;&#1079;&#1099;&#1082;&#1072;%20-%20&#1052;&#1091;&#1079;&#1099;&#1082;&#1072;%20&#1073;&#1077;&#1079;%20&#1089;&#1083;&#1086;&#1074;%20(mp3ostrov.com).mp3" TargetMode="External" Type="http://schemas.openxmlformats.org/officeDocument/2006/relationships/audio"/><Relationship Id="rId4" Target="../media/image21.pn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6;&#1089;&#1085;&#1086;&#1074;&#1080;%20&#1079;&#1076;&#1086;&#1088;&#1086;&#1074;&#1100;&#1103;\Neizvestnyy-ispolnitel_-ochen_-krasivaya-medlennaya-muzyka%20(mp3cut.net).mp3" TargetMode="Externa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6;&#1089;&#1085;&#1086;&#1074;&#1080;%20&#1079;&#1076;&#1086;&#1088;&#1086;&#1074;&#1100;&#1103;\Neizvestnyy-ispolnitel_-ochen_-krasivaya-medlennaya-muzyka%20(mp3cut.net).mp3" TargetMode="Externa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gif"/><Relationship Id="rId9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gi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6;&#1089;&#1085;&#1086;&#1074;&#1080;%20&#1079;&#1076;&#1086;&#1088;&#1086;&#1074;&#1100;&#1103;\zvuki-sibirskogo-lesa-Bez-nazvaniya%20(mp3cut.net)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 ?><Relationships xmlns="http://schemas.openxmlformats.org/package/2006/relationships"><Relationship Id="rId8" Target="../media/image14.png" Type="http://schemas.openxmlformats.org/officeDocument/2006/relationships/image"/><Relationship Id="rId3" Target="../media/image9.jpeg" Type="http://schemas.openxmlformats.org/officeDocument/2006/relationships/image"/><Relationship Id="rId7" Target="../media/image13.jpeg" Type="http://schemas.openxmlformats.org/officeDocument/2006/relationships/image"/><Relationship Id="rId2" Target="../slideLayouts/slideLayout7.xml" Type="http://schemas.openxmlformats.org/officeDocument/2006/relationships/slideLayout"/><Relationship Id="rId1" Target="file:///H:\&#1086;&#1089;&#1085;&#1086;&#1074;&#1080;%20&#1079;&#1076;&#1086;&#1088;&#1086;&#1074;&#1100;&#1103;\zvuki-lesa-voy-vetra%20(mp3cut.net).mp3" TargetMode="External" Type="http://schemas.openxmlformats.org/officeDocument/2006/relationships/audio"/><Relationship Id="rId6" Target="../media/image12.jpeg" Type="http://schemas.openxmlformats.org/officeDocument/2006/relationships/image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86000" y="214313"/>
            <a:ext cx="6858000" cy="1285875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Georgia" pitchFamily="18" charset="0"/>
              </a:rPr>
              <a:t>Основи здоров</a:t>
            </a:r>
            <a:r>
              <a:rPr lang="en-US" sz="4800" b="1" dirty="0" smtClean="0">
                <a:solidFill>
                  <a:srgbClr val="FF0000"/>
                </a:solidFill>
                <a:latin typeface="Georgia" pitchFamily="18" charset="0"/>
              </a:rPr>
              <a:t>’</a:t>
            </a:r>
            <a:r>
              <a:rPr lang="uk-UA" sz="4800" b="1" dirty="0" smtClean="0">
                <a:solidFill>
                  <a:srgbClr val="FF0000"/>
                </a:solidFill>
                <a:latin typeface="Georgia" pitchFamily="18" charset="0"/>
              </a:rPr>
              <a:t>я</a:t>
            </a:r>
            <a:endParaRPr lang="ru-RU" sz="4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1928802"/>
            <a:ext cx="7226900" cy="4247388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</p:spTree>
    <p:custDataLst>
      <p:tags r:id="rId1"/>
    </p:custDataLst>
  </p:cSld>
  <p:clrMapOvr>
    <a:masterClrMapping/>
  </p:clrMapOvr>
  <p:transition advTm="676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357166"/>
            <a:ext cx="68430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latin typeface="Times New Roman" pitchFamily="18" charset="0"/>
                <a:cs typeface="Times New Roman" pitchFamily="18" charset="0"/>
              </a:rPr>
              <a:t>прислів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5400" b="1" i="1" dirty="0" smtClean="0">
                <a:latin typeface="Times New Roman" pitchFamily="18" charset="0"/>
                <a:cs typeface="Times New Roman" pitchFamily="18" charset="0"/>
              </a:rPr>
              <a:t>ями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1428736"/>
            <a:ext cx="4643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Робота в парах.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000372"/>
            <a:ext cx="4323604" cy="323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214678" y="2143116"/>
            <a:ext cx="2657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algn="ct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Дихальна гімнастика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Музыка - Музыка без слов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357290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6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medpravda.com/wp-content/uploads/2012/07/family-dom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643050"/>
            <a:ext cx="71438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357166"/>
            <a:ext cx="657229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en-US" sz="72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72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72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.passion.ru/sh/0705h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071810"/>
            <a:ext cx="4452970" cy="34780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142976" y="714356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Здоров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я починається в сім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Здорові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іти – здорова сім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я.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А здорова сім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я – здорова держава.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357298"/>
            <a:ext cx="4405330" cy="405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500042"/>
            <a:ext cx="6500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Дитина у сім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ї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– велика </a:t>
            </a:r>
          </a:p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радість і щастя.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gcal_93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0694" y="2000240"/>
            <a:ext cx="3143272" cy="42119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2" descr="bebek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500306"/>
            <a:ext cx="3214710" cy="35609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785794"/>
            <a:ext cx="6825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підручником.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428868"/>
            <a:ext cx="422008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71802" y="1785926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С  39 - 41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000240"/>
            <a:ext cx="70723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Грубість,  уміння прощати,  пристрасть до алкоголю,  заздрість,   жадібність, працелюбність,   почуття гумору, жорстокість,   терпіння,   вірність,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взаємопідтримка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,  лінощі.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5984" y="214290"/>
            <a:ext cx="51667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b="1" i="1" dirty="0" smtClean="0">
                <a:latin typeface="Times New Roman" pitchFamily="18" charset="0"/>
                <a:cs typeface="Times New Roman" pitchFamily="18" charset="0"/>
              </a:rPr>
              <a:t>Робота в зошитах. 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1000108"/>
            <a:ext cx="6500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uk-UA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“Корисно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шкідливо”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71868" y="2571744"/>
            <a:ext cx="3357586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428728" y="4214818"/>
            <a:ext cx="3000396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929190" y="4286256"/>
            <a:ext cx="3357586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286248" y="4786322"/>
            <a:ext cx="1928826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428728" y="5357826"/>
            <a:ext cx="1500198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286116" y="5357826"/>
            <a:ext cx="35719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428728" y="2571744"/>
            <a:ext cx="1714512" cy="158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428728" y="3143248"/>
            <a:ext cx="4929222" cy="158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428728" y="3714752"/>
            <a:ext cx="1785950" cy="158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714744" y="3714752"/>
            <a:ext cx="2143140" cy="158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357290" y="4786322"/>
            <a:ext cx="2428892" cy="158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357290" y="5857892"/>
            <a:ext cx="1500198" cy="158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1285860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Робота в групах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/>
          </a:p>
        </p:txBody>
      </p:sp>
      <p:pic>
        <p:nvPicPr>
          <p:cNvPr id="3" name="Рисунок 2" descr="d3dd311dec1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2214554"/>
            <a:ext cx="6200819" cy="4429156"/>
          </a:xfrm>
          <a:prstGeom prst="rect">
            <a:avLst/>
          </a:prstGeom>
        </p:spPr>
      </p:pic>
      <p:pic>
        <p:nvPicPr>
          <p:cNvPr id="6" name="Neizvestnyy-ispolnitel_-ochen_-krasivaya-medlennaya-muzyka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728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0"/>
            <a:ext cx="46337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b="1" i="1" dirty="0" smtClean="0">
                <a:latin typeface="Times New Roman" pitchFamily="18" charset="0"/>
                <a:cs typeface="Times New Roman" pitchFamily="18" charset="0"/>
              </a:rPr>
              <a:t>Хвилинка тиші.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12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1500174"/>
            <a:ext cx="6738651" cy="4929198"/>
          </a:xfrm>
          <a:prstGeom prst="rect">
            <a:avLst/>
          </a:prstGeom>
        </p:spPr>
      </p:pic>
      <p:pic>
        <p:nvPicPr>
          <p:cNvPr id="23" name="Neizvestnyy-ispolnitel_-ochen_-krasivaya-medlennaya-muzyka (mp3cut.net)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5"/>
          <a:stretch>
            <a:fillRect/>
          </a:stretch>
        </p:blipFill>
        <p:spPr>
          <a:xfrm>
            <a:off x="8286776" y="428604"/>
            <a:ext cx="304800" cy="304800"/>
          </a:xfrm>
          <a:prstGeom prst="rect">
            <a:avLst/>
          </a:prstGeom>
        </p:spPr>
      </p:pic>
      <p:pic>
        <p:nvPicPr>
          <p:cNvPr id="24" name="Рисунок 23" descr="ff776e7930e9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1500174"/>
            <a:ext cx="6858048" cy="4900636"/>
          </a:xfrm>
          <a:prstGeom prst="rect">
            <a:avLst/>
          </a:prstGeom>
        </p:spPr>
      </p:pic>
      <p:pic>
        <p:nvPicPr>
          <p:cNvPr id="25" name="Рисунок 24" descr="1315850015_1314101189_41d6f2a0-bafb-48e5-aec1-db077c09fb9e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1214422"/>
            <a:ext cx="7270926" cy="5286412"/>
          </a:xfrm>
          <a:prstGeom prst="rect">
            <a:avLst/>
          </a:prstGeom>
        </p:spPr>
      </p:pic>
      <p:pic>
        <p:nvPicPr>
          <p:cNvPr id="26" name="Рисунок 25" descr="hibiskus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928646"/>
            <a:ext cx="5643602" cy="5643602"/>
          </a:xfrm>
          <a:prstGeom prst="rect">
            <a:avLst/>
          </a:prstGeom>
        </p:spPr>
      </p:pic>
      <p:pic>
        <p:nvPicPr>
          <p:cNvPr id="36" name="Рисунок 35" descr="80185341_0_2f7e5_422c4cf7_XL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785782"/>
            <a:ext cx="7643866" cy="5929330"/>
          </a:xfrm>
          <a:prstGeom prst="rect">
            <a:avLst/>
          </a:prstGeom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9245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714356"/>
            <a:ext cx="3786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Підсумок уроку</a:t>
            </a:r>
            <a:endParaRPr lang="ru-RU" sz="3200" dirty="0"/>
          </a:p>
        </p:txBody>
      </p:sp>
      <p:pic>
        <p:nvPicPr>
          <p:cNvPr id="10242" name="Picture 2" descr="D:\картинки\разные\0c2cc5d23f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85728"/>
            <a:ext cx="2285992" cy="2285992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928802"/>
            <a:ext cx="2641276" cy="444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214678" y="785794"/>
            <a:ext cx="3143272" cy="1714512"/>
          </a:xfrm>
          <a:prstGeom prst="ellips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1071546"/>
            <a:ext cx="278608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життя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1785918" y="1428736"/>
            <a:ext cx="1428760" cy="6429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215074" y="1214422"/>
            <a:ext cx="1285884" cy="7143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2428860" y="2571744"/>
            <a:ext cx="1214446" cy="121444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5464975" y="2893215"/>
            <a:ext cx="1428760" cy="7858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3750463" y="3536157"/>
            <a:ext cx="1571636" cy="2143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28596" y="2143116"/>
            <a:ext cx="2500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щасливе</a:t>
            </a:r>
            <a:endParaRPr lang="ru-RU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86480" y="2000240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веселе</a:t>
            </a:r>
            <a:endParaRPr lang="ru-RU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4348" y="3786190"/>
            <a:ext cx="20393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творче</a:t>
            </a: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/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29388" y="4000504"/>
            <a:ext cx="1781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важке</a:t>
            </a:r>
            <a:endParaRPr lang="ru-RU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14678" y="4500570"/>
            <a:ext cx="2593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бурхливе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1" name="Содержимое 7" descr="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4" y="4786322"/>
            <a:ext cx="1643042" cy="180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Копия (2) 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2500306"/>
            <a:ext cx="5715000" cy="32861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571480"/>
            <a:ext cx="7215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ЯТАЙ ПРО ОСНОВНЕ,</a:t>
            </a:r>
          </a:p>
          <a:p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ЩО ЗДОРОВ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Я- ГОЛОВНЕ!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85728"/>
            <a:ext cx="745526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cap="none" spc="100" dirty="0">
              <a:ln w="18000">
                <a:solidFill>
                  <a:schemeClr val="bg1">
                    <a:lumMod val="50000"/>
                  </a:schemeClr>
                </a:solidFill>
                <a:prstDash val="solid"/>
              </a:ln>
              <a:latin typeface="Georgia" pitchFamily="18" charset="0"/>
            </a:endParaRPr>
          </a:p>
        </p:txBody>
      </p:sp>
      <p:pic>
        <p:nvPicPr>
          <p:cNvPr id="3" name="Рисунок 6" descr="children_013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692404"/>
            <a:ext cx="4338634" cy="194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bebek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214554"/>
            <a:ext cx="2357454" cy="19725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143116"/>
            <a:ext cx="3714776" cy="210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43042" y="285729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Georgia" pitchFamily="18" charset="0"/>
              </a:rPr>
              <a:t>Кожна людина – це окремий своєрідний світ.</a:t>
            </a: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57166"/>
            <a:ext cx="809630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zvuki-sibirskogo-lesa-Bez-nazvaniya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1857356" y="2643182"/>
            <a:ext cx="97840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 rot="20306996">
            <a:off x="1878789" y="1094032"/>
            <a:ext cx="957266" cy="298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1969000">
            <a:off x="2073255" y="4661408"/>
            <a:ext cx="978408" cy="41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57554" y="500042"/>
            <a:ext cx="5429288" cy="138499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Georgia" pitchFamily="18" charset="0"/>
              </a:rPr>
              <a:t>Сюди підеш – велике багатство знайдеш, та здоров</a:t>
            </a:r>
            <a:r>
              <a:rPr lang="en-US" sz="2800" b="1" dirty="0" smtClean="0">
                <a:latin typeface="Georgia" pitchFamily="18" charset="0"/>
              </a:rPr>
              <a:t>’</a:t>
            </a:r>
            <a:r>
              <a:rPr lang="uk-UA" sz="2800" b="1" dirty="0" smtClean="0">
                <a:latin typeface="Georgia" pitchFamily="18" charset="0"/>
              </a:rPr>
              <a:t>я погубиш.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2285992"/>
            <a:ext cx="5429288" cy="181588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Georgia" pitchFamily="18" charset="0"/>
              </a:rPr>
              <a:t>Цією дорогою підеш </a:t>
            </a:r>
            <a:r>
              <a:rPr lang="uk-UA" sz="2800" b="1" dirty="0" err="1" smtClean="0">
                <a:latin typeface="Georgia" pitchFamily="18" charset="0"/>
              </a:rPr>
              <a:t>–половину</a:t>
            </a:r>
            <a:r>
              <a:rPr lang="uk-UA" sz="2800" b="1" dirty="0" smtClean="0">
                <a:latin typeface="Georgia" pitchFamily="18" charset="0"/>
              </a:rPr>
              <a:t> багатства знайдеш,але половину здоров</a:t>
            </a:r>
            <a:r>
              <a:rPr lang="en-US" sz="2800" b="1" dirty="0" smtClean="0">
                <a:latin typeface="Georgia" pitchFamily="18" charset="0"/>
              </a:rPr>
              <a:t>’</a:t>
            </a:r>
            <a:r>
              <a:rPr lang="ru-RU" sz="2800" b="1" dirty="0" smtClean="0">
                <a:latin typeface="Georgia" pitchFamily="18" charset="0"/>
              </a:rPr>
              <a:t>я </a:t>
            </a:r>
            <a:r>
              <a:rPr lang="ru-RU" sz="2800" b="1" dirty="0" err="1" smtClean="0">
                <a:latin typeface="Georgia" pitchFamily="18" charset="0"/>
              </a:rPr>
              <a:t>загубиш</a:t>
            </a:r>
            <a:r>
              <a:rPr lang="ru-RU" sz="2800" b="1" dirty="0" smtClean="0">
                <a:latin typeface="Georgia" pitchFamily="18" charset="0"/>
              </a:rPr>
              <a:t>.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4572008"/>
            <a:ext cx="5429288" cy="138499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Georgia" pitchFamily="18" charset="0"/>
              </a:rPr>
              <a:t>Сюди підеш – </a:t>
            </a:r>
            <a:r>
              <a:rPr lang="ru-RU" sz="2800" b="1" dirty="0" err="1" smtClean="0">
                <a:latin typeface="Georgia" pitchFamily="18" charset="0"/>
              </a:rPr>
              <a:t>н</a:t>
            </a:r>
            <a:r>
              <a:rPr lang="uk-UA" sz="2800" b="1" dirty="0" err="1" smtClean="0">
                <a:latin typeface="Georgia" pitchFamily="18" charset="0"/>
              </a:rPr>
              <a:t>ічого</a:t>
            </a:r>
            <a:r>
              <a:rPr lang="uk-UA" sz="2800" b="1" dirty="0" smtClean="0">
                <a:latin typeface="Georgia" pitchFamily="18" charset="0"/>
              </a:rPr>
              <a:t> не знайдеш, але здоров</a:t>
            </a:r>
            <a:r>
              <a:rPr lang="en-US" sz="2800" b="1" dirty="0" smtClean="0">
                <a:latin typeface="Georgia" pitchFamily="18" charset="0"/>
              </a:rPr>
              <a:t>’</a:t>
            </a:r>
            <a:r>
              <a:rPr lang="uk-UA" sz="2800" b="1" dirty="0" smtClean="0">
                <a:latin typeface="Georgia" pitchFamily="18" charset="0"/>
              </a:rPr>
              <a:t>я збережеш.</a:t>
            </a:r>
            <a:endParaRPr lang="ru-RU" sz="28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642918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err="1" smtClean="0">
                <a:latin typeface="Georgia" pitchFamily="18" charset="0"/>
              </a:rPr>
              <a:t>Здо</a:t>
            </a:r>
            <a:r>
              <a:rPr lang="uk-UA" sz="4000" b="1" dirty="0" smtClean="0">
                <a:latin typeface="Georgia" pitchFamily="18" charset="0"/>
              </a:rPr>
              <a:t> 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5357826"/>
            <a:ext cx="18565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atin typeface="Georgia" pitchFamily="18" charset="0"/>
              </a:rPr>
              <a:t>в</a:t>
            </a:r>
            <a:r>
              <a:rPr lang="en-US" sz="5400" b="1" dirty="0" smtClean="0">
                <a:latin typeface="Georgia" pitchFamily="18" charset="0"/>
              </a:rPr>
              <a:t>’</a:t>
            </a:r>
            <a:r>
              <a:rPr lang="ru-RU" sz="5400" b="1" dirty="0" smtClean="0">
                <a:latin typeface="Georgia" pitchFamily="18" charset="0"/>
              </a:rPr>
              <a:t>я - </a:t>
            </a:r>
            <a:endParaRPr lang="ru-RU" sz="5400" b="1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3000372"/>
            <a:ext cx="15856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atin typeface="Georgia" pitchFamily="18" charset="0"/>
              </a:rPr>
              <a:t>най</a:t>
            </a:r>
            <a:endParaRPr lang="ru-RU" sz="5400" b="1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4929198"/>
            <a:ext cx="16979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atin typeface="Georgia" pitchFamily="18" charset="0"/>
              </a:rPr>
              <a:t>рож</a:t>
            </a:r>
            <a:endParaRPr lang="ru-RU" sz="5400" b="1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642918"/>
            <a:ext cx="10518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atin typeface="Georgia" pitchFamily="18" charset="0"/>
              </a:rPr>
              <a:t>до</a:t>
            </a:r>
            <a:endParaRPr lang="ru-RU" sz="5400" b="1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643182"/>
            <a:ext cx="16401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atin typeface="Georgia" pitchFamily="18" charset="0"/>
              </a:rPr>
              <a:t>чий</a:t>
            </a:r>
            <a:endParaRPr lang="ru-RU" sz="5400" b="1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4143380"/>
            <a:ext cx="25250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atin typeface="Georgia" pitchFamily="18" charset="0"/>
              </a:rPr>
              <a:t>скарб.</a:t>
            </a:r>
            <a:endParaRPr lang="ru-RU" sz="5400" b="1" dirty="0"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9375">
            <a:off x="4145352" y="549725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714752"/>
            <a:ext cx="1881174" cy="141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988245"/>
            <a:ext cx="1857373" cy="186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2428868"/>
            <a:ext cx="1670576" cy="150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928802"/>
            <a:ext cx="1738298" cy="130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zvuki-lesa-voy-vetra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64304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4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357166"/>
            <a:ext cx="67866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Georgia" pitchFamily="18" charset="0"/>
              </a:rPr>
              <a:t>Тема уроку: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Georgia" pitchFamily="18" charset="0"/>
              </a:rPr>
              <a:t>ЗДОРОВ</a:t>
            </a:r>
            <a:r>
              <a:rPr lang="en-US" sz="5400" b="1" dirty="0" smtClean="0">
                <a:solidFill>
                  <a:srgbClr val="FF0000"/>
                </a:solidFill>
                <a:latin typeface="Georgia" pitchFamily="18" charset="0"/>
              </a:rPr>
              <a:t>’</a:t>
            </a:r>
            <a:r>
              <a:rPr lang="uk-UA" sz="5400" b="1" dirty="0" smtClean="0">
                <a:solidFill>
                  <a:srgbClr val="FF0000"/>
                </a:solidFill>
                <a:latin typeface="Georgia" pitchFamily="18" charset="0"/>
              </a:rPr>
              <a:t>Я – </a:t>
            </a:r>
          </a:p>
          <a:p>
            <a:pPr algn="ctr"/>
            <a:r>
              <a:rPr lang="uk-UA" sz="5400" b="1" dirty="0" smtClean="0">
                <a:solidFill>
                  <a:srgbClr val="FF0000"/>
                </a:solidFill>
                <a:latin typeface="Georgia" pitchFamily="18" charset="0"/>
              </a:rPr>
              <a:t>найдорожчий скарб</a:t>
            </a:r>
            <a:endParaRPr lang="ru-RU" sz="5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929066"/>
            <a:ext cx="3428991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929066"/>
            <a:ext cx="3786194" cy="251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00042"/>
            <a:ext cx="7572428" cy="9233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i="1" lang="uk-UA" smtClean="0" sz="5400">
                <a:latin charset="0" pitchFamily="18" typeface="Times New Roman"/>
                <a:cs charset="0" pitchFamily="18" typeface="Times New Roman"/>
              </a:rPr>
              <a:t>Вправа  </a:t>
            </a:r>
            <a:r>
              <a:rPr b="1" dirty="0" i="1" lang="ru-RU" smtClean="0" sz="5400">
                <a:latin charset="0" pitchFamily="18" typeface="Times New Roman"/>
                <a:cs charset="0" pitchFamily="18" typeface="Times New Roman"/>
              </a:rPr>
              <a:t>«</a:t>
            </a:r>
            <a:r>
              <a:rPr b="1" dirty="0" i="1" lang="uk-UA" smtClean="0" sz="5400">
                <a:latin charset="0" pitchFamily="18" typeface="Times New Roman"/>
                <a:cs charset="0" pitchFamily="18" typeface="Times New Roman"/>
              </a:rPr>
              <a:t>Коло ідей</a:t>
            </a:r>
            <a:r>
              <a:rPr b="1" dirty="0" lang="ru-RU" smtClean="0" sz="5400">
                <a:latin charset="0" pitchFamily="18" typeface="Times New Roman"/>
                <a:cs charset="0" pitchFamily="18" typeface="Times New Roman"/>
              </a:rPr>
              <a:t> »</a:t>
            </a:r>
            <a:endParaRPr b="1" dirty="0" i="1" lang="ru-RU" sz="5400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714488"/>
            <a:ext cx="7716271" cy="175432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i="1" lang="uk-UA" smtClean="0" sz="3600">
                <a:latin charset="0" pitchFamily="18" typeface="Georgia"/>
              </a:rPr>
              <a:t>- Що означає бути здоровим?</a:t>
            </a:r>
          </a:p>
          <a:p>
            <a:r>
              <a:rPr b="1" dirty="0" i="1" lang="uk-UA" smtClean="0" sz="3600">
                <a:latin charset="0" pitchFamily="18" typeface="Georgia"/>
              </a:rPr>
              <a:t>- Яку людину можна</a:t>
            </a:r>
          </a:p>
          <a:p>
            <a:r>
              <a:rPr b="1" dirty="0" i="1" lang="uk-UA" smtClean="0" sz="3600">
                <a:latin charset="0" pitchFamily="18" typeface="Georgia"/>
              </a:rPr>
              <a:t> назвати здоровою?</a:t>
            </a:r>
            <a:endParaRPr b="1" dirty="0" i="1" lang="ru-RU" sz="3600">
              <a:latin charset="0" pitchFamily="18" typeface="Georgia"/>
            </a:endParaRPr>
          </a:p>
        </p:txBody>
      </p:sp>
      <p:pic>
        <p:nvPicPr>
          <p:cNvPr id="512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786190"/>
            <a:ext cx="3709907" cy="273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"/>
          <a:stretch>
            <a:fillRect/>
          </a:stretch>
        </p:blipFill>
        <p:spPr bwMode="auto">
          <a:xfrm>
            <a:off x="1500166" y="3500438"/>
            <a:ext cx="2857520" cy="303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3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8" y="1857364"/>
            <a:ext cx="5056384" cy="4313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TextBox 2"/>
          <p:cNvSpPr txBox="1"/>
          <p:nvPr/>
        </p:nvSpPr>
        <p:spPr>
          <a:xfrm>
            <a:off x="1071538" y="357166"/>
            <a:ext cx="7745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Без здоров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228</Words>
  <Application>Microsoft Office PowerPoint</Application>
  <PresentationFormat>Экран (4:3)</PresentationFormat>
  <Paragraphs>48</Paragraphs>
  <Slides>20</Slides>
  <Notes>3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Основи здоров’я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ЗДОРОВ’Я - </dc:title>
  <dc:creator>UserXP</dc:creator>
  <cp:lastModifiedBy>STOSCOMP</cp:lastModifiedBy>
  <cp:revision>79</cp:revision>
  <dcterms:created xsi:type="dcterms:W3CDTF">2011-10-17T13:58:31Z</dcterms:created>
  <dcterms:modified xsi:type="dcterms:W3CDTF">2015-09-30T06:25:21Z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10467648</vt:lpwstr>
  </property>
  <property fmtid="{D5CDD505-2E9C-101B-9397-08002B2CF9AE}" name="NXPowerLiteVersion" pid="3">
    <vt:lpwstr>D4.1.4</vt:lpwstr>
  </property>
</Properties>
</file>