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5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suctio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81F60-B2F9-41F5-8E8D-FB9411EB41EC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300EB-2140-4EB6-8E89-B1E3110AB3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suctio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gorodbryansk.info/chronicles/2011/03/31/schools1/" TargetMode="External"/><Relationship Id="rId13" Type="http://schemas.openxmlformats.org/officeDocument/2006/relationships/hyperlink" Target="http://dv-zvezda.ru/19971-direktorom-planety-detey-zainteresovalas-prokuratura.html" TargetMode="External"/><Relationship Id="rId18" Type="http://schemas.openxmlformats.org/officeDocument/2006/relationships/hyperlink" Target="http://photo.99px.ru/i/?pid=18240http://photo.99px.ru/i/?pid=19200&amp;new_img_p=704" TargetMode="External"/><Relationship Id="rId3" Type="http://schemas.openxmlformats.org/officeDocument/2006/relationships/hyperlink" Target="http://psih.biz/tips/noktyurn-2.html" TargetMode="External"/><Relationship Id="rId21" Type="http://schemas.openxmlformats.org/officeDocument/2006/relationships/hyperlink" Target="http://www.razor-gator.com/Science/forathletes.htm" TargetMode="External"/><Relationship Id="rId7" Type="http://schemas.openxmlformats.org/officeDocument/2006/relationships/hyperlink" Target="http://tipslife.ru/41205-pyat-sposobov-izbavitsya-ot-agressii-kak-preodolet-zlost.html" TargetMode="External"/><Relationship Id="rId12" Type="http://schemas.openxmlformats.org/officeDocument/2006/relationships/hyperlink" Target="http://ru.123rf.com/photo_6032865_happy-children-of-different-nationalities-play-together-vector-art-illustration.html" TargetMode="External"/><Relationship Id="rId17" Type="http://schemas.openxmlformats.org/officeDocument/2006/relationships/hyperlink" Target="http://my-lira.ru/news/gosudarstvo-ustranilos-ot-dialoga-s-khudozhnikami.html" TargetMode="External"/><Relationship Id="rId2" Type="http://schemas.openxmlformats.org/officeDocument/2006/relationships/audio" Target="../media/audio1.wav"/><Relationship Id="rId16" Type="http://schemas.openxmlformats.org/officeDocument/2006/relationships/hyperlink" Target="http://oskemen.info/2009/08/23/" TargetMode="External"/><Relationship Id="rId20" Type="http://schemas.openxmlformats.org/officeDocument/2006/relationships/hyperlink" Target="http://www.karaokedom.ru/karaoke_for_kids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ontytryslona.ru/kartinki-deti-malchik-i-devochka.html" TargetMode="External"/><Relationship Id="rId11" Type="http://schemas.openxmlformats.org/officeDocument/2006/relationships/hyperlink" Target="http://finance.obozrevatel.com/tag/ucheba/p7.htm" TargetMode="External"/><Relationship Id="rId24" Type="http://schemas.openxmlformats.org/officeDocument/2006/relationships/hyperlink" Target="http://kita.com.ua/blog/post/hobby/48872/show.html" TargetMode="External"/><Relationship Id="rId5" Type="http://schemas.openxmlformats.org/officeDocument/2006/relationships/hyperlink" Target="http://www.demotivacija.ru/nekotorye-roditeli-sposobny-dat-rebenku-6193.html" TargetMode="External"/><Relationship Id="rId15" Type="http://schemas.openxmlformats.org/officeDocument/2006/relationships/hyperlink" Target="http://www.dayoflife.ru/sed/?contr=rez&amp;que=Photo+Talents+%D0%BB%D1%83%D1%87%D1%88%D0%B8%D0%B5+%D1%84%D0%BE%D1%82%D0%BE+%D1%81%D0%BE" TargetMode="External"/><Relationship Id="rId23" Type="http://schemas.openxmlformats.org/officeDocument/2006/relationships/hyperlink" Target="http://www.liveinternet.ru/users/amayfaar/post120822012/" TargetMode="External"/><Relationship Id="rId10" Type="http://schemas.openxmlformats.org/officeDocument/2006/relationships/hyperlink" Target="http://kaifolog.ru/2011/09/12/prikoly-pro-detej-40-foto.html" TargetMode="External"/><Relationship Id="rId19" Type="http://schemas.openxmlformats.org/officeDocument/2006/relationships/hyperlink" Target="http://www.usk-sport.ru/sportivnye-detskie-gruppy/" TargetMode="External"/><Relationship Id="rId4" Type="http://schemas.openxmlformats.org/officeDocument/2006/relationships/hyperlink" Target="http://deit.name/2012/11/%D1%84%D0%B8%D0%B7%D0%B8%D0%BE%D0%BB%D0%BE%D0%B3%D0%B8%D1%8F-%D1%81%D0%BC%D0%B5%D1%85%D0%B0/" TargetMode="External"/><Relationship Id="rId9" Type="http://schemas.openxmlformats.org/officeDocument/2006/relationships/hyperlink" Target="http://www.vestnikk.ru/games/play/5576-naydi-oshibku.html" TargetMode="External"/><Relationship Id="rId14" Type="http://schemas.openxmlformats.org/officeDocument/2006/relationships/hyperlink" Target="http://iq-test.org.ua/alphabet.php" TargetMode="External"/><Relationship Id="rId22" Type="http://schemas.openxmlformats.org/officeDocument/2006/relationships/hyperlink" Target="http://afisha.altune.ru/risunki-kak-v-cirk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Ryslan\Desktop\Nekakv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0"/>
            <a:ext cx="8028385" cy="602128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11560" y="332656"/>
            <a:ext cx="8352928" cy="2529959"/>
          </a:xfrm>
          <a:prstGeom prst="cloudCallout">
            <a:avLst>
              <a:gd name="adj1" fmla="val -295"/>
              <a:gd name="adj2" fmla="val 37889"/>
            </a:avLst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</a:t>
            </a:r>
            <a:r>
              <a:rPr lang="uk-UA" sz="4800" dirty="0" smtClean="0">
                <a:solidFill>
                  <a:srgbClr val="FFFF00"/>
                </a:solidFill>
              </a:rPr>
              <a:t>Унікальність</a:t>
            </a:r>
          </a:p>
          <a:p>
            <a:r>
              <a:rPr lang="uk-UA" sz="4800" dirty="0">
                <a:solidFill>
                  <a:srgbClr val="FFFF00"/>
                </a:solidFill>
              </a:rPr>
              <a:t> </a:t>
            </a:r>
            <a:r>
              <a:rPr lang="uk-UA" sz="4800" dirty="0" smtClean="0">
                <a:solidFill>
                  <a:srgbClr val="FFFF00"/>
                </a:solidFill>
              </a:rPr>
              <a:t>            людини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784720">
            <a:off x="244857" y="4878834"/>
            <a:ext cx="2016224" cy="796469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1 клас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4431" y="5778024"/>
            <a:ext cx="4766951" cy="796469"/>
          </a:xfrm>
          <a:prstGeom prst="cloud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   Основи здоров</a:t>
            </a:r>
            <a:r>
              <a:rPr lang="en-US" sz="2800" dirty="0" smtClean="0"/>
              <a:t>’</a:t>
            </a:r>
            <a:r>
              <a:rPr lang="uk-UA" sz="2800" dirty="0" smtClean="0"/>
              <a:t>я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50421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           </a:t>
            </a: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yslan\Desktop\boy_playing_violin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0"/>
            <a:ext cx="3888432" cy="3888432"/>
          </a:xfrm>
          <a:prstGeom prst="rect">
            <a:avLst/>
          </a:prstGeom>
          <a:noFill/>
        </p:spPr>
      </p:pic>
      <p:pic>
        <p:nvPicPr>
          <p:cNvPr id="3076" name="Picture 4" descr="C:\Users\Ryslan\Desktop\0002-004-Moj-dom-moja-krep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9512" y="-243408"/>
            <a:ext cx="2088232" cy="3675231"/>
          </a:xfrm>
          <a:prstGeom prst="rect">
            <a:avLst/>
          </a:prstGeom>
          <a:noFill/>
        </p:spPr>
      </p:pic>
      <p:pic>
        <p:nvPicPr>
          <p:cNvPr id="3077" name="Picture 5" descr="C:\Users\Ryslan\Desktop\0_139d7_faeeb7c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188640"/>
            <a:ext cx="3960440" cy="3180588"/>
          </a:xfrm>
          <a:prstGeom prst="rect">
            <a:avLst/>
          </a:prstGeom>
          <a:noFill/>
        </p:spPr>
      </p:pic>
      <p:pic>
        <p:nvPicPr>
          <p:cNvPr id="3078" name="Picture 6" descr="C:\Users\Ryslan\Desktop\tritonjpg-c7042679992d1d6a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573016"/>
            <a:ext cx="4176464" cy="300866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51512" y="3501008"/>
            <a:ext cx="4392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    </a:t>
            </a:r>
            <a:r>
              <a:rPr lang="ru-RU" sz="3200" dirty="0" err="1" smtClean="0"/>
              <a:t>Перші</a:t>
            </a:r>
            <a:r>
              <a:rPr lang="ru-RU" sz="3200" dirty="0" smtClean="0"/>
              <a:t> </a:t>
            </a:r>
            <a:r>
              <a:rPr lang="ru-RU" sz="3200" dirty="0" err="1" smtClean="0"/>
              <a:t>ознаки</a:t>
            </a:r>
            <a:r>
              <a:rPr lang="ru-RU" sz="3200" dirty="0" smtClean="0"/>
              <a:t> таланту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виявитись</a:t>
            </a:r>
            <a:r>
              <a:rPr lang="ru-RU" sz="3200" dirty="0" smtClean="0"/>
              <a:t> </a:t>
            </a:r>
            <a:r>
              <a:rPr lang="ru-RU" sz="3200" dirty="0" err="1" smtClean="0"/>
              <a:t>вже</a:t>
            </a:r>
            <a:r>
              <a:rPr lang="ru-RU" sz="3200" dirty="0" smtClean="0"/>
              <a:t> в </a:t>
            </a:r>
            <a:r>
              <a:rPr lang="ru-RU" sz="3200" dirty="0" err="1" smtClean="0"/>
              <a:t>дитячому</a:t>
            </a:r>
            <a:r>
              <a:rPr lang="ru-RU" sz="3200" dirty="0" smtClean="0"/>
              <a:t> </a:t>
            </a:r>
            <a:r>
              <a:rPr lang="ru-RU" sz="3200" dirty="0" err="1" smtClean="0"/>
              <a:t>віці</a:t>
            </a:r>
            <a:r>
              <a:rPr lang="ru-RU" sz="3200" dirty="0" smtClean="0"/>
              <a:t>, разом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тим</a:t>
            </a:r>
            <a:r>
              <a:rPr lang="ru-RU" sz="3200" dirty="0" smtClean="0"/>
              <a:t> талант </a:t>
            </a:r>
            <a:r>
              <a:rPr lang="ru-RU" sz="3200" dirty="0" err="1" smtClean="0"/>
              <a:t>може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проявитись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пізніше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625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Талант </a:t>
            </a:r>
            <a:r>
              <a:rPr lang="ru-RU" sz="3200" b="1" dirty="0" err="1" smtClean="0">
                <a:solidFill>
                  <a:srgbClr val="FF0000"/>
                </a:solidFill>
              </a:rPr>
              <a:t>може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проявитися</a:t>
            </a:r>
            <a:r>
              <a:rPr lang="ru-RU" sz="3200" b="1" dirty="0" smtClean="0">
                <a:solidFill>
                  <a:srgbClr val="FF0000"/>
                </a:solidFill>
              </a:rPr>
              <a:t> в </a:t>
            </a:r>
            <a:r>
              <a:rPr lang="ru-RU" sz="3200" b="1" dirty="0" err="1" smtClean="0">
                <a:solidFill>
                  <a:srgbClr val="FF0000"/>
                </a:solidFill>
              </a:rPr>
              <a:t>різних</a:t>
            </a:r>
            <a:r>
              <a:rPr lang="ru-RU" sz="3200" b="1" dirty="0" smtClean="0">
                <a:solidFill>
                  <a:srgbClr val="FF0000"/>
                </a:solidFill>
              </a:rPr>
              <a:t> сферах </a:t>
            </a:r>
            <a:r>
              <a:rPr lang="ru-RU" sz="3200" b="1" dirty="0" err="1" smtClean="0">
                <a:solidFill>
                  <a:srgbClr val="FF0000"/>
                </a:solidFill>
              </a:rPr>
              <a:t>людської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діяльності</a:t>
            </a:r>
            <a:r>
              <a:rPr lang="ru-RU" sz="3200" b="1" dirty="0" smtClean="0">
                <a:solidFill>
                  <a:srgbClr val="FF0000"/>
                </a:solidFill>
              </a:rPr>
              <a:t>, в </a:t>
            </a:r>
            <a:r>
              <a:rPr lang="ru-RU" sz="3200" b="1" dirty="0" err="1" smtClean="0">
                <a:solidFill>
                  <a:srgbClr val="FF0000"/>
                </a:solidFill>
              </a:rPr>
              <a:t>різних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галузях</a:t>
            </a:r>
            <a:r>
              <a:rPr lang="ru-RU" sz="3200" b="1" dirty="0" smtClean="0">
                <a:solidFill>
                  <a:srgbClr val="FF0000"/>
                </a:solidFill>
              </a:rPr>
              <a:t>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309634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err="1" smtClean="0"/>
              <a:t>природничі</a:t>
            </a:r>
            <a:endParaRPr lang="ru-RU" sz="4400" dirty="0" smtClean="0"/>
          </a:p>
          <a:p>
            <a:r>
              <a:rPr lang="ru-RU" sz="4400" dirty="0" smtClean="0"/>
              <a:t> науки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556792"/>
            <a:ext cx="188506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dirty="0" err="1" smtClean="0"/>
              <a:t>музика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5229200"/>
            <a:ext cx="2808312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err="1" smtClean="0"/>
              <a:t>література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25144"/>
            <a:ext cx="4536504" cy="1446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err="1" smtClean="0"/>
              <a:t>різноманітні</a:t>
            </a:r>
            <a:r>
              <a:rPr lang="ru-RU" sz="4400" dirty="0" smtClean="0"/>
              <a:t> </a:t>
            </a:r>
          </a:p>
          <a:p>
            <a:r>
              <a:rPr lang="ru-RU" sz="4400" dirty="0" err="1" smtClean="0"/>
              <a:t>види</a:t>
            </a:r>
            <a:r>
              <a:rPr lang="ru-RU" sz="4400" dirty="0" smtClean="0"/>
              <a:t> </a:t>
            </a:r>
            <a:r>
              <a:rPr lang="ru-RU" sz="4400" dirty="0" err="1" smtClean="0"/>
              <a:t>иробництва</a:t>
            </a:r>
            <a:r>
              <a:rPr lang="ru-RU" sz="4400" dirty="0" smtClean="0"/>
              <a:t>.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68144" y="3933056"/>
            <a:ext cx="216024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err="1" smtClean="0"/>
              <a:t>техніка</a:t>
            </a:r>
            <a:endParaRPr lang="ru-RU" sz="4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1772816"/>
            <a:ext cx="165618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smtClean="0"/>
              <a:t>спорт</a:t>
            </a:r>
            <a:endParaRPr lang="ru-RU" sz="4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1484784"/>
            <a:ext cx="4032448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dirty="0" err="1" smtClean="0"/>
              <a:t>організаторська</a:t>
            </a:r>
            <a:r>
              <a:rPr lang="ru-RU" sz="4400" dirty="0" smtClean="0"/>
              <a:t> </a:t>
            </a:r>
            <a:r>
              <a:rPr lang="ru-RU" sz="4400" dirty="0" err="1" smtClean="0"/>
              <a:t>і</a:t>
            </a:r>
            <a:r>
              <a:rPr lang="ru-RU" sz="4400" dirty="0" smtClean="0"/>
              <a:t> </a:t>
            </a:r>
            <a:r>
              <a:rPr lang="ru-RU" sz="4400" dirty="0" err="1" smtClean="0"/>
              <a:t>педагогічна</a:t>
            </a:r>
            <a:r>
              <a:rPr lang="ru-RU" sz="4400" dirty="0" smtClean="0"/>
              <a:t> </a:t>
            </a:r>
            <a:r>
              <a:rPr lang="ru-RU" sz="4400" dirty="0" err="1" smtClean="0"/>
              <a:t>діяльність</a:t>
            </a:r>
            <a:endParaRPr lang="ru-RU" sz="44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6257" cy="6858000"/>
          </a:xfrm>
          <a:prstGeom prst="rect">
            <a:avLst/>
          </a:prstGeom>
          <a:noFill/>
        </p:spPr>
      </p:pic>
      <p:pic>
        <p:nvPicPr>
          <p:cNvPr id="6" name="Picture 3" descr="C:\Users\Ryslan\Desktop\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392488" cy="4896544"/>
          </a:xfrm>
          <a:prstGeom prst="rect">
            <a:avLst/>
          </a:prstGeom>
          <a:noFill/>
        </p:spPr>
      </p:pic>
      <p:pic>
        <p:nvPicPr>
          <p:cNvPr id="7" name="Picture 2" descr="C:\Users\Ryslan\Desktop\dicke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340768"/>
            <a:ext cx="4248472" cy="49685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55576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200" dirty="0" smtClean="0"/>
              <a:t>- В чому унікальність кожного персонажа?</a:t>
            </a:r>
            <a:endParaRPr lang="ru-RU" sz="3200" dirty="0"/>
          </a:p>
        </p:txBody>
      </p:sp>
      <p:pic>
        <p:nvPicPr>
          <p:cNvPr id="5124" name="Picture 4" descr="C:\Users\Ryslan\Desktop\detskie trenirovky bo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340768"/>
            <a:ext cx="4327239" cy="4968552"/>
          </a:xfrm>
          <a:prstGeom prst="rect">
            <a:avLst/>
          </a:prstGeom>
          <a:noFill/>
        </p:spPr>
      </p:pic>
      <p:pic>
        <p:nvPicPr>
          <p:cNvPr id="5125" name="Picture 5" descr="C:\Users\Ryslan\Desktop\malchik_i_skripk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340768"/>
            <a:ext cx="4416491" cy="4968552"/>
          </a:xfrm>
          <a:prstGeom prst="rect">
            <a:avLst/>
          </a:prstGeom>
          <a:noFill/>
        </p:spPr>
      </p:pic>
      <p:pic>
        <p:nvPicPr>
          <p:cNvPr id="5126" name="Picture 6" descr="C:\Users\Ryslan\Desktop\b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196752"/>
            <a:ext cx="4320480" cy="5184576"/>
          </a:xfrm>
          <a:prstGeom prst="rect">
            <a:avLst/>
          </a:prstGeom>
          <a:noFill/>
        </p:spPr>
      </p:pic>
      <p:pic>
        <p:nvPicPr>
          <p:cNvPr id="5127" name="Picture 7" descr="C:\Users\Ryslan\Desktop\karaoke_for_kinde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48163" y="1196752"/>
            <a:ext cx="4395837" cy="5184576"/>
          </a:xfrm>
          <a:prstGeom prst="rect">
            <a:avLst/>
          </a:prstGeom>
          <a:noFill/>
        </p:spPr>
      </p:pic>
      <p:pic>
        <p:nvPicPr>
          <p:cNvPr id="5128" name="Picture 8" descr="C:\Users\Ryslan\Desktop\8_pict_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1196752"/>
            <a:ext cx="8640960" cy="5184576"/>
          </a:xfrm>
          <a:prstGeom prst="rect">
            <a:avLst/>
          </a:prstGeom>
          <a:noFill/>
        </p:spPr>
      </p:pic>
      <p:pic>
        <p:nvPicPr>
          <p:cNvPr id="5129" name="Picture 9" descr="C:\Users\Ryslan\Desktop\musican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9552" y="1124744"/>
            <a:ext cx="777686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общее\школа\картинки\фон\фон жовто-зелени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6257" cy="6858000"/>
          </a:xfrm>
          <a:prstGeom prst="rect">
            <a:avLst/>
          </a:prstGeom>
          <a:noFill/>
        </p:spPr>
      </p:pic>
      <p:pic>
        <p:nvPicPr>
          <p:cNvPr id="3" name="Picture 10" descr="C:\Users\Ryslan\Desktop\basketb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032448" cy="5378921"/>
          </a:xfrm>
          <a:prstGeom prst="rect">
            <a:avLst/>
          </a:prstGeom>
          <a:noFill/>
        </p:spPr>
      </p:pic>
      <p:pic>
        <p:nvPicPr>
          <p:cNvPr id="4" name="Picture 11" descr="C:\Users\Ryslan\Desktop\1-LIonkiss-27071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196752"/>
            <a:ext cx="5076056" cy="53285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332656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r>
              <a:rPr lang="uk-UA" sz="3200" dirty="0" smtClean="0"/>
              <a:t>- В чому унікальність кожного персонажа?</a:t>
            </a:r>
            <a:endParaRPr lang="ru-RU" sz="3200" dirty="0"/>
          </a:p>
        </p:txBody>
      </p:sp>
      <p:pic>
        <p:nvPicPr>
          <p:cNvPr id="6" name="Picture 2" descr="C:\Users\Ryslan\Desktop\child_with_computer-1024x7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196752"/>
            <a:ext cx="4320480" cy="5328592"/>
          </a:xfrm>
          <a:prstGeom prst="rect">
            <a:avLst/>
          </a:prstGeom>
          <a:noFill/>
        </p:spPr>
      </p:pic>
      <p:pic>
        <p:nvPicPr>
          <p:cNvPr id="7170" name="Picture 2" descr="C:\Users\Ryslan\Desktop\23908_129209443667085446132_Origina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196752"/>
            <a:ext cx="4320480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общее\школа\картинки\фон\matematika_carica_nau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D:\общее\школа\картинки\9022_html_54d190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75856" y="260648"/>
            <a:ext cx="1584176" cy="1817451"/>
          </a:xfrm>
          <a:prstGeom prst="rect">
            <a:avLst/>
          </a:prstGeom>
          <a:noFill/>
        </p:spPr>
      </p:pic>
      <p:pic>
        <p:nvPicPr>
          <p:cNvPr id="8196" name="Picture 4" descr="D:\общее\школа\картинки\1294144414_vopro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60648"/>
            <a:ext cx="1115616" cy="1379196"/>
          </a:xfrm>
          <a:prstGeom prst="rect">
            <a:avLst/>
          </a:prstGeom>
          <a:noFill/>
        </p:spPr>
      </p:pic>
      <p:pic>
        <p:nvPicPr>
          <p:cNvPr id="8197" name="Picture 5" descr="D:\общее\школа\картинки\mikrofon.gif"/>
          <p:cNvPicPr>
            <a:picLocks noChangeAspect="1" noChangeArrowheads="1" noCrop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451304" y="0"/>
            <a:ext cx="1692696" cy="2612221"/>
          </a:xfrm>
          <a:prstGeom prst="rect">
            <a:avLst/>
          </a:prstGeom>
          <a:noFill/>
        </p:spPr>
      </p:pic>
      <p:pic>
        <p:nvPicPr>
          <p:cNvPr id="8199" name="Picture 7" descr="D:\общее\школа\картинки\0_6c7b5_71d9b453_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653136"/>
            <a:ext cx="2051720" cy="195783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1366507">
            <a:off x="827584" y="3284984"/>
            <a:ext cx="5184576" cy="28007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bliqueBottomLeft"/>
            <a:lightRig rig="harsh" dir="t">
              <a:rot lat="0" lon="0" rev="3000000"/>
            </a:lightRig>
          </a:scene3d>
          <a:sp3d extrusionH="254000" contourW="19050">
            <a:bevelT w="82550" h="44450" prst="hardEdg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    </a:t>
            </a:r>
            <a:r>
              <a:rPr lang="uk-UA" sz="4400" dirty="0" smtClean="0">
                <a:solidFill>
                  <a:schemeClr val="bg1"/>
                </a:solidFill>
              </a:rPr>
              <a:t>Розкажіть про  свої    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           </a:t>
            </a:r>
            <a:r>
              <a:rPr lang="uk-UA" sz="4400" dirty="0" smtClean="0">
                <a:solidFill>
                  <a:srgbClr val="FF0000"/>
                </a:solidFill>
              </a:rPr>
              <a:t>здібності.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        У чому ваша    </a:t>
            </a:r>
          </a:p>
          <a:p>
            <a:r>
              <a:rPr lang="uk-UA" sz="4400" dirty="0" smtClean="0">
                <a:solidFill>
                  <a:schemeClr val="bg1"/>
                </a:solidFill>
              </a:rPr>
              <a:t>         </a:t>
            </a:r>
            <a:r>
              <a:rPr lang="uk-UA" sz="4400" dirty="0" smtClean="0">
                <a:solidFill>
                  <a:srgbClr val="FF0000"/>
                </a:solidFill>
              </a:rPr>
              <a:t>унікальність?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9" name="Picture 6" descr="D:\общее\школа\картинки\1289532983_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EAF3FC"/>
              </a:clrFrom>
              <a:clrTo>
                <a:srgbClr val="EAF3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5301208"/>
            <a:ext cx="1499058" cy="1962769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общее\школа\картинки\рамки\shkolnye-ramki-skachat-besplat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449" y="0"/>
            <a:ext cx="916844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3573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-243408"/>
            <a:ext cx="6552728" cy="7317432"/>
          </a:xfrm>
          <a:prstGeom prst="star16">
            <a:avLst/>
          </a:prstGeom>
          <a:solidFill>
            <a:srgbClr val="00B05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Дякую </a:t>
            </a:r>
          </a:p>
          <a:p>
            <a:r>
              <a:rPr lang="uk-UA" sz="5400" b="1" dirty="0" smtClean="0">
                <a:solidFill>
                  <a:srgbClr val="FF0000"/>
                </a:solidFill>
              </a:rPr>
              <a:t>за роботу </a:t>
            </a:r>
          </a:p>
          <a:p>
            <a:r>
              <a:rPr lang="uk-UA" sz="5400" b="1" dirty="0" smtClean="0">
                <a:solidFill>
                  <a:srgbClr val="FF0000"/>
                </a:solidFill>
              </a:rPr>
              <a:t>на уроці!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4941168"/>
            <a:ext cx="89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3"/>
              </a:rPr>
              <a:t>psih.biz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486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5085184"/>
            <a:ext cx="1141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4"/>
              </a:rPr>
              <a:t>deit.name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437112"/>
            <a:ext cx="1644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5"/>
              </a:rPr>
              <a:t>demotivacija.ru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4797152"/>
            <a:ext cx="1711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6"/>
              </a:rPr>
              <a:t>zontytryslona.ru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4149080"/>
            <a:ext cx="10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7"/>
              </a:rPr>
              <a:t>tipslife.ru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933056"/>
            <a:ext cx="1882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8"/>
              </a:rPr>
              <a:t>gorodbryansk.info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501008"/>
            <a:ext cx="1208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9"/>
              </a:rPr>
              <a:t>vestnikk.ru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4149080"/>
            <a:ext cx="1179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0"/>
              </a:rPr>
              <a:t>kaifolog.ru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700808"/>
            <a:ext cx="2490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1"/>
              </a:rPr>
              <a:t>finance.obozrevatel.com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2636912"/>
            <a:ext cx="1390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2"/>
              </a:rPr>
              <a:t>ru.123rf.com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547664" y="3356992"/>
            <a:ext cx="1363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3"/>
              </a:rPr>
              <a:t>dv-zvezda.ru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635896" y="2780928"/>
            <a:ext cx="1386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4"/>
              </a:rPr>
              <a:t>q-test.org.ua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2996952"/>
            <a:ext cx="1252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5"/>
              </a:rPr>
              <a:t>dayoflife.ru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03848" y="2276872"/>
            <a:ext cx="1448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6"/>
              </a:rPr>
              <a:t>oskemen.info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2276872"/>
            <a:ext cx="1090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7"/>
              </a:rPr>
              <a:t>my-lira.ru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16216" y="1700808"/>
            <a:ext cx="1514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8"/>
              </a:rPr>
              <a:t>photo.99px.ru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11960" y="1700808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19"/>
              </a:rPr>
              <a:t>usk-sport.ru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2420888"/>
            <a:ext cx="1603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20"/>
              </a:rPr>
              <a:t>karaokedom.ru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87624" y="5445224"/>
            <a:ext cx="1655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21"/>
              </a:rPr>
              <a:t>razor-gator.com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861048"/>
            <a:ext cx="165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22"/>
              </a:rPr>
              <a:t>afisha.altune.ru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580112" y="5301208"/>
            <a:ext cx="1523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23"/>
              </a:rPr>
              <a:t>liveinternet.ru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79912" y="3501008"/>
            <a:ext cx="1276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>
                <a:hlinkClick r:id="rId24"/>
              </a:rPr>
              <a:t>kita.com.ua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979712" y="476672"/>
            <a:ext cx="504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Використані джерела</a:t>
            </a:r>
            <a:endParaRPr lang="ru-RU" sz="40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b10837c0fb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4509120"/>
            <a:ext cx="734481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-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спільне</a:t>
            </a:r>
            <a:r>
              <a:rPr lang="ru-RU" sz="3200" dirty="0" smtClean="0"/>
              <a:t>? (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чого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утворені</a:t>
            </a:r>
            <a:r>
              <a:rPr lang="ru-RU" sz="3200" dirty="0" smtClean="0"/>
              <a:t> , </a:t>
            </a:r>
            <a:r>
              <a:rPr lang="ru-RU" sz="3200" dirty="0" err="1" smtClean="0"/>
              <a:t>скільки</a:t>
            </a:r>
            <a:r>
              <a:rPr lang="ru-RU" sz="3200" dirty="0" smtClean="0"/>
              <a:t> </a:t>
            </a:r>
          </a:p>
          <a:p>
            <a:r>
              <a:rPr lang="ru-RU" sz="3200" dirty="0" smtClean="0"/>
              <a:t>     </a:t>
            </a:r>
            <a:r>
              <a:rPr lang="ru-RU" sz="3200" dirty="0" err="1" smtClean="0"/>
              <a:t>кутів</a:t>
            </a:r>
            <a:r>
              <a:rPr lang="ru-RU" sz="3200" dirty="0" smtClean="0"/>
              <a:t>, </a:t>
            </a:r>
            <a:r>
              <a:rPr lang="ru-RU" sz="3200" dirty="0" err="1" smtClean="0"/>
              <a:t>який</a:t>
            </a:r>
            <a:r>
              <a:rPr lang="ru-RU" sz="3200" dirty="0" smtClean="0"/>
              <a:t> </a:t>
            </a:r>
            <a:r>
              <a:rPr lang="ru-RU" sz="3200" dirty="0" err="1" smtClean="0"/>
              <a:t>колір</a:t>
            </a:r>
            <a:r>
              <a:rPr lang="ru-RU" sz="3200" dirty="0" smtClean="0"/>
              <a:t>) </a:t>
            </a:r>
          </a:p>
          <a:p>
            <a:r>
              <a:rPr lang="uk-UA" sz="3200" dirty="0" smtClean="0"/>
              <a:t> - Що відмінне? ( форма, візерунок)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32656"/>
            <a:ext cx="5328592" cy="1161633"/>
          </a:xfrm>
          <a:prstGeom prst="star6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         </a:t>
            </a:r>
            <a:r>
              <a:rPr lang="uk-UA" sz="3200" b="1" dirty="0" smtClean="0">
                <a:solidFill>
                  <a:srgbClr val="0070C0"/>
                </a:solidFill>
              </a:rPr>
              <a:t>Сніжинки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404664"/>
            <a:ext cx="5328592" cy="1161633"/>
          </a:xfrm>
          <a:prstGeom prst="star6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            </a:t>
            </a:r>
            <a:r>
              <a:rPr lang="uk-UA" sz="3200" b="1" dirty="0" smtClean="0">
                <a:solidFill>
                  <a:srgbClr val="FF0000"/>
                </a:solidFill>
              </a:rPr>
              <a:t>Загадка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988840"/>
            <a:ext cx="410445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Мухи </a:t>
            </a:r>
            <a:r>
              <a:rPr lang="ru-RU" sz="3200" dirty="0" err="1" smtClean="0"/>
              <a:t>білі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лапаті</a:t>
            </a:r>
            <a:r>
              <a:rPr lang="ru-RU" sz="3200" dirty="0" smtClean="0"/>
              <a:t> – </a:t>
            </a:r>
            <a:br>
              <a:rPr lang="ru-RU" sz="3200" dirty="0" smtClean="0"/>
            </a:br>
            <a:r>
              <a:rPr lang="ru-RU" sz="3200" dirty="0" smtClean="0"/>
              <a:t>Не </a:t>
            </a:r>
            <a:r>
              <a:rPr lang="ru-RU" sz="3200" dirty="0" err="1" smtClean="0"/>
              <a:t>живуть</a:t>
            </a:r>
            <a:r>
              <a:rPr lang="ru-RU" sz="3200" dirty="0" smtClean="0"/>
              <a:t> вони у </a:t>
            </a:r>
            <a:r>
              <a:rPr lang="ru-RU" sz="3200" dirty="0" err="1" smtClean="0"/>
              <a:t>хаті</a:t>
            </a:r>
            <a:r>
              <a:rPr lang="ru-RU" sz="3200" dirty="0" smtClean="0"/>
              <a:t>. </a:t>
            </a:r>
            <a:br>
              <a:rPr lang="ru-RU" sz="3200" dirty="0" smtClean="0"/>
            </a:br>
            <a:r>
              <a:rPr lang="ru-RU" sz="3200" dirty="0" smtClean="0"/>
              <a:t>А як </a:t>
            </a:r>
            <a:r>
              <a:rPr lang="ru-RU" sz="3200" dirty="0" err="1" smtClean="0"/>
              <a:t>сонце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припече</a:t>
            </a:r>
            <a:r>
              <a:rPr lang="ru-RU" sz="3200" dirty="0" smtClean="0"/>
              <a:t> – </a:t>
            </a:r>
            <a:br>
              <a:rPr lang="ru-RU" sz="3200" dirty="0" smtClean="0"/>
            </a:br>
            <a:r>
              <a:rPr lang="ru-RU" sz="3200" dirty="0" smtClean="0"/>
              <a:t>З них водичка </a:t>
            </a:r>
            <a:r>
              <a:rPr lang="ru-RU" sz="3200" dirty="0" err="1" smtClean="0"/>
              <a:t>потече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gu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925" y="0"/>
            <a:ext cx="9178925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1" name="Picture 3" descr="C:\Users\Ryslan\Desktop\9ym092zt6cjpeo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9004" y="0"/>
            <a:ext cx="3284996" cy="23816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2" name="Picture 4" descr="C:\Users\Ryslan\Desktop\multparad-sbornik-multfilmov-v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672692" cy="19888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054" name="Picture 6" descr="C:\Users\Ryslan\Desktop\прол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35688" y="4353722"/>
            <a:ext cx="2808312" cy="250427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1520" y="5589240"/>
            <a:ext cx="48965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З якої казки малюнки?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23528" y="4581128"/>
            <a:ext cx="4896544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Чим гидке каченя було схоже на інших каченят?</a:t>
            </a:r>
          </a:p>
          <a:p>
            <a:r>
              <a:rPr lang="uk-UA" sz="3200" dirty="0" smtClean="0"/>
              <a:t> - Чим воно відрізнялося від них ?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49080"/>
            <a:ext cx="4896544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Як до нього ставилися мешканці пташиного двору?</a:t>
            </a:r>
          </a:p>
          <a:p>
            <a:r>
              <a:rPr lang="uk-UA" sz="3200" dirty="0" smtClean="0"/>
              <a:t> - Як воно почувалося через це ? 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5589240"/>
            <a:ext cx="489654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 - Ким стало гидке каченя, коли виросло?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yslan\Desktop\ми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404664"/>
            <a:ext cx="5040560" cy="30469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Ти знаєш, що ти – людина.</a:t>
            </a:r>
          </a:p>
          <a:p>
            <a:r>
              <a:rPr lang="uk-UA" sz="3200" dirty="0" smtClean="0"/>
              <a:t>Ти знаєш про це чи ні?</a:t>
            </a:r>
          </a:p>
          <a:p>
            <a:r>
              <a:rPr lang="uk-UA" sz="3200" dirty="0" smtClean="0"/>
              <a:t>Усмішка твоя – єдина,</a:t>
            </a:r>
          </a:p>
          <a:p>
            <a:r>
              <a:rPr lang="uk-UA" sz="3200" dirty="0" smtClean="0"/>
              <a:t>Мука твоя – єдина,</a:t>
            </a:r>
          </a:p>
          <a:p>
            <a:r>
              <a:rPr lang="uk-UA" sz="3200" dirty="0" smtClean="0"/>
              <a:t>Очі твої – одні.</a:t>
            </a:r>
          </a:p>
          <a:p>
            <a:r>
              <a:rPr lang="uk-UA" sz="3200" dirty="0" smtClean="0"/>
              <a:t>                          </a:t>
            </a:r>
            <a:r>
              <a:rPr lang="uk-UA" sz="3200" i="1" dirty="0" smtClean="0"/>
              <a:t>В. Симоненко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yslan\Desktop\83791916_4565946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26880" cy="6858000"/>
          </a:xfrm>
          <a:prstGeom prst="rect">
            <a:avLst/>
          </a:prstGeom>
          <a:noFill/>
        </p:spPr>
      </p:pic>
      <p:pic>
        <p:nvPicPr>
          <p:cNvPr id="4099" name="Picture 3" descr="C:\Users\Ryslan\Desktop\0002-004-Moj-dom-moja-krep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0"/>
            <a:ext cx="1990725" cy="3609975"/>
          </a:xfrm>
          <a:prstGeom prst="rect">
            <a:avLst/>
          </a:prstGeom>
          <a:noFill/>
        </p:spPr>
      </p:pic>
      <p:pic>
        <p:nvPicPr>
          <p:cNvPr id="4" name="Picture 3" descr="C:\Users\Ryslan\Desktop\0002-004-Moj-dom-moja-krepo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11960" y="0"/>
            <a:ext cx="2321372" cy="36099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3501008"/>
            <a:ext cx="8352928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 smtClean="0"/>
              <a:t>Люди, </a:t>
            </a:r>
            <a:r>
              <a:rPr lang="ru-RU" sz="3200" dirty="0" err="1" smtClean="0"/>
              <a:t>загалом</a:t>
            </a:r>
            <a:r>
              <a:rPr lang="ru-RU" sz="3200" dirty="0" smtClean="0"/>
              <a:t>, </a:t>
            </a:r>
            <a:r>
              <a:rPr lang="ru-RU" sz="3200" dirty="0" err="1" smtClean="0"/>
              <a:t>теж</a:t>
            </a:r>
            <a:r>
              <a:rPr lang="ru-RU" sz="3200" dirty="0" smtClean="0"/>
              <a:t> </a:t>
            </a:r>
            <a:r>
              <a:rPr lang="ru-RU" sz="3200" dirty="0" err="1" smtClean="0"/>
              <a:t>схожі</a:t>
            </a:r>
            <a:r>
              <a:rPr lang="ru-RU" sz="3200" dirty="0" smtClean="0"/>
              <a:t> </a:t>
            </a:r>
            <a:r>
              <a:rPr lang="ru-RU" sz="3200" dirty="0" err="1" smtClean="0"/>
              <a:t>між</a:t>
            </a:r>
            <a:r>
              <a:rPr lang="ru-RU" sz="3200" dirty="0" smtClean="0"/>
              <a:t> собою: у </a:t>
            </a:r>
            <a:r>
              <a:rPr lang="ru-RU" sz="3200" dirty="0" err="1" smtClean="0"/>
              <a:t>всіх</a:t>
            </a:r>
            <a:r>
              <a:rPr lang="ru-RU" sz="3200" dirty="0" smtClean="0"/>
              <a:t> </a:t>
            </a:r>
            <a:r>
              <a:rPr lang="ru-RU" sz="3200" dirty="0" err="1" smtClean="0"/>
              <a:t>є</a:t>
            </a:r>
            <a:r>
              <a:rPr lang="ru-RU" sz="3200" dirty="0" smtClean="0"/>
              <a:t> ноги, руки, голова. </a:t>
            </a:r>
            <a:r>
              <a:rPr lang="ru-RU" sz="3200" dirty="0" err="1" smtClean="0"/>
              <a:t>Всі</a:t>
            </a:r>
            <a:r>
              <a:rPr lang="ru-RU" sz="3200" dirty="0" smtClean="0"/>
              <a:t> люди одного дня </a:t>
            </a:r>
            <a:r>
              <a:rPr lang="ru-RU" sz="3200" dirty="0" err="1" smtClean="0"/>
              <a:t>народжуються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через </a:t>
            </a:r>
            <a:r>
              <a:rPr lang="ru-RU" sz="3200" dirty="0" err="1" smtClean="0"/>
              <a:t>якийсь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вмирають</a:t>
            </a:r>
            <a:r>
              <a:rPr lang="ru-RU" sz="3200" dirty="0" smtClean="0"/>
              <a:t>…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899592" y="476672"/>
            <a:ext cx="7432340" cy="890171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  </a:t>
            </a:r>
            <a:r>
              <a:rPr lang="ru-RU" sz="3200" dirty="0" err="1" smtClean="0">
                <a:solidFill>
                  <a:srgbClr val="7030A0"/>
                </a:solidFill>
              </a:rPr>
              <a:t>Харктерне</a:t>
            </a:r>
            <a:r>
              <a:rPr lang="ru-RU" sz="3200" dirty="0" smtClean="0">
                <a:solidFill>
                  <a:srgbClr val="7030A0"/>
                </a:solidFill>
              </a:rPr>
              <a:t> для </a:t>
            </a:r>
            <a:r>
              <a:rPr lang="ru-RU" sz="3200" dirty="0" err="1" smtClean="0">
                <a:solidFill>
                  <a:srgbClr val="7030A0"/>
                </a:solidFill>
              </a:rPr>
              <a:t>всіх</a:t>
            </a:r>
            <a:r>
              <a:rPr lang="ru-RU" sz="3200" dirty="0" smtClean="0">
                <a:solidFill>
                  <a:srgbClr val="7030A0"/>
                </a:solidFill>
              </a:rPr>
              <a:t> людей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Ryslan\Desktop\h040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412776"/>
            <a:ext cx="4536504" cy="4968552"/>
          </a:xfrm>
          <a:prstGeom prst="rect">
            <a:avLst/>
          </a:prstGeom>
          <a:noFill/>
        </p:spPr>
      </p:pic>
      <p:pic>
        <p:nvPicPr>
          <p:cNvPr id="1027" name="Picture 3" descr="C:\Users\Ryslan\Desktop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12776"/>
            <a:ext cx="4104456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5877272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Радість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380312" y="5877272"/>
            <a:ext cx="1512168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Смуток</a:t>
            </a:r>
            <a:endParaRPr lang="ru-RU" sz="3200" dirty="0"/>
          </a:p>
        </p:txBody>
      </p:sp>
      <p:pic>
        <p:nvPicPr>
          <p:cNvPr id="1028" name="Picture 4" descr="C:\Users\Ryslan\Desktop\1280256076_57411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412776"/>
            <a:ext cx="4320480" cy="496855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3528" y="6093296"/>
            <a:ext cx="396044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Закоханість, симпатія</a:t>
            </a:r>
            <a:endParaRPr lang="ru-RU" sz="3200" dirty="0"/>
          </a:p>
        </p:txBody>
      </p:sp>
      <p:pic>
        <p:nvPicPr>
          <p:cNvPr id="11" name="Picture 2" descr="C:\Users\Ryslan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484784"/>
            <a:ext cx="4176465" cy="489654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52120" y="6093296"/>
            <a:ext cx="324036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Ненависть, злість</a:t>
            </a:r>
            <a:endParaRPr lang="ru-RU" sz="3200" dirty="0"/>
          </a:p>
        </p:txBody>
      </p:sp>
      <p:pic>
        <p:nvPicPr>
          <p:cNvPr id="1030" name="Picture 6" descr="C:\Users\Ryslan\Desktop\0_68c71_ab08176d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12776"/>
            <a:ext cx="4680520" cy="504056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1520" y="5877272"/>
            <a:ext cx="2304256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Помилятись</a:t>
            </a:r>
            <a:endParaRPr lang="ru-RU" sz="3200" dirty="0"/>
          </a:p>
        </p:txBody>
      </p:sp>
      <p:pic>
        <p:nvPicPr>
          <p:cNvPr id="1033" name="Picture 9" descr="C:\Users\Ryslan\Desktop\1335114159_1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1412776"/>
            <a:ext cx="4076492" cy="50405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23520" y="6021288"/>
            <a:ext cx="432048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Думати над помилками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0" grpId="1" animBg="1"/>
      <p:bldP spid="12" grpId="0" animBg="1"/>
      <p:bldP spid="12" grpId="1" animBg="1"/>
      <p:bldP spid="15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yslan\Desktop\ааааааааааааа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5301208"/>
            <a:ext cx="869391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FF00"/>
                </a:solidFill>
              </a:rPr>
              <a:t>Проте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всі</a:t>
            </a:r>
            <a:r>
              <a:rPr lang="ru-RU" sz="3600" b="1" dirty="0" smtClean="0">
                <a:solidFill>
                  <a:srgbClr val="FFFF00"/>
                </a:solidFill>
              </a:rPr>
              <a:t> люди </a:t>
            </a:r>
            <a:r>
              <a:rPr lang="ru-RU" sz="3600" b="1" dirty="0" err="1" smtClean="0">
                <a:solidFill>
                  <a:srgbClr val="FFFF00"/>
                </a:solidFill>
              </a:rPr>
              <a:t>різні</a:t>
            </a:r>
            <a:r>
              <a:rPr lang="ru-RU" sz="3600" b="1" dirty="0" smtClean="0">
                <a:solidFill>
                  <a:srgbClr val="FFFF00"/>
                </a:solidFill>
              </a:rPr>
              <a:t>, </a:t>
            </a:r>
            <a:r>
              <a:rPr lang="ru-RU" sz="3600" b="1" dirty="0" err="1" smtClean="0">
                <a:solidFill>
                  <a:srgbClr val="FFFF00"/>
                </a:solidFill>
              </a:rPr>
              <a:t>всі</a:t>
            </a:r>
            <a:r>
              <a:rPr lang="ru-RU" sz="3600" b="1" dirty="0" smtClean="0">
                <a:solidFill>
                  <a:srgbClr val="FFFF00"/>
                </a:solidFill>
              </a:rPr>
              <a:t> вони </a:t>
            </a:r>
            <a:r>
              <a:rPr lang="ru-RU" sz="3600" b="1" dirty="0" err="1" smtClean="0">
                <a:solidFill>
                  <a:srgbClr val="FFFF00"/>
                </a:solidFill>
              </a:rPr>
              <a:t>неповторні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5949280"/>
            <a:ext cx="7334059" cy="64633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І справа тут не </a:t>
            </a:r>
            <a:r>
              <a:rPr lang="ru-RU" sz="3600" b="1" dirty="0" err="1" smtClean="0">
                <a:solidFill>
                  <a:srgbClr val="FFFF00"/>
                </a:solidFill>
              </a:rPr>
              <a:t>тільки</a:t>
            </a:r>
            <a:r>
              <a:rPr lang="ru-RU" sz="3600" b="1" dirty="0" smtClean="0">
                <a:solidFill>
                  <a:srgbClr val="FFFF00"/>
                </a:solidFill>
              </a:rPr>
              <a:t> у </a:t>
            </a:r>
            <a:r>
              <a:rPr lang="ru-RU" sz="3600" b="1" dirty="0" err="1" smtClean="0">
                <a:solidFill>
                  <a:srgbClr val="FFFF00"/>
                </a:solidFill>
              </a:rPr>
              <a:t>зовнішності</a:t>
            </a:r>
            <a:r>
              <a:rPr lang="ru-RU" sz="3600" b="1" dirty="0" smtClean="0">
                <a:solidFill>
                  <a:srgbClr val="FFFF00"/>
                </a:solidFill>
              </a:rPr>
              <a:t>.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yslan\Desktop\206682005_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99592" y="47667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</a:rPr>
              <a:t>У </a:t>
            </a:r>
            <a:r>
              <a:rPr lang="ru-RU" sz="4400" b="1" dirty="0" err="1" smtClean="0">
                <a:solidFill>
                  <a:srgbClr val="FFFF00"/>
                </a:solidFill>
              </a:rPr>
              <a:t>чому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унікальність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людини</a:t>
            </a:r>
            <a:r>
              <a:rPr lang="ru-RU" sz="4400" b="1" dirty="0" smtClean="0">
                <a:solidFill>
                  <a:srgbClr val="FFFF00"/>
                </a:solidFill>
              </a:rPr>
              <a:t>?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420888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Розшифруйте: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Ryslan\Desktop\alphabe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1340768"/>
            <a:ext cx="4248472" cy="331236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4581128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chemeClr val="bg1"/>
                </a:solidFill>
              </a:rPr>
              <a:t>23  1  16  1  18  23</a:t>
            </a:r>
            <a:r>
              <a:rPr lang="uk-UA" sz="6000" b="1" dirty="0" smtClean="0">
                <a:solidFill>
                  <a:schemeClr val="bg1"/>
                </a:solidFill>
              </a:rPr>
              <a:t>  </a:t>
            </a:r>
            <a:endParaRPr lang="ru-RU" sz="6000" b="1" dirty="0">
              <a:solidFill>
                <a:schemeClr val="bg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6872708" flipH="1">
            <a:off x="-131537" y="3597905"/>
            <a:ext cx="1834902" cy="74231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9571157">
            <a:off x="2694162" y="1504638"/>
            <a:ext cx="1584176" cy="720080"/>
          </a:xfrm>
          <a:prstGeom prst="curved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733740">
            <a:off x="5894101" y="4759320"/>
            <a:ext cx="1221088" cy="720080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64088" y="5589240"/>
            <a:ext cx="2808312" cy="10156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6000" b="1" dirty="0" smtClean="0"/>
              <a:t>ТАЛАНТ</a:t>
            </a:r>
            <a:endParaRPr lang="ru-RU" sz="6000" b="1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33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yslan\Desktop\talent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7115502" cy="45365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4437112"/>
            <a:ext cx="83346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Талант</a:t>
            </a:r>
            <a:r>
              <a:rPr lang="ru-RU" sz="3200" dirty="0" smtClean="0"/>
              <a:t> — </a:t>
            </a:r>
            <a:r>
              <a:rPr lang="ru-RU" sz="3200" dirty="0" err="1" smtClean="0"/>
              <a:t>видатні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природні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здібності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людини</a:t>
            </a:r>
            <a:r>
              <a:rPr lang="ru-RU" sz="3200" dirty="0" smtClean="0"/>
              <a:t> до </a:t>
            </a:r>
            <a:r>
              <a:rPr lang="ru-RU" sz="3200" dirty="0" err="1" smtClean="0"/>
              <a:t>діяльності</a:t>
            </a:r>
            <a:r>
              <a:rPr lang="ru-RU" sz="3200" dirty="0" smtClean="0"/>
              <a:t> в </a:t>
            </a:r>
            <a:r>
              <a:rPr lang="ru-RU" sz="3200" dirty="0" err="1" smtClean="0"/>
              <a:t>якійсь</a:t>
            </a:r>
            <a:r>
              <a:rPr lang="ru-RU" sz="3200" dirty="0" smtClean="0"/>
              <a:t> </a:t>
            </a:r>
            <a:r>
              <a:rPr lang="ru-RU" sz="3200" dirty="0" err="1" smtClean="0"/>
              <a:t>галузі</a:t>
            </a:r>
            <a:r>
              <a:rPr lang="ru-RU" sz="3200" dirty="0" smtClean="0"/>
              <a:t>. </a:t>
            </a:r>
            <a:r>
              <a:rPr lang="ru-RU" sz="3200" dirty="0" err="1" smtClean="0"/>
              <a:t>Така</a:t>
            </a:r>
            <a:r>
              <a:rPr lang="ru-RU" sz="3200" dirty="0" smtClean="0"/>
              <a:t> </a:t>
            </a:r>
            <a:r>
              <a:rPr lang="ru-RU" sz="3200" dirty="0" err="1" smtClean="0"/>
              <a:t>сукупність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здібностей</a:t>
            </a:r>
            <a:r>
              <a:rPr lang="ru-RU" sz="3200" dirty="0" smtClean="0"/>
              <a:t> </a:t>
            </a:r>
            <a:r>
              <a:rPr lang="ru-RU" sz="3200" dirty="0" err="1" smtClean="0"/>
              <a:t>вирізняється</a:t>
            </a:r>
            <a:r>
              <a:rPr lang="ru-RU" sz="3200" dirty="0" smtClean="0"/>
              <a:t> новизною, </a:t>
            </a:r>
            <a:r>
              <a:rPr lang="ru-RU" sz="3200" dirty="0" err="1" smtClean="0"/>
              <a:t>високим</a:t>
            </a:r>
            <a:r>
              <a:rPr lang="ru-RU" sz="3200" dirty="0" smtClean="0"/>
              <a:t> </a:t>
            </a:r>
            <a:r>
              <a:rPr lang="ru-RU" sz="3200" dirty="0" err="1" smtClean="0"/>
              <a:t>рівнем</a:t>
            </a:r>
            <a:r>
              <a:rPr lang="ru-RU" sz="3200" dirty="0" smtClean="0"/>
              <a:t> </a:t>
            </a:r>
            <a:r>
              <a:rPr lang="ru-RU" sz="3200" dirty="0" err="1" smtClean="0"/>
              <a:t>досконалості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суспільною</a:t>
            </a:r>
            <a:r>
              <a:rPr lang="ru-RU" sz="3200" dirty="0" smtClean="0"/>
              <a:t> </a:t>
            </a:r>
            <a:r>
              <a:rPr lang="ru-RU" sz="3200" dirty="0" err="1" smtClean="0"/>
              <a:t>значимістю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324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Ryslan</dc:creator>
  <cp:lastModifiedBy>Галина</cp:lastModifiedBy>
  <cp:revision>82</cp:revision>
  <dcterms:created xsi:type="dcterms:W3CDTF">2013-02-09T19:44:26Z</dcterms:created>
  <dcterms:modified xsi:type="dcterms:W3CDTF">2015-03-29T14:56:18Z</dcterms:modified>
</cp:coreProperties>
</file>