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60" r:id="rId5"/>
    <p:sldId id="261" r:id="rId6"/>
    <p:sldId id="259" r:id="rId7"/>
  </p:sldIdLst>
  <p:sldSz cx="9144000" cy="6858000" type="screen4x3"/>
  <p:notesSz cx="6858000" cy="9144000"/>
  <p:custDataLst>
    <p:tags r:id="rId8"/>
  </p:custDataLst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9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9CE8A-E069-4F26-BA96-F5FF358088AF}" type="datetimeFigureOut">
              <a:rPr lang="uk-UA" smtClean="0"/>
              <a:t>20.12.2014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BE30F-4932-4698-9CB5-F2BDB9C032AA}" type="slidenum">
              <a:rPr lang="uk-UA" smtClean="0"/>
              <a:t>‹#›</a:t>
            </a:fld>
            <a:endParaRPr lang="uk-UA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587005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9CE8A-E069-4F26-BA96-F5FF358088AF}" type="datetimeFigureOut">
              <a:rPr lang="uk-UA" smtClean="0"/>
              <a:t>20.12.2014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BE30F-4932-4698-9CB5-F2BDB9C032A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7086636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9CE8A-E069-4F26-BA96-F5FF358088AF}" type="datetimeFigureOut">
              <a:rPr lang="uk-UA" smtClean="0"/>
              <a:t>20.12.2014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BE30F-4932-4698-9CB5-F2BDB9C032A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147161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9CE8A-E069-4F26-BA96-F5FF358088AF}" type="datetimeFigureOut">
              <a:rPr lang="uk-UA" smtClean="0"/>
              <a:t>20.12.2014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BE30F-4932-4698-9CB5-F2BDB9C032A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175334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9CE8A-E069-4F26-BA96-F5FF358088AF}" type="datetimeFigureOut">
              <a:rPr lang="uk-UA" smtClean="0"/>
              <a:t>20.12.2014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BE30F-4932-4698-9CB5-F2BDB9C032AA}" type="slidenum">
              <a:rPr lang="uk-UA" smtClean="0"/>
              <a:t>‹#›</a:t>
            </a:fld>
            <a:endParaRPr lang="uk-UA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81307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9CE8A-E069-4F26-BA96-F5FF358088AF}" type="datetimeFigureOut">
              <a:rPr lang="uk-UA" smtClean="0"/>
              <a:t>20.12.2014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BE30F-4932-4698-9CB5-F2BDB9C032A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1772102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9CE8A-E069-4F26-BA96-F5FF358088AF}" type="datetimeFigureOut">
              <a:rPr lang="uk-UA" smtClean="0"/>
              <a:t>20.12.2014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BE30F-4932-4698-9CB5-F2BDB9C032A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322000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9CE8A-E069-4F26-BA96-F5FF358088AF}" type="datetimeFigureOut">
              <a:rPr lang="uk-UA" smtClean="0"/>
              <a:t>20.12.2014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BE30F-4932-4698-9CB5-F2BDB9C032A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5563615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9CE8A-E069-4F26-BA96-F5FF358088AF}" type="datetimeFigureOut">
              <a:rPr lang="uk-UA" smtClean="0"/>
              <a:t>20.12.2014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BE30F-4932-4698-9CB5-F2BDB9C032A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9180946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EF29CE8A-E069-4F26-BA96-F5FF358088AF}" type="datetimeFigureOut">
              <a:rPr lang="uk-UA" smtClean="0"/>
              <a:t>20.12.2014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D1BE30F-4932-4698-9CB5-F2BDB9C032A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895171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9CE8A-E069-4F26-BA96-F5FF358088AF}" type="datetimeFigureOut">
              <a:rPr lang="uk-UA" smtClean="0"/>
              <a:t>20.12.2014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BE30F-4932-4698-9CB5-F2BDB9C032A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121010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EF29CE8A-E069-4F26-BA96-F5FF358088AF}" type="datetimeFigureOut">
              <a:rPr lang="uk-UA" smtClean="0"/>
              <a:t>20.12.2014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D1BE30F-4932-4698-9CB5-F2BDB9C032AA}" type="slidenum">
              <a:rPr lang="uk-UA" smtClean="0"/>
              <a:t>‹#›</a:t>
            </a:fld>
            <a:endParaRPr lang="uk-UA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9902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36593" y="-554693"/>
            <a:ext cx="7543800" cy="3566160"/>
          </a:xfrm>
        </p:spPr>
        <p:txBody>
          <a:bodyPr>
            <a:normAutofit/>
          </a:bodyPr>
          <a:lstStyle/>
          <a:p>
            <a:r>
              <a:rPr lang="uk-UA" sz="9600" b="1" spc="0" dirty="0" smtClean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</a:rPr>
              <a:t>НЕБЕЗПЕЧНІ СИТУАЦІЇ</a:t>
            </a:r>
            <a:endParaRPr lang="uk-UA" sz="9600" b="1" spc="0" dirty="0">
              <a:ln w="13462">
                <a:solidFill>
                  <a:schemeClr val="bg1"/>
                </a:solidFill>
                <a:prstDash val="solid"/>
              </a:ln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7010" y="4494258"/>
            <a:ext cx="7543800" cy="1143000"/>
          </a:xfrm>
        </p:spPr>
        <p:txBody>
          <a:bodyPr>
            <a:noAutofit/>
          </a:bodyPr>
          <a:lstStyle/>
          <a:p>
            <a:r>
              <a:rPr lang="uk-UA" sz="960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ЕВАКУАЦІЯ</a:t>
            </a:r>
            <a:endParaRPr lang="uk-UA" sz="9600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1026" name="Picture 2" descr="http://cossackland.org.ua/wp-content/uploads/2014/07/Evakuatsiy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645" y="1738648"/>
            <a:ext cx="2563349" cy="25830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83101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5154" y="270455"/>
            <a:ext cx="828111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/>
              <a:t>ЯКЩО СТАЛАСЯ НАДЗВИЧАЙНА СИТУАЦІЯ, ЯКА ВИМАГАЄ ЕВАКУАЦІЇ, СЛІД ДІЯТИ СПОКІЙНО, БЕЗ ПАНІКИ. </a:t>
            </a:r>
          </a:p>
          <a:p>
            <a:endParaRPr lang="uk-UA" sz="2400" b="1" dirty="0"/>
          </a:p>
          <a:p>
            <a:r>
              <a:rPr lang="uk-UA" sz="2400" b="1" dirty="0" smtClean="0"/>
              <a:t>ПІД ЧАС ЕВАКУАЦІЇ  ЛЮДИ ЧАСТО ГИНУТЬ НЕ ВІД ВОГНЮ ТА ДИМУ, ВИБУХІВКИ ЧИ ОТРУЙНИХ РЕЧОВИН, А ВІД СТРАХУ ПЕРЕД НИМИ. </a:t>
            </a:r>
          </a:p>
          <a:p>
            <a:endParaRPr lang="uk-UA" sz="2400" b="1" dirty="0"/>
          </a:p>
          <a:p>
            <a:r>
              <a:rPr lang="uk-UA" sz="2400" b="1" dirty="0" smtClean="0"/>
              <a:t>ВОНИ ПОЧИНАЮТЬ ШТОВХАТИСЯ , КРИЧАТИ, ЗБИВАТИ ОДИН ОДНОГО З НІГ.</a:t>
            </a:r>
            <a:endParaRPr lang="uk-UA" sz="2400" b="1" dirty="0"/>
          </a:p>
        </p:txBody>
      </p:sp>
      <p:pic>
        <p:nvPicPr>
          <p:cNvPr id="2050" name="Picture 2" descr="http://pss2.dnepredu.com/uploads/editor/2802/98300/news_/images/risunok19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2900" y="3383424"/>
            <a:ext cx="4545661" cy="30381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205953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6267" y="108225"/>
            <a:ext cx="41378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ЗАПАМ</a:t>
            </a:r>
            <a:r>
              <a:rPr lang="en-US" sz="5400" b="1" cap="none" spc="0" dirty="0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’</a:t>
            </a:r>
            <a:r>
              <a:rPr lang="uk-UA" sz="5400" b="1" cap="none" spc="0" dirty="0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ЯТАЙ</a:t>
            </a:r>
            <a:endParaRPr lang="ru-RU" sz="5400" b="1" cap="none" spc="0" dirty="0">
              <a:ln w="6600">
                <a:solidFill>
                  <a:sysClr val="windowText" lastClr="000000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3487" y="1171978"/>
            <a:ext cx="877051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sz="2400" b="1" dirty="0" smtClean="0"/>
              <a:t>ПОЧУВШИ СИГНАЛИ ТРИВОГИ, НЕОБХІДНО СПОКІЙНО РУХАТИСЯ ДО ВИХОДУ, ЯКИЙ ЗАЗНАЧЕНО В ПЛАНІ ЕВАКУАЦІЇ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sz="2400" b="1" dirty="0" smtClean="0"/>
              <a:t>ЯКЩО РУХОВІ ЗАВАЖАЮТЬ РЕЧІ (НАПРИКЛАД, ПОРТФЕЛЬ,  РЮКЗАК), ЇХ НЕОБХІДНО ЗАЛИШИТИ – ЖИТТЯ ДОРОЖЧЕ!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6348" t="11928" r="6150" b="13072"/>
          <a:stretch/>
        </p:blipFill>
        <p:spPr>
          <a:xfrm>
            <a:off x="824247" y="2741638"/>
            <a:ext cx="7508383" cy="36182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73316108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6267" y="108225"/>
            <a:ext cx="41378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ЗАПАМ</a:t>
            </a:r>
            <a:r>
              <a:rPr lang="en-US" sz="5400" b="1" cap="none" spc="0" dirty="0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’</a:t>
            </a:r>
            <a:r>
              <a:rPr lang="uk-UA" sz="5400" b="1" cap="none" spc="0" dirty="0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ЯТАЙ</a:t>
            </a:r>
            <a:endParaRPr lang="ru-RU" sz="5400" b="1" cap="none" spc="0" dirty="0">
              <a:ln w="6600">
                <a:solidFill>
                  <a:sysClr val="windowText" lastClr="000000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8360" y="901522"/>
            <a:ext cx="76114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sz="2400" b="1" dirty="0" smtClean="0"/>
              <a:t>ЯКЩО В ПРИМІЩЕННЯ ПОТРАПЛЯЄ ДИМ, ПОТРІБНО ЗАХИСТИТИ ОРГАНИ ДИХАННЯ МОКРОЮ ГАНЧІРКОЮ  ( НОСОВОЮ ХУСТКОЮ, ШАРФОМ ТОЩО)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l="7622" t="4584" r="9267" b="25625"/>
          <a:stretch/>
        </p:blipFill>
        <p:spPr>
          <a:xfrm>
            <a:off x="478360" y="2101851"/>
            <a:ext cx="8478117" cy="40027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8518914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6267" y="0"/>
            <a:ext cx="41378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ЗАПАМ</a:t>
            </a:r>
            <a:r>
              <a:rPr lang="en-US" sz="5400" b="1" cap="none" spc="0" dirty="0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’</a:t>
            </a:r>
            <a:r>
              <a:rPr lang="uk-UA" sz="5400" b="1" cap="none" spc="0" dirty="0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ЯТАЙ</a:t>
            </a:r>
            <a:endParaRPr lang="ru-RU" sz="5400" b="1" cap="none" spc="0" dirty="0">
              <a:ln w="6600">
                <a:solidFill>
                  <a:sysClr val="windowText" lastClr="000000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1238" y="748220"/>
            <a:ext cx="853685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sz="2400" b="1" dirty="0" smtClean="0"/>
              <a:t>ПОТРІБНО НАМАГАТИСЯ ЗНАХОДИТИСЯ ДАЛІ ВІД СТІН ТА ІНШИХ ЧАСТИН ПРИМІЩЕННЯ, ЩОБ ТЕБЕ НЕ ПРИТИСНУЛИ ДО НИХ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sz="2400" b="1" dirty="0" smtClean="0"/>
              <a:t>ПАЛЬЦІ РУК ПОТРІБНО ЗЧЕПИТИ ПЕРЕД ГРУДЬМИ В ЗАМОК, РУКИ ТРИМАТИ НА РІВНІ ГРУДЕЙ, ЛІКТІ РОЗВЕСТИ В СТОРОНИ, ПІДБОРІДДЯ ПРИТИСНУТИ ДО ГРУДЕЙ. ТАКА ПОЗА ДОЗВОЛЯЄ СПОКІЙНО ДИХАТИ В ТИСНЯВІ.</a:t>
            </a:r>
            <a:endParaRPr lang="uk-UA" sz="24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b="6479"/>
          <a:stretch/>
        </p:blipFill>
        <p:spPr>
          <a:xfrm>
            <a:off x="2653047" y="3425876"/>
            <a:ext cx="5703690" cy="29989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19656195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04912" y="128788"/>
            <a:ext cx="85538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dirty="0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СЛОВНИКОВА СКАРБНИЧКА</a:t>
            </a:r>
            <a:endParaRPr lang="ru-RU" sz="5400" b="1" cap="none" spc="0" dirty="0">
              <a:ln w="6600">
                <a:solidFill>
                  <a:sysClr val="windowText" lastClr="000000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28034" y="1506828"/>
            <a:ext cx="734095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b="1" dirty="0" smtClean="0"/>
              <a:t>ЕВАКУАЦІЯ – організоване виведення людей з небезпечних місць.</a:t>
            </a:r>
            <a:endParaRPr lang="uk-UA" sz="4400" b="1" dirty="0"/>
          </a:p>
        </p:txBody>
      </p:sp>
      <p:pic>
        <p:nvPicPr>
          <p:cNvPr id="3076" name="Picture 4" descr="http://fmsh.moy.su/_nw/0/6579788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301" y="3505498"/>
            <a:ext cx="4122398" cy="27343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113233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6e5636fc51e8ae6cd4e7713271637a5b6234955"/>
</p:tagLst>
</file>

<file path=ppt/theme/theme1.xml><?xml version="1.0" encoding="utf-8"?>
<a:theme xmlns:a="http://schemas.openxmlformats.org/drawingml/2006/main" name="Ретро">
  <a:themeElements>
    <a:clrScheme name="Ретро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02006FA4-1611-4B07-AF7F-85CF6D20EB3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53</TotalTime>
  <Words>176</Words>
  <Application>Microsoft Office PowerPoint</Application>
  <PresentationFormat>Экран (4:3)</PresentationFormat>
  <Paragraphs>17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Wingdings</vt:lpstr>
      <vt:lpstr>Ретро</vt:lpstr>
      <vt:lpstr>НЕБЕЗПЕЧНІ СИТУАЦІЇ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НЕБЕЗПЕЧНІ СИТУАЦІЇ</dc:title>
  <dc:creator>Natali Kresak</dc:creator>
  <cp:lastModifiedBy>Natali Kresak</cp:lastModifiedBy>
  <cp:revision>7</cp:revision>
  <dcterms:created xsi:type="dcterms:W3CDTF">2014-12-20T19:37:59Z</dcterms:created>
  <dcterms:modified xsi:type="dcterms:W3CDTF">2014-12-20T20:31:12Z</dcterms:modified>
</cp:coreProperties>
</file>