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  <p:sldMasterId id="2147483732" r:id="rId2"/>
  </p:sldMasterIdLst>
  <p:notesMasterIdLst>
    <p:notesMasterId r:id="rId27"/>
  </p:notesMasterIdLst>
  <p:sldIdLst>
    <p:sldId id="256" r:id="rId3"/>
    <p:sldId id="276" r:id="rId4"/>
    <p:sldId id="270" r:id="rId5"/>
    <p:sldId id="259" r:id="rId6"/>
    <p:sldId id="278" r:id="rId7"/>
    <p:sldId id="279" r:id="rId8"/>
    <p:sldId id="269" r:id="rId9"/>
    <p:sldId id="280" r:id="rId10"/>
    <p:sldId id="281" r:id="rId11"/>
    <p:sldId id="282" r:id="rId12"/>
    <p:sldId id="263" r:id="rId13"/>
    <p:sldId id="264" r:id="rId14"/>
    <p:sldId id="261" r:id="rId15"/>
    <p:sldId id="265" r:id="rId16"/>
    <p:sldId id="274" r:id="rId17"/>
    <p:sldId id="275" r:id="rId18"/>
    <p:sldId id="283" r:id="rId19"/>
    <p:sldId id="271" r:id="rId20"/>
    <p:sldId id="284" r:id="rId21"/>
    <p:sldId id="285" r:id="rId22"/>
    <p:sldId id="286" r:id="rId23"/>
    <p:sldId id="287" r:id="rId24"/>
    <p:sldId id="288" r:id="rId25"/>
    <p:sldId id="289" r:id="rId2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4D1E8"/>
    <a:srgbClr val="1CF044"/>
    <a:srgbClr val="E0D27C"/>
    <a:srgbClr val="FF3F3F"/>
    <a:srgbClr val="0000FF"/>
    <a:srgbClr val="3333FF"/>
    <a:srgbClr val="9900FF"/>
    <a:srgbClr val="CC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72" autoAdjust="0"/>
    <p:restoredTop sz="87034" autoAdjust="0"/>
  </p:normalViewPr>
  <p:slideViewPr>
    <p:cSldViewPr>
      <p:cViewPr varScale="1">
        <p:scale>
          <a:sx n="74" d="100"/>
          <a:sy n="74" d="100"/>
        </p:scale>
        <p:origin x="-123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87D9710-325C-4ED5-9B11-172FFB303995}" type="doc">
      <dgm:prSet loTypeId="urn:microsoft.com/office/officeart/2005/8/layout/target3" loCatId="relationship" qsTypeId="urn:microsoft.com/office/officeart/2005/8/quickstyle/3d4" qsCatId="3D" csTypeId="urn:microsoft.com/office/officeart/2005/8/colors/colorful5" csCatId="colorful" phldr="1"/>
      <dgm:spPr/>
      <dgm:t>
        <a:bodyPr/>
        <a:lstStyle/>
        <a:p>
          <a:endParaRPr lang="uk-UA"/>
        </a:p>
      </dgm:t>
    </dgm:pt>
    <dgm:pt modelId="{C0F8425E-10A7-4F7E-A26D-3EDBE886C8FA}">
      <dgm:prSet phldrT="[Текст]" custT="1"/>
      <dgm:spPr/>
      <dgm:t>
        <a:bodyPr/>
        <a:lstStyle/>
        <a:p>
          <a:pPr algn="just"/>
          <a:r>
            <a:rPr lang="uk-UA" sz="2000" b="1" i="1" dirty="0" smtClean="0">
              <a:latin typeface="Times New Roman" pitchFamily="18" charset="0"/>
              <a:cs typeface="Times New Roman" pitchFamily="18" charset="0"/>
            </a:rPr>
            <a:t>Забезпечує умови для розвитку творчої особистості дитини</a:t>
          </a:r>
          <a:endParaRPr lang="uk-UA" sz="2000" b="1" i="1" dirty="0">
            <a:latin typeface="Times New Roman" pitchFamily="18" charset="0"/>
            <a:cs typeface="Times New Roman" pitchFamily="18" charset="0"/>
          </a:endParaRPr>
        </a:p>
      </dgm:t>
    </dgm:pt>
    <dgm:pt modelId="{28051EE7-2034-4C77-AAB1-1C8C24C9B860}" type="parTrans" cxnId="{4A0C7F51-FE4C-458C-AA8C-EB0B249248F2}">
      <dgm:prSet/>
      <dgm:spPr/>
      <dgm:t>
        <a:bodyPr/>
        <a:lstStyle/>
        <a:p>
          <a:endParaRPr lang="uk-UA"/>
        </a:p>
      </dgm:t>
    </dgm:pt>
    <dgm:pt modelId="{3CD7B41F-FFE2-4381-92CA-8591C8311BAA}" type="sibTrans" cxnId="{4A0C7F51-FE4C-458C-AA8C-EB0B249248F2}">
      <dgm:prSet/>
      <dgm:spPr/>
      <dgm:t>
        <a:bodyPr/>
        <a:lstStyle/>
        <a:p>
          <a:endParaRPr lang="uk-UA"/>
        </a:p>
      </dgm:t>
    </dgm:pt>
    <dgm:pt modelId="{916C43F5-ADA9-460A-BB47-2F22757476E6}">
      <dgm:prSet phldrT="[Текст]" custT="1"/>
      <dgm:spPr/>
      <dgm:t>
        <a:bodyPr/>
        <a:lstStyle/>
        <a:p>
          <a:pPr algn="just"/>
          <a:r>
            <a:rPr lang="uk-UA" sz="2000" b="1" i="1" dirty="0" smtClean="0">
              <a:latin typeface="Times New Roman" pitchFamily="18" charset="0"/>
              <a:cs typeface="Times New Roman" pitchFamily="18" charset="0"/>
            </a:rPr>
            <a:t>Сприяє позитивній мотивації учнів до пізнавальної діяльності, потребі в самопізнанні, самореалізації та самовдосконаленню</a:t>
          </a:r>
          <a:endParaRPr lang="uk-UA" sz="2000" b="1" i="1" dirty="0">
            <a:latin typeface="Times New Roman" pitchFamily="18" charset="0"/>
            <a:cs typeface="Times New Roman" pitchFamily="18" charset="0"/>
          </a:endParaRPr>
        </a:p>
      </dgm:t>
    </dgm:pt>
    <dgm:pt modelId="{8C5B6F48-B739-4C82-B7C9-EDAC36A1F16F}" type="parTrans" cxnId="{6D480D28-5BD7-4B1E-899B-C0B6F6BA6148}">
      <dgm:prSet/>
      <dgm:spPr/>
      <dgm:t>
        <a:bodyPr/>
        <a:lstStyle/>
        <a:p>
          <a:endParaRPr lang="uk-UA"/>
        </a:p>
      </dgm:t>
    </dgm:pt>
    <dgm:pt modelId="{432A8A78-3FB1-493B-86B6-3D4F91E1B261}" type="sibTrans" cxnId="{6D480D28-5BD7-4B1E-899B-C0B6F6BA6148}">
      <dgm:prSet/>
      <dgm:spPr/>
      <dgm:t>
        <a:bodyPr/>
        <a:lstStyle/>
        <a:p>
          <a:endParaRPr lang="uk-UA"/>
        </a:p>
      </dgm:t>
    </dgm:pt>
    <dgm:pt modelId="{32A34B06-C3EF-4730-8CF4-5199518B9AA3}">
      <dgm:prSet phldrT="[Текст]" custT="1"/>
      <dgm:spPr/>
      <dgm:t>
        <a:bodyPr/>
        <a:lstStyle/>
        <a:p>
          <a:pPr algn="just"/>
          <a:r>
            <a:rPr lang="uk-UA" sz="2000" b="1" i="1" dirty="0" smtClean="0">
              <a:latin typeface="Times New Roman" pitchFamily="18" charset="0"/>
              <a:cs typeface="Times New Roman" pitchFamily="18" charset="0"/>
            </a:rPr>
            <a:t>Дозволяє гарантувати досягнення певного стандарту освіти</a:t>
          </a:r>
          <a:endParaRPr lang="uk-UA" sz="2000" b="1" i="1" dirty="0">
            <a:latin typeface="Times New Roman" pitchFamily="18" charset="0"/>
            <a:cs typeface="Times New Roman" pitchFamily="18" charset="0"/>
          </a:endParaRPr>
        </a:p>
      </dgm:t>
    </dgm:pt>
    <dgm:pt modelId="{EB8CD47A-BB82-4FEA-89D5-20DCD6F75B22}" type="parTrans" cxnId="{4A8D25E7-BEEA-4D0B-9B26-6AC66999BAE0}">
      <dgm:prSet/>
      <dgm:spPr/>
      <dgm:t>
        <a:bodyPr/>
        <a:lstStyle/>
        <a:p>
          <a:endParaRPr lang="uk-UA"/>
        </a:p>
      </dgm:t>
    </dgm:pt>
    <dgm:pt modelId="{2DC93922-F1CB-454F-93F5-C2F082CBAE27}" type="sibTrans" cxnId="{4A8D25E7-BEEA-4D0B-9B26-6AC66999BAE0}">
      <dgm:prSet/>
      <dgm:spPr/>
      <dgm:t>
        <a:bodyPr/>
        <a:lstStyle/>
        <a:p>
          <a:endParaRPr lang="uk-UA"/>
        </a:p>
      </dgm:t>
    </dgm:pt>
    <dgm:pt modelId="{5B615C11-5E1B-45DA-AA2C-9C07285FBBF5}">
      <dgm:prSet phldrT="[Текст]" custT="1"/>
      <dgm:spPr/>
      <dgm:t>
        <a:bodyPr/>
        <a:lstStyle/>
        <a:p>
          <a:pPr algn="just"/>
          <a:r>
            <a:rPr lang="uk-UA" sz="2000" b="1" i="1" dirty="0" smtClean="0">
              <a:latin typeface="Times New Roman" pitchFamily="18" charset="0"/>
              <a:cs typeface="Times New Roman" pitchFamily="18" charset="0"/>
            </a:rPr>
            <a:t>Забезпечує особистісно орієнтовану модель навчання</a:t>
          </a:r>
          <a:endParaRPr lang="uk-UA" sz="2000" b="1" i="1" dirty="0">
            <a:latin typeface="Times New Roman" pitchFamily="18" charset="0"/>
            <a:cs typeface="Times New Roman" pitchFamily="18" charset="0"/>
          </a:endParaRPr>
        </a:p>
      </dgm:t>
    </dgm:pt>
    <dgm:pt modelId="{C9DDC17E-D107-480E-B39C-168B4EA4BCAD}" type="parTrans" cxnId="{D67BC132-633E-4A33-9D8B-8068CB3E9FCE}">
      <dgm:prSet/>
      <dgm:spPr/>
      <dgm:t>
        <a:bodyPr/>
        <a:lstStyle/>
        <a:p>
          <a:endParaRPr lang="uk-UA"/>
        </a:p>
      </dgm:t>
    </dgm:pt>
    <dgm:pt modelId="{9414344B-7CA9-47E2-A923-3B230AADF21D}" type="sibTrans" cxnId="{D67BC132-633E-4A33-9D8B-8068CB3E9FCE}">
      <dgm:prSet/>
      <dgm:spPr/>
      <dgm:t>
        <a:bodyPr/>
        <a:lstStyle/>
        <a:p>
          <a:endParaRPr lang="uk-UA"/>
        </a:p>
      </dgm:t>
    </dgm:pt>
    <dgm:pt modelId="{B11DF37D-FFEE-4E91-8D3D-00AE26227848}">
      <dgm:prSet phldrT="[Текст]" custT="1"/>
      <dgm:spPr/>
      <dgm:t>
        <a:bodyPr/>
        <a:lstStyle/>
        <a:p>
          <a:endParaRPr lang="uk-UA" sz="1400" dirty="0">
            <a:latin typeface="Times New Roman" pitchFamily="18" charset="0"/>
            <a:cs typeface="Times New Roman" pitchFamily="18" charset="0"/>
          </a:endParaRPr>
        </a:p>
      </dgm:t>
    </dgm:pt>
    <dgm:pt modelId="{D17020EF-57C5-4FC9-A297-08528D4DE6F9}" type="parTrans" cxnId="{D605D98F-665E-46FC-A4CD-ADC397F918E7}">
      <dgm:prSet/>
      <dgm:spPr/>
      <dgm:t>
        <a:bodyPr/>
        <a:lstStyle/>
        <a:p>
          <a:endParaRPr lang="uk-UA"/>
        </a:p>
      </dgm:t>
    </dgm:pt>
    <dgm:pt modelId="{014AA973-7A82-4AE4-8D2E-C3DAAA950D6C}" type="sibTrans" cxnId="{D605D98F-665E-46FC-A4CD-ADC397F918E7}">
      <dgm:prSet/>
      <dgm:spPr/>
      <dgm:t>
        <a:bodyPr/>
        <a:lstStyle/>
        <a:p>
          <a:endParaRPr lang="uk-UA"/>
        </a:p>
      </dgm:t>
    </dgm:pt>
    <dgm:pt modelId="{1D017B4C-05B0-46AA-B6FC-505994D36D94}" type="pres">
      <dgm:prSet presAssocID="{D87D9710-325C-4ED5-9B11-172FFB303995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399146DF-F9D3-452E-9BD8-74AEAE9B401B}" type="pres">
      <dgm:prSet presAssocID="{C0F8425E-10A7-4F7E-A26D-3EDBE886C8FA}" presName="circle1" presStyleLbl="node1" presStyleIdx="0" presStyleCnt="5"/>
      <dgm:spPr/>
    </dgm:pt>
    <dgm:pt modelId="{EA23DF9D-54F9-4250-9D1C-35E893DE9ACE}" type="pres">
      <dgm:prSet presAssocID="{C0F8425E-10A7-4F7E-A26D-3EDBE886C8FA}" presName="space" presStyleCnt="0"/>
      <dgm:spPr/>
    </dgm:pt>
    <dgm:pt modelId="{FBF44DC7-A1CA-47EA-B3C0-027FD80096A9}" type="pres">
      <dgm:prSet presAssocID="{C0F8425E-10A7-4F7E-A26D-3EDBE886C8FA}" presName="rect1" presStyleLbl="alignAcc1" presStyleIdx="0" presStyleCnt="5" custLinFactNeighborX="-358" custLinFactNeighborY="-205"/>
      <dgm:spPr/>
      <dgm:t>
        <a:bodyPr/>
        <a:lstStyle/>
        <a:p>
          <a:endParaRPr lang="uk-UA"/>
        </a:p>
      </dgm:t>
    </dgm:pt>
    <dgm:pt modelId="{2C8D0B91-B366-4988-8802-5B8E7D4C791E}" type="pres">
      <dgm:prSet presAssocID="{916C43F5-ADA9-460A-BB47-2F22757476E6}" presName="vertSpace2" presStyleLbl="node1" presStyleIdx="0" presStyleCnt="5"/>
      <dgm:spPr/>
    </dgm:pt>
    <dgm:pt modelId="{D234275D-BD82-4D85-A69A-499420E68A5C}" type="pres">
      <dgm:prSet presAssocID="{916C43F5-ADA9-460A-BB47-2F22757476E6}" presName="circle2" presStyleLbl="node1" presStyleIdx="1" presStyleCnt="5"/>
      <dgm:spPr/>
    </dgm:pt>
    <dgm:pt modelId="{3105375B-4881-437B-AD50-49046981E9DC}" type="pres">
      <dgm:prSet presAssocID="{916C43F5-ADA9-460A-BB47-2F22757476E6}" presName="rect2" presStyleLbl="alignAcc1" presStyleIdx="1" presStyleCnt="5" custScaleY="102805"/>
      <dgm:spPr/>
      <dgm:t>
        <a:bodyPr/>
        <a:lstStyle/>
        <a:p>
          <a:endParaRPr lang="uk-UA"/>
        </a:p>
      </dgm:t>
    </dgm:pt>
    <dgm:pt modelId="{C96FAC81-3324-4710-A043-B8331546B5BE}" type="pres">
      <dgm:prSet presAssocID="{32A34B06-C3EF-4730-8CF4-5199518B9AA3}" presName="vertSpace3" presStyleLbl="node1" presStyleIdx="1" presStyleCnt="5"/>
      <dgm:spPr/>
    </dgm:pt>
    <dgm:pt modelId="{7D042839-3583-4F96-AB86-75031E045388}" type="pres">
      <dgm:prSet presAssocID="{32A34B06-C3EF-4730-8CF4-5199518B9AA3}" presName="circle3" presStyleLbl="node1" presStyleIdx="2" presStyleCnt="5"/>
      <dgm:spPr/>
    </dgm:pt>
    <dgm:pt modelId="{F853E716-A3A8-4A73-9A75-C345FE781C0D}" type="pres">
      <dgm:prSet presAssocID="{32A34B06-C3EF-4730-8CF4-5199518B9AA3}" presName="rect3" presStyleLbl="alignAcc1" presStyleIdx="2" presStyleCnt="5" custScaleY="99237" custLinFactNeighborX="-342" custLinFactNeighborY="3633"/>
      <dgm:spPr/>
      <dgm:t>
        <a:bodyPr/>
        <a:lstStyle/>
        <a:p>
          <a:endParaRPr lang="uk-UA"/>
        </a:p>
      </dgm:t>
    </dgm:pt>
    <dgm:pt modelId="{DE48B4DB-E507-4D70-AC66-86226203EEA0}" type="pres">
      <dgm:prSet presAssocID="{5B615C11-5E1B-45DA-AA2C-9C07285FBBF5}" presName="vertSpace4" presStyleLbl="node1" presStyleIdx="2" presStyleCnt="5"/>
      <dgm:spPr/>
    </dgm:pt>
    <dgm:pt modelId="{2EBC477D-3E6B-43DC-91E1-4004527E8F63}" type="pres">
      <dgm:prSet presAssocID="{5B615C11-5E1B-45DA-AA2C-9C07285FBBF5}" presName="circle4" presStyleLbl="node1" presStyleIdx="3" presStyleCnt="5"/>
      <dgm:spPr/>
    </dgm:pt>
    <dgm:pt modelId="{363002CE-4BAD-479C-B032-CBBAB86CD973}" type="pres">
      <dgm:prSet presAssocID="{5B615C11-5E1B-45DA-AA2C-9C07285FBBF5}" presName="rect4" presStyleLbl="alignAcc1" presStyleIdx="3" presStyleCnt="5"/>
      <dgm:spPr/>
      <dgm:t>
        <a:bodyPr/>
        <a:lstStyle/>
        <a:p>
          <a:endParaRPr lang="uk-UA"/>
        </a:p>
      </dgm:t>
    </dgm:pt>
    <dgm:pt modelId="{0A5A0B7A-25DE-45DF-9015-8987694B29EB}" type="pres">
      <dgm:prSet presAssocID="{B11DF37D-FFEE-4E91-8D3D-00AE26227848}" presName="vertSpace5" presStyleLbl="node1" presStyleIdx="3" presStyleCnt="5"/>
      <dgm:spPr/>
    </dgm:pt>
    <dgm:pt modelId="{A1C5C3AE-47B7-4CF8-B40D-729C36D067EC}" type="pres">
      <dgm:prSet presAssocID="{B11DF37D-FFEE-4E91-8D3D-00AE26227848}" presName="circle5" presStyleLbl="node1" presStyleIdx="4" presStyleCnt="5" custFlipVert="1" custScaleX="4481" custScaleY="28021"/>
      <dgm:spPr/>
    </dgm:pt>
    <dgm:pt modelId="{E28EE3A8-BBF2-4FC5-9581-5B5E40B99E1F}" type="pres">
      <dgm:prSet presAssocID="{B11DF37D-FFEE-4E91-8D3D-00AE26227848}" presName="rect5" presStyleLbl="alignAcc1" presStyleIdx="4" presStyleCnt="5"/>
      <dgm:spPr/>
      <dgm:t>
        <a:bodyPr/>
        <a:lstStyle/>
        <a:p>
          <a:endParaRPr lang="uk-UA"/>
        </a:p>
      </dgm:t>
    </dgm:pt>
    <dgm:pt modelId="{67D731B5-579A-47AB-AE0A-DC85C82B058D}" type="pres">
      <dgm:prSet presAssocID="{C0F8425E-10A7-4F7E-A26D-3EDBE886C8FA}" presName="rect1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D095FA1-B518-4089-A62B-BB7AD9F1F70F}" type="pres">
      <dgm:prSet presAssocID="{916C43F5-ADA9-460A-BB47-2F22757476E6}" presName="rect2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D060A83-5DFA-4BAD-8652-0B326ED8EC7A}" type="pres">
      <dgm:prSet presAssocID="{32A34B06-C3EF-4730-8CF4-5199518B9AA3}" presName="rect3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1800051-3617-427B-9FD7-B74E244514F1}" type="pres">
      <dgm:prSet presAssocID="{5B615C11-5E1B-45DA-AA2C-9C07285FBBF5}" presName="rect4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D39D425-F362-4214-9092-B060CB499E96}" type="pres">
      <dgm:prSet presAssocID="{B11DF37D-FFEE-4E91-8D3D-00AE26227848}" presName="rect5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4A8D25E7-BEEA-4D0B-9B26-6AC66999BAE0}" srcId="{D87D9710-325C-4ED5-9B11-172FFB303995}" destId="{32A34B06-C3EF-4730-8CF4-5199518B9AA3}" srcOrd="2" destOrd="0" parTransId="{EB8CD47A-BB82-4FEA-89D5-20DCD6F75B22}" sibTransId="{2DC93922-F1CB-454F-93F5-C2F082CBAE27}"/>
    <dgm:cxn modelId="{82A9874D-F8DA-4759-BC59-04E6F94D7039}" type="presOf" srcId="{C0F8425E-10A7-4F7E-A26D-3EDBE886C8FA}" destId="{67D731B5-579A-47AB-AE0A-DC85C82B058D}" srcOrd="1" destOrd="0" presId="urn:microsoft.com/office/officeart/2005/8/layout/target3"/>
    <dgm:cxn modelId="{B52FF522-5DCA-48F8-802A-5A9DE44A2F9C}" type="presOf" srcId="{32A34B06-C3EF-4730-8CF4-5199518B9AA3}" destId="{9D060A83-5DFA-4BAD-8652-0B326ED8EC7A}" srcOrd="1" destOrd="0" presId="urn:microsoft.com/office/officeart/2005/8/layout/target3"/>
    <dgm:cxn modelId="{49E02778-87EF-4311-BCE2-9AF221E160A7}" type="presOf" srcId="{916C43F5-ADA9-460A-BB47-2F22757476E6}" destId="{FD095FA1-B518-4089-A62B-BB7AD9F1F70F}" srcOrd="1" destOrd="0" presId="urn:microsoft.com/office/officeart/2005/8/layout/target3"/>
    <dgm:cxn modelId="{13FFB290-F9F7-4FAE-A55A-DCEF3362A2B2}" type="presOf" srcId="{5B615C11-5E1B-45DA-AA2C-9C07285FBBF5}" destId="{61800051-3617-427B-9FD7-B74E244514F1}" srcOrd="1" destOrd="0" presId="urn:microsoft.com/office/officeart/2005/8/layout/target3"/>
    <dgm:cxn modelId="{4A0C7F51-FE4C-458C-AA8C-EB0B249248F2}" srcId="{D87D9710-325C-4ED5-9B11-172FFB303995}" destId="{C0F8425E-10A7-4F7E-A26D-3EDBE886C8FA}" srcOrd="0" destOrd="0" parTransId="{28051EE7-2034-4C77-AAB1-1C8C24C9B860}" sibTransId="{3CD7B41F-FFE2-4381-92CA-8591C8311BAA}"/>
    <dgm:cxn modelId="{2D4FD237-B8D0-489F-87CA-6384610137B6}" type="presOf" srcId="{B11DF37D-FFEE-4E91-8D3D-00AE26227848}" destId="{9D39D425-F362-4214-9092-B060CB499E96}" srcOrd="1" destOrd="0" presId="urn:microsoft.com/office/officeart/2005/8/layout/target3"/>
    <dgm:cxn modelId="{60C3CCCB-6BA2-4AF0-B9AE-98F7DDA2AA4C}" type="presOf" srcId="{D87D9710-325C-4ED5-9B11-172FFB303995}" destId="{1D017B4C-05B0-46AA-B6FC-505994D36D94}" srcOrd="0" destOrd="0" presId="urn:microsoft.com/office/officeart/2005/8/layout/target3"/>
    <dgm:cxn modelId="{C7FB0799-B929-42B3-88F8-BE35EF857EA4}" type="presOf" srcId="{5B615C11-5E1B-45DA-AA2C-9C07285FBBF5}" destId="{363002CE-4BAD-479C-B032-CBBAB86CD973}" srcOrd="0" destOrd="0" presId="urn:microsoft.com/office/officeart/2005/8/layout/target3"/>
    <dgm:cxn modelId="{50BB8766-B794-443C-AD43-8734E9F8E143}" type="presOf" srcId="{B11DF37D-FFEE-4E91-8D3D-00AE26227848}" destId="{E28EE3A8-BBF2-4FC5-9581-5B5E40B99E1F}" srcOrd="0" destOrd="0" presId="urn:microsoft.com/office/officeart/2005/8/layout/target3"/>
    <dgm:cxn modelId="{95A72C25-FFD5-43E6-8184-B1294DECD6AA}" type="presOf" srcId="{32A34B06-C3EF-4730-8CF4-5199518B9AA3}" destId="{F853E716-A3A8-4A73-9A75-C345FE781C0D}" srcOrd="0" destOrd="0" presId="urn:microsoft.com/office/officeart/2005/8/layout/target3"/>
    <dgm:cxn modelId="{6D480D28-5BD7-4B1E-899B-C0B6F6BA6148}" srcId="{D87D9710-325C-4ED5-9B11-172FFB303995}" destId="{916C43F5-ADA9-460A-BB47-2F22757476E6}" srcOrd="1" destOrd="0" parTransId="{8C5B6F48-B739-4C82-B7C9-EDAC36A1F16F}" sibTransId="{432A8A78-3FB1-493B-86B6-3D4F91E1B261}"/>
    <dgm:cxn modelId="{D67BC132-633E-4A33-9D8B-8068CB3E9FCE}" srcId="{D87D9710-325C-4ED5-9B11-172FFB303995}" destId="{5B615C11-5E1B-45DA-AA2C-9C07285FBBF5}" srcOrd="3" destOrd="0" parTransId="{C9DDC17E-D107-480E-B39C-168B4EA4BCAD}" sibTransId="{9414344B-7CA9-47E2-A923-3B230AADF21D}"/>
    <dgm:cxn modelId="{D605D98F-665E-46FC-A4CD-ADC397F918E7}" srcId="{D87D9710-325C-4ED5-9B11-172FFB303995}" destId="{B11DF37D-FFEE-4E91-8D3D-00AE26227848}" srcOrd="4" destOrd="0" parTransId="{D17020EF-57C5-4FC9-A297-08528D4DE6F9}" sibTransId="{014AA973-7A82-4AE4-8D2E-C3DAAA950D6C}"/>
    <dgm:cxn modelId="{33CC4FAF-774F-4A5A-A05E-282A92C1CB5D}" type="presOf" srcId="{916C43F5-ADA9-460A-BB47-2F22757476E6}" destId="{3105375B-4881-437B-AD50-49046981E9DC}" srcOrd="0" destOrd="0" presId="urn:microsoft.com/office/officeart/2005/8/layout/target3"/>
    <dgm:cxn modelId="{B3533C62-2A81-4C4D-8673-D0EEE7B6430A}" type="presOf" srcId="{C0F8425E-10A7-4F7E-A26D-3EDBE886C8FA}" destId="{FBF44DC7-A1CA-47EA-B3C0-027FD80096A9}" srcOrd="0" destOrd="0" presId="urn:microsoft.com/office/officeart/2005/8/layout/target3"/>
    <dgm:cxn modelId="{D90ECBF0-9B27-49A3-AC20-C1D622FAEEAE}" type="presParOf" srcId="{1D017B4C-05B0-46AA-B6FC-505994D36D94}" destId="{399146DF-F9D3-452E-9BD8-74AEAE9B401B}" srcOrd="0" destOrd="0" presId="urn:microsoft.com/office/officeart/2005/8/layout/target3"/>
    <dgm:cxn modelId="{61E425E7-F9FE-4599-985B-7C6703AB47D2}" type="presParOf" srcId="{1D017B4C-05B0-46AA-B6FC-505994D36D94}" destId="{EA23DF9D-54F9-4250-9D1C-35E893DE9ACE}" srcOrd="1" destOrd="0" presId="urn:microsoft.com/office/officeart/2005/8/layout/target3"/>
    <dgm:cxn modelId="{C27C2C5E-1627-4F08-91E0-D5D626115700}" type="presParOf" srcId="{1D017B4C-05B0-46AA-B6FC-505994D36D94}" destId="{FBF44DC7-A1CA-47EA-B3C0-027FD80096A9}" srcOrd="2" destOrd="0" presId="urn:microsoft.com/office/officeart/2005/8/layout/target3"/>
    <dgm:cxn modelId="{87D4D87E-E892-4466-AC86-B84FFF99D9E1}" type="presParOf" srcId="{1D017B4C-05B0-46AA-B6FC-505994D36D94}" destId="{2C8D0B91-B366-4988-8802-5B8E7D4C791E}" srcOrd="3" destOrd="0" presId="urn:microsoft.com/office/officeart/2005/8/layout/target3"/>
    <dgm:cxn modelId="{C606493F-4D1C-4DBC-8B1C-C17BAB6BC8A0}" type="presParOf" srcId="{1D017B4C-05B0-46AA-B6FC-505994D36D94}" destId="{D234275D-BD82-4D85-A69A-499420E68A5C}" srcOrd="4" destOrd="0" presId="urn:microsoft.com/office/officeart/2005/8/layout/target3"/>
    <dgm:cxn modelId="{1FE4C949-D4D1-4C1B-9A53-0F9DFBC56C09}" type="presParOf" srcId="{1D017B4C-05B0-46AA-B6FC-505994D36D94}" destId="{3105375B-4881-437B-AD50-49046981E9DC}" srcOrd="5" destOrd="0" presId="urn:microsoft.com/office/officeart/2005/8/layout/target3"/>
    <dgm:cxn modelId="{D06A6811-CD34-4847-9151-1977B3D1FC28}" type="presParOf" srcId="{1D017B4C-05B0-46AA-B6FC-505994D36D94}" destId="{C96FAC81-3324-4710-A043-B8331546B5BE}" srcOrd="6" destOrd="0" presId="urn:microsoft.com/office/officeart/2005/8/layout/target3"/>
    <dgm:cxn modelId="{CF1CAC43-132B-480E-9E5F-1883ED2C54C4}" type="presParOf" srcId="{1D017B4C-05B0-46AA-B6FC-505994D36D94}" destId="{7D042839-3583-4F96-AB86-75031E045388}" srcOrd="7" destOrd="0" presId="urn:microsoft.com/office/officeart/2005/8/layout/target3"/>
    <dgm:cxn modelId="{9F31B508-63FA-4B3D-8398-450058F1194F}" type="presParOf" srcId="{1D017B4C-05B0-46AA-B6FC-505994D36D94}" destId="{F853E716-A3A8-4A73-9A75-C345FE781C0D}" srcOrd="8" destOrd="0" presId="urn:microsoft.com/office/officeart/2005/8/layout/target3"/>
    <dgm:cxn modelId="{C3F48104-1499-4FE6-98B6-F781A02DA909}" type="presParOf" srcId="{1D017B4C-05B0-46AA-B6FC-505994D36D94}" destId="{DE48B4DB-E507-4D70-AC66-86226203EEA0}" srcOrd="9" destOrd="0" presId="urn:microsoft.com/office/officeart/2005/8/layout/target3"/>
    <dgm:cxn modelId="{95B3FCB6-63DC-4C73-85C6-8F3BB369CE74}" type="presParOf" srcId="{1D017B4C-05B0-46AA-B6FC-505994D36D94}" destId="{2EBC477D-3E6B-43DC-91E1-4004527E8F63}" srcOrd="10" destOrd="0" presId="urn:microsoft.com/office/officeart/2005/8/layout/target3"/>
    <dgm:cxn modelId="{CA7728A6-1BFD-40E7-9E88-9B713E2D5E71}" type="presParOf" srcId="{1D017B4C-05B0-46AA-B6FC-505994D36D94}" destId="{363002CE-4BAD-479C-B032-CBBAB86CD973}" srcOrd="11" destOrd="0" presId="urn:microsoft.com/office/officeart/2005/8/layout/target3"/>
    <dgm:cxn modelId="{A88D8C74-194A-4D20-B677-530F75B9A0E8}" type="presParOf" srcId="{1D017B4C-05B0-46AA-B6FC-505994D36D94}" destId="{0A5A0B7A-25DE-45DF-9015-8987694B29EB}" srcOrd="12" destOrd="0" presId="urn:microsoft.com/office/officeart/2005/8/layout/target3"/>
    <dgm:cxn modelId="{CED0E49B-E8A4-4E9F-815F-334C5BEB7F17}" type="presParOf" srcId="{1D017B4C-05B0-46AA-B6FC-505994D36D94}" destId="{A1C5C3AE-47B7-4CF8-B40D-729C36D067EC}" srcOrd="13" destOrd="0" presId="urn:microsoft.com/office/officeart/2005/8/layout/target3"/>
    <dgm:cxn modelId="{CE4D1ACC-0E09-4781-B76A-130F5D578BA2}" type="presParOf" srcId="{1D017B4C-05B0-46AA-B6FC-505994D36D94}" destId="{E28EE3A8-BBF2-4FC5-9581-5B5E40B99E1F}" srcOrd="14" destOrd="0" presId="urn:microsoft.com/office/officeart/2005/8/layout/target3"/>
    <dgm:cxn modelId="{1D4273D0-8FE0-4A7E-9086-29DE4D6A028D}" type="presParOf" srcId="{1D017B4C-05B0-46AA-B6FC-505994D36D94}" destId="{67D731B5-579A-47AB-AE0A-DC85C82B058D}" srcOrd="15" destOrd="0" presId="urn:microsoft.com/office/officeart/2005/8/layout/target3"/>
    <dgm:cxn modelId="{C9EB23D5-BB6F-44EA-8718-827339610EFD}" type="presParOf" srcId="{1D017B4C-05B0-46AA-B6FC-505994D36D94}" destId="{FD095FA1-B518-4089-A62B-BB7AD9F1F70F}" srcOrd="16" destOrd="0" presId="urn:microsoft.com/office/officeart/2005/8/layout/target3"/>
    <dgm:cxn modelId="{E074AB83-6E91-4505-9406-5593306AEBF6}" type="presParOf" srcId="{1D017B4C-05B0-46AA-B6FC-505994D36D94}" destId="{9D060A83-5DFA-4BAD-8652-0B326ED8EC7A}" srcOrd="17" destOrd="0" presId="urn:microsoft.com/office/officeart/2005/8/layout/target3"/>
    <dgm:cxn modelId="{FE5C9B79-5E51-4656-8F95-213E1D2C5D90}" type="presParOf" srcId="{1D017B4C-05B0-46AA-B6FC-505994D36D94}" destId="{61800051-3617-427B-9FD7-B74E244514F1}" srcOrd="18" destOrd="0" presId="urn:microsoft.com/office/officeart/2005/8/layout/target3"/>
    <dgm:cxn modelId="{7A068C4A-24A9-4C34-8B4B-530A1CFBCAEB}" type="presParOf" srcId="{1D017B4C-05B0-46AA-B6FC-505994D36D94}" destId="{9D39D425-F362-4214-9092-B060CB499E96}" srcOrd="19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79F7337-5B4D-40EB-9A9D-50956AC5F8B5}" type="doc">
      <dgm:prSet loTypeId="urn:microsoft.com/office/officeart/2005/8/layout/radial2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uk-UA"/>
        </a:p>
      </dgm:t>
    </dgm:pt>
    <dgm:pt modelId="{5976DA7A-BB26-41A8-B795-AD9D41C2C390}">
      <dgm:prSet custT="1"/>
      <dgm:spPr/>
      <dgm:t>
        <a:bodyPr/>
        <a:lstStyle/>
        <a:p>
          <a:r>
            <a:rPr lang="uk-UA" sz="1800" dirty="0" smtClean="0"/>
            <a:t>Забезпечити умови для оволодіння рідною мовою на високому рівні, формувати здатність учнів застосовувати навички мовлення та відповідної мовної культури, активно використовувати рідну мову,  символіку та тексти, готовність і вміння налагоджувати соціальний контакт на різних психологічних дистанціях.</a:t>
          </a:r>
          <a:endParaRPr lang="uk-UA" sz="1800" dirty="0"/>
        </a:p>
      </dgm:t>
    </dgm:pt>
    <dgm:pt modelId="{ACA31616-0AF5-4DC3-833F-720DEE60C765}" type="parTrans" cxnId="{62B50F7B-C899-43C9-BA06-6AB5E51E3EC1}">
      <dgm:prSet/>
      <dgm:spPr/>
      <dgm:t>
        <a:bodyPr/>
        <a:lstStyle/>
        <a:p>
          <a:endParaRPr lang="uk-UA"/>
        </a:p>
      </dgm:t>
    </dgm:pt>
    <dgm:pt modelId="{7F4AFEB1-86EB-4FC4-9965-93A20059B72B}" type="sibTrans" cxnId="{62B50F7B-C899-43C9-BA06-6AB5E51E3EC1}">
      <dgm:prSet/>
      <dgm:spPr/>
      <dgm:t>
        <a:bodyPr/>
        <a:lstStyle/>
        <a:p>
          <a:endParaRPr lang="uk-UA"/>
        </a:p>
      </dgm:t>
    </dgm:pt>
    <dgm:pt modelId="{AFD215E7-E7E4-4476-A39A-F84BF8734A0F}">
      <dgm:prSet custT="1"/>
      <dgm:spPr/>
      <dgm:t>
        <a:bodyPr/>
        <a:lstStyle/>
        <a:p>
          <a:r>
            <a:rPr lang="uk-UA" sz="2000" dirty="0" smtClean="0"/>
            <a:t>Розвивати вміння аналізувати й оцінювати найважливіші досягнення національної, європейської та  світової науки і культури.</a:t>
          </a:r>
          <a:endParaRPr lang="uk-UA" sz="2000" dirty="0"/>
        </a:p>
      </dgm:t>
    </dgm:pt>
    <dgm:pt modelId="{1D89E256-9452-484D-90F6-5E3BA1FD4BD1}" type="parTrans" cxnId="{05CAA4B0-30FF-45A6-B247-37454F8FD819}">
      <dgm:prSet/>
      <dgm:spPr/>
      <dgm:t>
        <a:bodyPr/>
        <a:lstStyle/>
        <a:p>
          <a:endParaRPr lang="uk-UA"/>
        </a:p>
      </dgm:t>
    </dgm:pt>
    <dgm:pt modelId="{DCA148DD-66DC-4678-83D0-EE18008F4B61}" type="sibTrans" cxnId="{05CAA4B0-30FF-45A6-B247-37454F8FD819}">
      <dgm:prSet/>
      <dgm:spPr/>
      <dgm:t>
        <a:bodyPr/>
        <a:lstStyle/>
        <a:p>
          <a:endParaRPr lang="uk-UA"/>
        </a:p>
      </dgm:t>
    </dgm:pt>
    <dgm:pt modelId="{85A804D9-2C5A-47AB-BA49-A56264D3DC24}">
      <dgm:prSet custT="1"/>
      <dgm:spPr/>
      <dgm:t>
        <a:bodyPr/>
        <a:lstStyle/>
        <a:p>
          <a:r>
            <a:rPr lang="uk-UA" sz="2000" dirty="0" smtClean="0"/>
            <a:t>Формувати розумову культуру, здатність застосовувати методи самовиховання, орієнтовані на систему індивідуальних, національних і загальнолюдських цінностей.</a:t>
          </a:r>
          <a:endParaRPr lang="uk-UA" sz="2000" dirty="0"/>
        </a:p>
      </dgm:t>
    </dgm:pt>
    <dgm:pt modelId="{8C5C0A6E-554A-4F71-A9FA-A379CFABDE86}" type="parTrans" cxnId="{070A449B-8B43-45DC-85BB-46FC53E07488}">
      <dgm:prSet/>
      <dgm:spPr/>
      <dgm:t>
        <a:bodyPr/>
        <a:lstStyle/>
        <a:p>
          <a:endParaRPr lang="uk-UA"/>
        </a:p>
      </dgm:t>
    </dgm:pt>
    <dgm:pt modelId="{CD87E0D0-FFE2-445E-8964-2344B68FCE1C}" type="sibTrans" cxnId="{070A449B-8B43-45DC-85BB-46FC53E07488}">
      <dgm:prSet/>
      <dgm:spPr/>
      <dgm:t>
        <a:bodyPr/>
        <a:lstStyle/>
        <a:p>
          <a:endParaRPr lang="uk-UA"/>
        </a:p>
      </dgm:t>
    </dgm:pt>
    <dgm:pt modelId="{96A2D442-B30C-4A1D-AAC8-EA7A455EEB00}" type="pres">
      <dgm:prSet presAssocID="{979F7337-5B4D-40EB-9A9D-50956AC5F8B5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C0E3214D-575E-4620-9281-125F792E13F9}" type="pres">
      <dgm:prSet presAssocID="{979F7337-5B4D-40EB-9A9D-50956AC5F8B5}" presName="cycle" presStyleCnt="0"/>
      <dgm:spPr/>
    </dgm:pt>
    <dgm:pt modelId="{F0A9F44F-1914-42ED-A117-702991375238}" type="pres">
      <dgm:prSet presAssocID="{979F7337-5B4D-40EB-9A9D-50956AC5F8B5}" presName="centerShape" presStyleCnt="0"/>
      <dgm:spPr/>
    </dgm:pt>
    <dgm:pt modelId="{8448ED8D-F95F-4B1B-8B7A-F4EFB677424F}" type="pres">
      <dgm:prSet presAssocID="{979F7337-5B4D-40EB-9A9D-50956AC5F8B5}" presName="connSite" presStyleLbl="node1" presStyleIdx="0" presStyleCnt="4"/>
      <dgm:spPr/>
    </dgm:pt>
    <dgm:pt modelId="{85277E0C-037B-4808-91BC-9704ECFFF4D4}" type="pres">
      <dgm:prSet presAssocID="{979F7337-5B4D-40EB-9A9D-50956AC5F8B5}" presName="visible" presStyleLbl="node1" presStyleIdx="0" presStyleCnt="4" custScaleX="324204" custLinFactX="85339" custLinFactNeighborX="100000" custLinFactNeighborY="11749"/>
      <dgm:spPr/>
    </dgm:pt>
    <dgm:pt modelId="{030A1BCA-27B7-41CB-80B9-57AFEA935BC9}" type="pres">
      <dgm:prSet presAssocID="{8C5C0A6E-554A-4F71-A9FA-A379CFABDE86}" presName="Name25" presStyleLbl="parChTrans1D1" presStyleIdx="0" presStyleCnt="3"/>
      <dgm:spPr/>
      <dgm:t>
        <a:bodyPr/>
        <a:lstStyle/>
        <a:p>
          <a:endParaRPr lang="uk-UA"/>
        </a:p>
      </dgm:t>
    </dgm:pt>
    <dgm:pt modelId="{561A5A7B-2B68-4366-B804-4050D4260C81}" type="pres">
      <dgm:prSet presAssocID="{85A804D9-2C5A-47AB-BA49-A56264D3DC24}" presName="node" presStyleCnt="0"/>
      <dgm:spPr/>
    </dgm:pt>
    <dgm:pt modelId="{BEFFCBB1-0D0D-4C79-89EB-7A8E784F689E}" type="pres">
      <dgm:prSet presAssocID="{85A804D9-2C5A-47AB-BA49-A56264D3DC24}" presName="parentNode" presStyleLbl="node1" presStyleIdx="1" presStyleCnt="4" custScaleX="1002920" custScaleY="368233" custLinFactX="-14577" custLinFactY="95534" custLinFactNeighborX="-100000" custLinFactNeighborY="100000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0647709-1992-4C81-8772-C0F19A82771D}" type="pres">
      <dgm:prSet presAssocID="{85A804D9-2C5A-47AB-BA49-A56264D3DC24}" presName="childNode" presStyleLbl="revTx" presStyleIdx="0" presStyleCnt="0">
        <dgm:presLayoutVars>
          <dgm:bulletEnabled val="1"/>
        </dgm:presLayoutVars>
      </dgm:prSet>
      <dgm:spPr/>
    </dgm:pt>
    <dgm:pt modelId="{15CEAAA4-D54B-41C8-B6D1-ED34D665B84B}" type="pres">
      <dgm:prSet presAssocID="{1D89E256-9452-484D-90F6-5E3BA1FD4BD1}" presName="Name25" presStyleLbl="parChTrans1D1" presStyleIdx="1" presStyleCnt="3"/>
      <dgm:spPr/>
      <dgm:t>
        <a:bodyPr/>
        <a:lstStyle/>
        <a:p>
          <a:endParaRPr lang="uk-UA"/>
        </a:p>
      </dgm:t>
    </dgm:pt>
    <dgm:pt modelId="{517BEA00-C267-418D-8B36-5E969E03357D}" type="pres">
      <dgm:prSet presAssocID="{AFD215E7-E7E4-4476-A39A-F84BF8734A0F}" presName="node" presStyleCnt="0"/>
      <dgm:spPr/>
    </dgm:pt>
    <dgm:pt modelId="{C40631DE-6C31-4DD9-8A61-1264306C2D03}" type="pres">
      <dgm:prSet presAssocID="{AFD215E7-E7E4-4476-A39A-F84BF8734A0F}" presName="parentNode" presStyleLbl="node1" presStyleIdx="2" presStyleCnt="4" custScaleX="1078808" custScaleY="312593" custLinFactNeighborX="68002" custLinFactNeighborY="-73609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1923D95-C281-4E54-840E-CFB43DA7703B}" type="pres">
      <dgm:prSet presAssocID="{AFD215E7-E7E4-4476-A39A-F84BF8734A0F}" presName="childNode" presStyleLbl="revTx" presStyleIdx="0" presStyleCnt="0">
        <dgm:presLayoutVars>
          <dgm:bulletEnabled val="1"/>
        </dgm:presLayoutVars>
      </dgm:prSet>
      <dgm:spPr/>
    </dgm:pt>
    <dgm:pt modelId="{1A829A8E-B0E7-4047-894F-8AA3E297A842}" type="pres">
      <dgm:prSet presAssocID="{ACA31616-0AF5-4DC3-833F-720DEE60C765}" presName="Name25" presStyleLbl="parChTrans1D1" presStyleIdx="2" presStyleCnt="3"/>
      <dgm:spPr/>
      <dgm:t>
        <a:bodyPr/>
        <a:lstStyle/>
        <a:p>
          <a:endParaRPr lang="uk-UA"/>
        </a:p>
      </dgm:t>
    </dgm:pt>
    <dgm:pt modelId="{1C1F8DF0-22F7-4C27-96BF-E6408EA684A7}" type="pres">
      <dgm:prSet presAssocID="{5976DA7A-BB26-41A8-B795-AD9D41C2C390}" presName="node" presStyleCnt="0"/>
      <dgm:spPr/>
    </dgm:pt>
    <dgm:pt modelId="{E88D57F9-0922-4A7A-B6DE-5896F4F5E48A}" type="pres">
      <dgm:prSet presAssocID="{5976DA7A-BB26-41A8-B795-AD9D41C2C390}" presName="parentNode" presStyleLbl="node1" presStyleIdx="3" presStyleCnt="4" custScaleX="1019488" custScaleY="585446" custLinFactY="-100000" custLinFactNeighborX="-3964" custLinFactNeighborY="-120588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AB42F25-DA24-4403-9A65-A00F463C4CCA}" type="pres">
      <dgm:prSet presAssocID="{5976DA7A-BB26-41A8-B795-AD9D41C2C390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070A449B-8B43-45DC-85BB-46FC53E07488}" srcId="{979F7337-5B4D-40EB-9A9D-50956AC5F8B5}" destId="{85A804D9-2C5A-47AB-BA49-A56264D3DC24}" srcOrd="0" destOrd="0" parTransId="{8C5C0A6E-554A-4F71-A9FA-A379CFABDE86}" sibTransId="{CD87E0D0-FFE2-445E-8964-2344B68FCE1C}"/>
    <dgm:cxn modelId="{DF49B534-5757-49A9-BA64-F47DEB511485}" type="presOf" srcId="{5976DA7A-BB26-41A8-B795-AD9D41C2C390}" destId="{E88D57F9-0922-4A7A-B6DE-5896F4F5E48A}" srcOrd="0" destOrd="0" presId="urn:microsoft.com/office/officeart/2005/8/layout/radial2"/>
    <dgm:cxn modelId="{05CAA4B0-30FF-45A6-B247-37454F8FD819}" srcId="{979F7337-5B4D-40EB-9A9D-50956AC5F8B5}" destId="{AFD215E7-E7E4-4476-A39A-F84BF8734A0F}" srcOrd="1" destOrd="0" parTransId="{1D89E256-9452-484D-90F6-5E3BA1FD4BD1}" sibTransId="{DCA148DD-66DC-4678-83D0-EE18008F4B61}"/>
    <dgm:cxn modelId="{BD789EA2-D384-4DFD-B100-24BB609FD334}" type="presOf" srcId="{85A804D9-2C5A-47AB-BA49-A56264D3DC24}" destId="{BEFFCBB1-0D0D-4C79-89EB-7A8E784F689E}" srcOrd="0" destOrd="0" presId="urn:microsoft.com/office/officeart/2005/8/layout/radial2"/>
    <dgm:cxn modelId="{BF84BD48-DE93-45CA-8C31-C6153D74F8A2}" type="presOf" srcId="{979F7337-5B4D-40EB-9A9D-50956AC5F8B5}" destId="{96A2D442-B30C-4A1D-AAC8-EA7A455EEB00}" srcOrd="0" destOrd="0" presId="urn:microsoft.com/office/officeart/2005/8/layout/radial2"/>
    <dgm:cxn modelId="{9208B33E-2AE5-4CD5-9662-719716731FDF}" type="presOf" srcId="{1D89E256-9452-484D-90F6-5E3BA1FD4BD1}" destId="{15CEAAA4-D54B-41C8-B6D1-ED34D665B84B}" srcOrd="0" destOrd="0" presId="urn:microsoft.com/office/officeart/2005/8/layout/radial2"/>
    <dgm:cxn modelId="{62B50F7B-C899-43C9-BA06-6AB5E51E3EC1}" srcId="{979F7337-5B4D-40EB-9A9D-50956AC5F8B5}" destId="{5976DA7A-BB26-41A8-B795-AD9D41C2C390}" srcOrd="2" destOrd="0" parTransId="{ACA31616-0AF5-4DC3-833F-720DEE60C765}" sibTransId="{7F4AFEB1-86EB-4FC4-9965-93A20059B72B}"/>
    <dgm:cxn modelId="{8B258C4B-BA46-4C94-B033-C077684E7022}" type="presOf" srcId="{AFD215E7-E7E4-4476-A39A-F84BF8734A0F}" destId="{C40631DE-6C31-4DD9-8A61-1264306C2D03}" srcOrd="0" destOrd="0" presId="urn:microsoft.com/office/officeart/2005/8/layout/radial2"/>
    <dgm:cxn modelId="{3180E31A-F90F-45DA-BB52-58109ED6D50E}" type="presOf" srcId="{8C5C0A6E-554A-4F71-A9FA-A379CFABDE86}" destId="{030A1BCA-27B7-41CB-80B9-57AFEA935BC9}" srcOrd="0" destOrd="0" presId="urn:microsoft.com/office/officeart/2005/8/layout/radial2"/>
    <dgm:cxn modelId="{F89C8A55-3054-418E-8193-26A2F12C4AB7}" type="presOf" srcId="{ACA31616-0AF5-4DC3-833F-720DEE60C765}" destId="{1A829A8E-B0E7-4047-894F-8AA3E297A842}" srcOrd="0" destOrd="0" presId="urn:microsoft.com/office/officeart/2005/8/layout/radial2"/>
    <dgm:cxn modelId="{306241C9-D3A9-4D04-8BC2-5AC79208684F}" type="presParOf" srcId="{96A2D442-B30C-4A1D-AAC8-EA7A455EEB00}" destId="{C0E3214D-575E-4620-9281-125F792E13F9}" srcOrd="0" destOrd="0" presId="urn:microsoft.com/office/officeart/2005/8/layout/radial2"/>
    <dgm:cxn modelId="{12FB3CC2-84ED-47C3-9725-1EC871039385}" type="presParOf" srcId="{C0E3214D-575E-4620-9281-125F792E13F9}" destId="{F0A9F44F-1914-42ED-A117-702991375238}" srcOrd="0" destOrd="0" presId="urn:microsoft.com/office/officeart/2005/8/layout/radial2"/>
    <dgm:cxn modelId="{6ACA1640-E5F3-42FA-BC23-B8C916E672C5}" type="presParOf" srcId="{F0A9F44F-1914-42ED-A117-702991375238}" destId="{8448ED8D-F95F-4B1B-8B7A-F4EFB677424F}" srcOrd="0" destOrd="0" presId="urn:microsoft.com/office/officeart/2005/8/layout/radial2"/>
    <dgm:cxn modelId="{95E27613-C001-4EB7-89B4-173080AA2845}" type="presParOf" srcId="{F0A9F44F-1914-42ED-A117-702991375238}" destId="{85277E0C-037B-4808-91BC-9704ECFFF4D4}" srcOrd="1" destOrd="0" presId="urn:microsoft.com/office/officeart/2005/8/layout/radial2"/>
    <dgm:cxn modelId="{D80B178A-D316-4CF4-9228-96769477E5C0}" type="presParOf" srcId="{C0E3214D-575E-4620-9281-125F792E13F9}" destId="{030A1BCA-27B7-41CB-80B9-57AFEA935BC9}" srcOrd="1" destOrd="0" presId="urn:microsoft.com/office/officeart/2005/8/layout/radial2"/>
    <dgm:cxn modelId="{FA5FAE76-730C-4336-9B2B-420D481B1548}" type="presParOf" srcId="{C0E3214D-575E-4620-9281-125F792E13F9}" destId="{561A5A7B-2B68-4366-B804-4050D4260C81}" srcOrd="2" destOrd="0" presId="urn:microsoft.com/office/officeart/2005/8/layout/radial2"/>
    <dgm:cxn modelId="{D7A333F7-9244-45B5-849C-A00F8F6BB5FC}" type="presParOf" srcId="{561A5A7B-2B68-4366-B804-4050D4260C81}" destId="{BEFFCBB1-0D0D-4C79-89EB-7A8E784F689E}" srcOrd="0" destOrd="0" presId="urn:microsoft.com/office/officeart/2005/8/layout/radial2"/>
    <dgm:cxn modelId="{65BBB3CE-296C-42E9-816E-601EC95944C3}" type="presParOf" srcId="{561A5A7B-2B68-4366-B804-4050D4260C81}" destId="{B0647709-1992-4C81-8772-C0F19A82771D}" srcOrd="1" destOrd="0" presId="urn:microsoft.com/office/officeart/2005/8/layout/radial2"/>
    <dgm:cxn modelId="{C162BFB5-079A-4AE8-B985-06CF16AA7DFB}" type="presParOf" srcId="{C0E3214D-575E-4620-9281-125F792E13F9}" destId="{15CEAAA4-D54B-41C8-B6D1-ED34D665B84B}" srcOrd="3" destOrd="0" presId="urn:microsoft.com/office/officeart/2005/8/layout/radial2"/>
    <dgm:cxn modelId="{3F2DC4F9-3F85-4730-AD85-FD9D9C81CEBF}" type="presParOf" srcId="{C0E3214D-575E-4620-9281-125F792E13F9}" destId="{517BEA00-C267-418D-8B36-5E969E03357D}" srcOrd="4" destOrd="0" presId="urn:microsoft.com/office/officeart/2005/8/layout/radial2"/>
    <dgm:cxn modelId="{46C503B5-989E-400B-AA94-249B229DC703}" type="presParOf" srcId="{517BEA00-C267-418D-8B36-5E969E03357D}" destId="{C40631DE-6C31-4DD9-8A61-1264306C2D03}" srcOrd="0" destOrd="0" presId="urn:microsoft.com/office/officeart/2005/8/layout/radial2"/>
    <dgm:cxn modelId="{AD77F00D-33FC-4D27-A2D4-EFA1698888C5}" type="presParOf" srcId="{517BEA00-C267-418D-8B36-5E969E03357D}" destId="{F1923D95-C281-4E54-840E-CFB43DA7703B}" srcOrd="1" destOrd="0" presId="urn:microsoft.com/office/officeart/2005/8/layout/radial2"/>
    <dgm:cxn modelId="{5257B69C-0EA6-4B49-B7D6-ECFA9CC555F0}" type="presParOf" srcId="{C0E3214D-575E-4620-9281-125F792E13F9}" destId="{1A829A8E-B0E7-4047-894F-8AA3E297A842}" srcOrd="5" destOrd="0" presId="urn:microsoft.com/office/officeart/2005/8/layout/radial2"/>
    <dgm:cxn modelId="{F429DEBB-92D5-40DB-925B-A291EC88FABC}" type="presParOf" srcId="{C0E3214D-575E-4620-9281-125F792E13F9}" destId="{1C1F8DF0-22F7-4C27-96BF-E6408EA684A7}" srcOrd="6" destOrd="0" presId="urn:microsoft.com/office/officeart/2005/8/layout/radial2"/>
    <dgm:cxn modelId="{5F741ECE-ABC0-4B57-8351-A3EEAFE26C4B}" type="presParOf" srcId="{1C1F8DF0-22F7-4C27-96BF-E6408EA684A7}" destId="{E88D57F9-0922-4A7A-B6DE-5896F4F5E48A}" srcOrd="0" destOrd="0" presId="urn:microsoft.com/office/officeart/2005/8/layout/radial2"/>
    <dgm:cxn modelId="{F877855A-E0E1-4901-BAAD-D942B73B8839}" type="presParOf" srcId="{1C1F8DF0-22F7-4C27-96BF-E6408EA684A7}" destId="{8AB42F25-DA24-4403-9A65-A00F463C4CCA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A053457-BFEC-4A12-A6BB-955C4BDEC1C8}" type="doc">
      <dgm:prSet loTypeId="urn:microsoft.com/office/officeart/2005/8/layout/radial5" loCatId="relationship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uk-UA"/>
        </a:p>
      </dgm:t>
    </dgm:pt>
    <dgm:pt modelId="{E22896EE-00A9-4B38-82AD-332FA4FFBD13}">
      <dgm:prSet phldrT="[Текст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uk-UA" sz="2400" dirty="0" smtClean="0">
              <a:latin typeface="Times New Roman" pitchFamily="18" charset="0"/>
              <a:cs typeface="Times New Roman" pitchFamily="18" charset="0"/>
            </a:rPr>
            <a:t>Сучасний урок – мистецтво поєднання методик та прийомів</a:t>
          </a:r>
          <a:endParaRPr lang="uk-UA" sz="2400" dirty="0">
            <a:latin typeface="Times New Roman" pitchFamily="18" charset="0"/>
            <a:cs typeface="Times New Roman" pitchFamily="18" charset="0"/>
          </a:endParaRPr>
        </a:p>
      </dgm:t>
    </dgm:pt>
    <dgm:pt modelId="{50222C20-7D43-44E1-86C0-B013BE835552}" type="parTrans" cxnId="{7763714F-596E-4BCB-937A-62C6B484B7CF}">
      <dgm:prSet/>
      <dgm:spPr/>
      <dgm:t>
        <a:bodyPr/>
        <a:lstStyle/>
        <a:p>
          <a:endParaRPr lang="uk-UA"/>
        </a:p>
      </dgm:t>
    </dgm:pt>
    <dgm:pt modelId="{ACF85C9B-7CEE-43D2-8F86-498FE37C3206}" type="sibTrans" cxnId="{7763714F-596E-4BCB-937A-62C6B484B7CF}">
      <dgm:prSet/>
      <dgm:spPr/>
      <dgm:t>
        <a:bodyPr/>
        <a:lstStyle/>
        <a:p>
          <a:endParaRPr lang="uk-UA"/>
        </a:p>
      </dgm:t>
    </dgm:pt>
    <dgm:pt modelId="{5D1E2EE2-4F04-4B6F-860B-748AED6A1F3D}">
      <dgm:prSet phldrT="[Текст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uk-UA" sz="3200" dirty="0" smtClean="0">
              <a:latin typeface="Times New Roman" pitchFamily="18" charset="0"/>
              <a:cs typeface="Times New Roman" pitchFamily="18" charset="0"/>
            </a:rPr>
            <a:t>проект</a:t>
          </a:r>
          <a:endParaRPr lang="uk-UA" sz="3200" dirty="0">
            <a:latin typeface="Times New Roman" pitchFamily="18" charset="0"/>
            <a:cs typeface="Times New Roman" pitchFamily="18" charset="0"/>
          </a:endParaRPr>
        </a:p>
      </dgm:t>
    </dgm:pt>
    <dgm:pt modelId="{F2780557-DE33-4DAD-A1B0-4AD252F74F80}" type="parTrans" cxnId="{066D9DC6-1A36-47AC-8D2B-063DE307C7EF}">
      <dgm:prSet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uk-UA"/>
        </a:p>
      </dgm:t>
    </dgm:pt>
    <dgm:pt modelId="{F6CB98FE-9402-45F3-A894-77D857E85C59}" type="sibTrans" cxnId="{066D9DC6-1A36-47AC-8D2B-063DE307C7EF}">
      <dgm:prSet/>
      <dgm:spPr/>
      <dgm:t>
        <a:bodyPr/>
        <a:lstStyle/>
        <a:p>
          <a:endParaRPr lang="uk-UA"/>
        </a:p>
      </dgm:t>
    </dgm:pt>
    <dgm:pt modelId="{0594B115-D559-4443-A225-3DDCC1CF3E0D}">
      <dgm:prSet phldrT="[Текст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uk-UA" sz="2800" dirty="0" smtClean="0">
              <a:latin typeface="Times New Roman" pitchFamily="18" charset="0"/>
              <a:cs typeface="Times New Roman" pitchFamily="18" charset="0"/>
            </a:rPr>
            <a:t>робота в парах</a:t>
          </a:r>
          <a:endParaRPr lang="uk-UA" sz="2800" dirty="0">
            <a:latin typeface="Times New Roman" pitchFamily="18" charset="0"/>
            <a:cs typeface="Times New Roman" pitchFamily="18" charset="0"/>
          </a:endParaRPr>
        </a:p>
      </dgm:t>
    </dgm:pt>
    <dgm:pt modelId="{B51A0AE0-BBE4-4F10-8F08-8320A658D644}" type="parTrans" cxnId="{B598EDE6-BFE2-4BE4-A42E-07449F70D510}">
      <dgm:prSet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uk-UA"/>
        </a:p>
      </dgm:t>
    </dgm:pt>
    <dgm:pt modelId="{8AE94319-3889-4DE5-A9E4-926081B01262}" type="sibTrans" cxnId="{B598EDE6-BFE2-4BE4-A42E-07449F70D510}">
      <dgm:prSet/>
      <dgm:spPr/>
      <dgm:t>
        <a:bodyPr/>
        <a:lstStyle/>
        <a:p>
          <a:endParaRPr lang="uk-UA"/>
        </a:p>
      </dgm:t>
    </dgm:pt>
    <dgm:pt modelId="{D251F914-3D22-47D1-BBC0-698804154C7D}">
      <dgm:prSet phldrT="[Текст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uk-UA" sz="2800" dirty="0" smtClean="0">
              <a:latin typeface="Times New Roman" pitchFamily="18" charset="0"/>
              <a:cs typeface="Times New Roman" pitchFamily="18" charset="0"/>
            </a:rPr>
            <a:t>сенкан</a:t>
          </a:r>
          <a:endParaRPr lang="uk-UA" sz="2800" dirty="0">
            <a:latin typeface="Times New Roman" pitchFamily="18" charset="0"/>
            <a:cs typeface="Times New Roman" pitchFamily="18" charset="0"/>
          </a:endParaRPr>
        </a:p>
      </dgm:t>
    </dgm:pt>
    <dgm:pt modelId="{CFE3730B-0CD4-4387-8E86-B3F4951A2B57}" type="parTrans" cxnId="{772D141A-A015-4956-8E3B-D5903FFBD02A}">
      <dgm:prSet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uk-UA"/>
        </a:p>
      </dgm:t>
    </dgm:pt>
    <dgm:pt modelId="{C577813B-EE8B-4D43-95EF-B971812D4042}" type="sibTrans" cxnId="{772D141A-A015-4956-8E3B-D5903FFBD02A}">
      <dgm:prSet/>
      <dgm:spPr/>
      <dgm:t>
        <a:bodyPr/>
        <a:lstStyle/>
        <a:p>
          <a:endParaRPr lang="uk-UA"/>
        </a:p>
      </dgm:t>
    </dgm:pt>
    <dgm:pt modelId="{7D25E4E1-CDE3-4632-97A2-FDFECE1404AB}">
      <dgm:prSet phldrT="[Текст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uk-UA" sz="2800" dirty="0" smtClean="0">
              <a:latin typeface="Times New Roman" pitchFamily="18" charset="0"/>
              <a:cs typeface="Times New Roman" pitchFamily="18" charset="0"/>
            </a:rPr>
            <a:t>займи позицію</a:t>
          </a:r>
          <a:endParaRPr lang="uk-UA" sz="2800" dirty="0">
            <a:latin typeface="Times New Roman" pitchFamily="18" charset="0"/>
            <a:cs typeface="Times New Roman" pitchFamily="18" charset="0"/>
          </a:endParaRPr>
        </a:p>
      </dgm:t>
    </dgm:pt>
    <dgm:pt modelId="{64F2B4E5-CD83-400A-A308-EB114967DFB7}" type="parTrans" cxnId="{B150D7EF-E502-4BA8-854E-3BFAB94ABA0F}">
      <dgm:prSet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uk-UA"/>
        </a:p>
      </dgm:t>
    </dgm:pt>
    <dgm:pt modelId="{4547574D-8E32-4FEA-8678-AAE7580616D1}" type="sibTrans" cxnId="{B150D7EF-E502-4BA8-854E-3BFAB94ABA0F}">
      <dgm:prSet/>
      <dgm:spPr/>
      <dgm:t>
        <a:bodyPr/>
        <a:lstStyle/>
        <a:p>
          <a:endParaRPr lang="uk-UA"/>
        </a:p>
      </dgm:t>
    </dgm:pt>
    <dgm:pt modelId="{3671BAF4-7A86-4BC6-AACB-0FEF3E447378}">
      <dgm:prSet phldrT="[Текст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uk-UA" sz="2800" dirty="0" smtClean="0">
              <a:latin typeface="Times New Roman" pitchFamily="18" charset="0"/>
              <a:cs typeface="Times New Roman" pitchFamily="18" charset="0"/>
            </a:rPr>
            <a:t>робота в групах</a:t>
          </a:r>
          <a:endParaRPr lang="uk-UA" sz="2800" dirty="0">
            <a:latin typeface="Times New Roman" pitchFamily="18" charset="0"/>
            <a:cs typeface="Times New Roman" pitchFamily="18" charset="0"/>
          </a:endParaRPr>
        </a:p>
      </dgm:t>
    </dgm:pt>
    <dgm:pt modelId="{26FAEA9E-8377-4242-A185-DE8DB09C7F53}" type="parTrans" cxnId="{967097CB-8F70-4573-A227-FDFFB4189D8C}">
      <dgm:prSet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uk-UA"/>
        </a:p>
      </dgm:t>
    </dgm:pt>
    <dgm:pt modelId="{C3856874-E045-462C-8EB8-D89E31F9D10E}" type="sibTrans" cxnId="{967097CB-8F70-4573-A227-FDFFB4189D8C}">
      <dgm:prSet/>
      <dgm:spPr/>
      <dgm:t>
        <a:bodyPr/>
        <a:lstStyle/>
        <a:p>
          <a:endParaRPr lang="uk-UA"/>
        </a:p>
      </dgm:t>
    </dgm:pt>
    <dgm:pt modelId="{1916B35F-774D-4CC7-8898-BD3AC44B86F5}">
      <dgm:prSet phldrT="[Текст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uk-UA" sz="2800" dirty="0" smtClean="0">
              <a:latin typeface="Times New Roman" pitchFamily="18" charset="0"/>
              <a:cs typeface="Times New Roman" pitchFamily="18" charset="0"/>
            </a:rPr>
            <a:t>мозковий штурм</a:t>
          </a:r>
          <a:endParaRPr lang="uk-UA" sz="2800" dirty="0">
            <a:latin typeface="Times New Roman" pitchFamily="18" charset="0"/>
            <a:cs typeface="Times New Roman" pitchFamily="18" charset="0"/>
          </a:endParaRPr>
        </a:p>
      </dgm:t>
    </dgm:pt>
    <dgm:pt modelId="{2739C84B-7B53-443C-80C8-20F0E344BCDC}" type="parTrans" cxnId="{9A7D89A3-149C-4F8A-8CDE-7D4E9194D991}">
      <dgm:prSet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uk-UA"/>
        </a:p>
      </dgm:t>
    </dgm:pt>
    <dgm:pt modelId="{8172AA95-078F-4188-A517-A9C1500E16DF}" type="sibTrans" cxnId="{9A7D89A3-149C-4F8A-8CDE-7D4E9194D991}">
      <dgm:prSet/>
      <dgm:spPr/>
      <dgm:t>
        <a:bodyPr/>
        <a:lstStyle/>
        <a:p>
          <a:endParaRPr lang="uk-UA"/>
        </a:p>
      </dgm:t>
    </dgm:pt>
    <dgm:pt modelId="{09F99CC3-52F3-4DBD-8EEA-3A1AF6216805}">
      <dgm:prSet phldrT="[Текст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uk-UA" sz="2800" dirty="0" smtClean="0">
              <a:latin typeface="Times New Roman" pitchFamily="18" charset="0"/>
              <a:cs typeface="Times New Roman" pitchFamily="18" charset="0"/>
            </a:rPr>
            <a:t>мікрофон</a:t>
          </a:r>
          <a:endParaRPr lang="uk-UA" sz="2800" dirty="0">
            <a:latin typeface="Times New Roman" pitchFamily="18" charset="0"/>
            <a:cs typeface="Times New Roman" pitchFamily="18" charset="0"/>
          </a:endParaRPr>
        </a:p>
      </dgm:t>
    </dgm:pt>
    <dgm:pt modelId="{62B2426E-8C43-4D13-A723-9D6215325248}" type="parTrans" cxnId="{3D758541-0499-478C-AE48-240FB6DCE606}">
      <dgm:prSet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uk-UA"/>
        </a:p>
      </dgm:t>
    </dgm:pt>
    <dgm:pt modelId="{53F272C7-C755-4A50-A0B7-271EDAC54F03}" type="sibTrans" cxnId="{3D758541-0499-478C-AE48-240FB6DCE606}">
      <dgm:prSet/>
      <dgm:spPr/>
      <dgm:t>
        <a:bodyPr/>
        <a:lstStyle/>
        <a:p>
          <a:endParaRPr lang="uk-UA"/>
        </a:p>
      </dgm:t>
    </dgm:pt>
    <dgm:pt modelId="{71E14279-BBC8-4330-A5E0-6F57BDA9E8EC}">
      <dgm:prSet phldrT="[Текст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uk-UA" sz="2200" dirty="0" smtClean="0">
              <a:latin typeface="Times New Roman" pitchFamily="18" charset="0"/>
              <a:cs typeface="Times New Roman" pitchFamily="18" charset="0"/>
            </a:rPr>
            <a:t>асоціативний </a:t>
          </a:r>
        </a:p>
        <a:p>
          <a:r>
            <a:rPr lang="uk-UA" sz="2200" dirty="0" smtClean="0">
              <a:latin typeface="Times New Roman" pitchFamily="18" charset="0"/>
              <a:cs typeface="Times New Roman" pitchFamily="18" charset="0"/>
            </a:rPr>
            <a:t>кущ</a:t>
          </a:r>
          <a:endParaRPr lang="uk-UA" sz="2200" dirty="0">
            <a:latin typeface="Times New Roman" pitchFamily="18" charset="0"/>
            <a:cs typeface="Times New Roman" pitchFamily="18" charset="0"/>
          </a:endParaRPr>
        </a:p>
      </dgm:t>
    </dgm:pt>
    <dgm:pt modelId="{9D4A5B70-F731-4E70-8BBB-E938E349CDC1}" type="parTrans" cxnId="{498C112C-2BED-4891-9E76-204DFE2D6A44}">
      <dgm:prSet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uk-UA"/>
        </a:p>
      </dgm:t>
    </dgm:pt>
    <dgm:pt modelId="{A5490514-1177-42BF-91F6-67A4461C6DCF}" type="sibTrans" cxnId="{498C112C-2BED-4891-9E76-204DFE2D6A44}">
      <dgm:prSet/>
      <dgm:spPr/>
      <dgm:t>
        <a:bodyPr/>
        <a:lstStyle/>
        <a:p>
          <a:endParaRPr lang="uk-UA"/>
        </a:p>
      </dgm:t>
    </dgm:pt>
    <dgm:pt modelId="{7B6FD463-7F65-4251-B6B3-6942F93CC54E}">
      <dgm:prSet phldrT="[Текст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uk-UA" sz="2200" dirty="0" smtClean="0">
              <a:latin typeface="Times New Roman" pitchFamily="18" charset="0"/>
              <a:cs typeface="Times New Roman" pitchFamily="18" charset="0"/>
            </a:rPr>
            <a:t>мультимедійна</a:t>
          </a:r>
        </a:p>
        <a:p>
          <a:r>
            <a:rPr lang="uk-UA" sz="2200" dirty="0" smtClean="0">
              <a:latin typeface="Times New Roman" pitchFamily="18" charset="0"/>
              <a:cs typeface="Times New Roman" pitchFamily="18" charset="0"/>
            </a:rPr>
            <a:t>презентація</a:t>
          </a:r>
          <a:endParaRPr lang="uk-UA" sz="2200" dirty="0">
            <a:latin typeface="Times New Roman" pitchFamily="18" charset="0"/>
            <a:cs typeface="Times New Roman" pitchFamily="18" charset="0"/>
          </a:endParaRPr>
        </a:p>
      </dgm:t>
    </dgm:pt>
    <dgm:pt modelId="{3831ADA5-0F0A-4274-967C-AAA8F1A4C596}" type="parTrans" cxnId="{37FD727A-B968-488D-B0DD-B982990F2E06}">
      <dgm:prSet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uk-UA"/>
        </a:p>
      </dgm:t>
    </dgm:pt>
    <dgm:pt modelId="{3846B361-5F6F-41A4-9498-AFEB3F044D8B}" type="sibTrans" cxnId="{37FD727A-B968-488D-B0DD-B982990F2E06}">
      <dgm:prSet/>
      <dgm:spPr/>
      <dgm:t>
        <a:bodyPr/>
        <a:lstStyle/>
        <a:p>
          <a:endParaRPr lang="uk-UA"/>
        </a:p>
      </dgm:t>
    </dgm:pt>
    <dgm:pt modelId="{AAF3D57A-1A91-45E9-9DF0-EC4A040D4CE6}" type="pres">
      <dgm:prSet presAssocID="{0A053457-BFEC-4A12-A6BB-955C4BDEC1C8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E0969941-0C7B-4CB5-B965-B387A76468AF}" type="pres">
      <dgm:prSet presAssocID="{E22896EE-00A9-4B38-82AD-332FA4FFBD13}" presName="centerShape" presStyleLbl="node0" presStyleIdx="0" presStyleCnt="1" custScaleX="223255" custScaleY="189799"/>
      <dgm:spPr/>
      <dgm:t>
        <a:bodyPr/>
        <a:lstStyle/>
        <a:p>
          <a:endParaRPr lang="uk-UA"/>
        </a:p>
      </dgm:t>
    </dgm:pt>
    <dgm:pt modelId="{7C40FB73-19AC-49C0-9F14-730CC65DE549}" type="pres">
      <dgm:prSet presAssocID="{F2780557-DE33-4DAD-A1B0-4AD252F74F80}" presName="parTrans" presStyleLbl="sibTrans2D1" presStyleIdx="0" presStyleCnt="9"/>
      <dgm:spPr/>
      <dgm:t>
        <a:bodyPr/>
        <a:lstStyle/>
        <a:p>
          <a:endParaRPr lang="uk-UA"/>
        </a:p>
      </dgm:t>
    </dgm:pt>
    <dgm:pt modelId="{E2AD290A-B85C-448D-BE68-268D42C46C41}" type="pres">
      <dgm:prSet presAssocID="{F2780557-DE33-4DAD-A1B0-4AD252F74F80}" presName="connectorText" presStyleLbl="sibTrans2D1" presStyleIdx="0" presStyleCnt="9"/>
      <dgm:spPr/>
      <dgm:t>
        <a:bodyPr/>
        <a:lstStyle/>
        <a:p>
          <a:endParaRPr lang="uk-UA"/>
        </a:p>
      </dgm:t>
    </dgm:pt>
    <dgm:pt modelId="{8D929F10-7977-4433-B802-9914B867F1E0}" type="pres">
      <dgm:prSet presAssocID="{5D1E2EE2-4F04-4B6F-860B-748AED6A1F3D}" presName="node" presStyleLbl="node1" presStyleIdx="0" presStyleCnt="9" custScaleX="128155" custScaleY="122415" custRadScaleRad="90413" custRadScaleInc="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F8B63A4-A883-4504-A93A-B7FF295E3B64}" type="pres">
      <dgm:prSet presAssocID="{B51A0AE0-BBE4-4F10-8F08-8320A658D644}" presName="parTrans" presStyleLbl="sibTrans2D1" presStyleIdx="1" presStyleCnt="9" custScaleX="111344" custLinFactNeighborX="12015" custLinFactNeighborY="26114"/>
      <dgm:spPr/>
      <dgm:t>
        <a:bodyPr/>
        <a:lstStyle/>
        <a:p>
          <a:endParaRPr lang="uk-UA"/>
        </a:p>
      </dgm:t>
    </dgm:pt>
    <dgm:pt modelId="{AC70798A-C1A9-4650-A4B4-7DE837A408CE}" type="pres">
      <dgm:prSet presAssocID="{B51A0AE0-BBE4-4F10-8F08-8320A658D644}" presName="connectorText" presStyleLbl="sibTrans2D1" presStyleIdx="1" presStyleCnt="9"/>
      <dgm:spPr/>
      <dgm:t>
        <a:bodyPr/>
        <a:lstStyle/>
        <a:p>
          <a:endParaRPr lang="uk-UA"/>
        </a:p>
      </dgm:t>
    </dgm:pt>
    <dgm:pt modelId="{7DC0F8F3-217C-4A51-B1E2-4D8941B0CA46}" type="pres">
      <dgm:prSet presAssocID="{0594B115-D559-4443-A225-3DDCC1CF3E0D}" presName="node" presStyleLbl="node1" presStyleIdx="1" presStyleCnt="9" custScaleX="132822" custScaleY="109702" custRadScaleRad="100880" custRadScaleInc="7568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9A5E555-37DD-490C-8E2B-BEECC9BCD375}" type="pres">
      <dgm:prSet presAssocID="{CFE3730B-0CD4-4387-8E86-B3F4951A2B57}" presName="parTrans" presStyleLbl="sibTrans2D1" presStyleIdx="2" presStyleCnt="9"/>
      <dgm:spPr/>
      <dgm:t>
        <a:bodyPr/>
        <a:lstStyle/>
        <a:p>
          <a:endParaRPr lang="uk-UA"/>
        </a:p>
      </dgm:t>
    </dgm:pt>
    <dgm:pt modelId="{38DCA905-D0B3-42E8-935A-B91A5B6E0BF7}" type="pres">
      <dgm:prSet presAssocID="{CFE3730B-0CD4-4387-8E86-B3F4951A2B57}" presName="connectorText" presStyleLbl="sibTrans2D1" presStyleIdx="2" presStyleCnt="9"/>
      <dgm:spPr/>
      <dgm:t>
        <a:bodyPr/>
        <a:lstStyle/>
        <a:p>
          <a:endParaRPr lang="uk-UA"/>
        </a:p>
      </dgm:t>
    </dgm:pt>
    <dgm:pt modelId="{E6E04EF6-DC6A-43CE-AD1F-9A857C26F51A}" type="pres">
      <dgm:prSet presAssocID="{D251F914-3D22-47D1-BBC0-698804154C7D}" presName="node" presStyleLbl="node1" presStyleIdx="2" presStyleCnt="9" custScaleX="125785" custScaleY="12955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2E811A8-2786-4599-B4F1-B41AD058A363}" type="pres">
      <dgm:prSet presAssocID="{64F2B4E5-CD83-400A-A308-EB114967DFB7}" presName="parTrans" presStyleLbl="sibTrans2D1" presStyleIdx="3" presStyleCnt="9"/>
      <dgm:spPr/>
      <dgm:t>
        <a:bodyPr/>
        <a:lstStyle/>
        <a:p>
          <a:endParaRPr lang="uk-UA"/>
        </a:p>
      </dgm:t>
    </dgm:pt>
    <dgm:pt modelId="{54C52DE1-DD66-4B18-8BFE-3C17070B7D17}" type="pres">
      <dgm:prSet presAssocID="{64F2B4E5-CD83-400A-A308-EB114967DFB7}" presName="connectorText" presStyleLbl="sibTrans2D1" presStyleIdx="3" presStyleCnt="9"/>
      <dgm:spPr/>
      <dgm:t>
        <a:bodyPr/>
        <a:lstStyle/>
        <a:p>
          <a:endParaRPr lang="uk-UA"/>
        </a:p>
      </dgm:t>
    </dgm:pt>
    <dgm:pt modelId="{C9E3A6A8-70F9-4E3F-AE44-72B70C420C4D}" type="pres">
      <dgm:prSet presAssocID="{7D25E4E1-CDE3-4632-97A2-FDFECE1404AB}" presName="node" presStyleLbl="node1" presStyleIdx="3" presStyleCnt="9" custScaleX="144123" custScaleY="12112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4EE6EFE-796C-4079-8CC4-DF386F18EB7A}" type="pres">
      <dgm:prSet presAssocID="{2739C84B-7B53-443C-80C8-20F0E344BCDC}" presName="parTrans" presStyleLbl="sibTrans2D1" presStyleIdx="4" presStyleCnt="9"/>
      <dgm:spPr/>
      <dgm:t>
        <a:bodyPr/>
        <a:lstStyle/>
        <a:p>
          <a:endParaRPr lang="uk-UA"/>
        </a:p>
      </dgm:t>
    </dgm:pt>
    <dgm:pt modelId="{92D07EE7-B3E7-4F09-A40A-DBAEBEA4A69A}" type="pres">
      <dgm:prSet presAssocID="{2739C84B-7B53-443C-80C8-20F0E344BCDC}" presName="connectorText" presStyleLbl="sibTrans2D1" presStyleIdx="4" presStyleCnt="9"/>
      <dgm:spPr/>
      <dgm:t>
        <a:bodyPr/>
        <a:lstStyle/>
        <a:p>
          <a:endParaRPr lang="uk-UA"/>
        </a:p>
      </dgm:t>
    </dgm:pt>
    <dgm:pt modelId="{918FDD6D-9C11-4A83-B652-1B4006293028}" type="pres">
      <dgm:prSet presAssocID="{1916B35F-774D-4CC7-8898-BD3AC44B86F5}" presName="node" presStyleLbl="node1" presStyleIdx="4" presStyleCnt="9" custScaleX="155418" custScaleY="120277" custRadScaleRad="93676" custRadScaleInc="439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85A6D0A-4FFF-4157-8AC0-02F64709EEC3}" type="pres">
      <dgm:prSet presAssocID="{62B2426E-8C43-4D13-A723-9D6215325248}" presName="parTrans" presStyleLbl="sibTrans2D1" presStyleIdx="5" presStyleCnt="9"/>
      <dgm:spPr/>
      <dgm:t>
        <a:bodyPr/>
        <a:lstStyle/>
        <a:p>
          <a:endParaRPr lang="uk-UA"/>
        </a:p>
      </dgm:t>
    </dgm:pt>
    <dgm:pt modelId="{C3399891-352F-4503-97EF-7B13A1547028}" type="pres">
      <dgm:prSet presAssocID="{62B2426E-8C43-4D13-A723-9D6215325248}" presName="connectorText" presStyleLbl="sibTrans2D1" presStyleIdx="5" presStyleCnt="9"/>
      <dgm:spPr/>
      <dgm:t>
        <a:bodyPr/>
        <a:lstStyle/>
        <a:p>
          <a:endParaRPr lang="uk-UA"/>
        </a:p>
      </dgm:t>
    </dgm:pt>
    <dgm:pt modelId="{40A1445D-DFF6-4B69-BE77-87F359E704C5}" type="pres">
      <dgm:prSet presAssocID="{09F99CC3-52F3-4DBD-8EEA-3A1AF6216805}" presName="node" presStyleLbl="node1" presStyleIdx="5" presStyleCnt="9" custScaleX="152818" custScaleY="110139" custRadScaleRad="93250" custRadScaleInc="5403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08BFB1F-0A9D-46CD-93FD-C95432693C60}" type="pres">
      <dgm:prSet presAssocID="{9D4A5B70-F731-4E70-8BBB-E938E349CDC1}" presName="parTrans" presStyleLbl="sibTrans2D1" presStyleIdx="6" presStyleCnt="9"/>
      <dgm:spPr/>
      <dgm:t>
        <a:bodyPr/>
        <a:lstStyle/>
        <a:p>
          <a:endParaRPr lang="uk-UA"/>
        </a:p>
      </dgm:t>
    </dgm:pt>
    <dgm:pt modelId="{2DFE31D7-A51C-4D70-91FD-257483A13159}" type="pres">
      <dgm:prSet presAssocID="{9D4A5B70-F731-4E70-8BBB-E938E349CDC1}" presName="connectorText" presStyleLbl="sibTrans2D1" presStyleIdx="6" presStyleCnt="9"/>
      <dgm:spPr/>
      <dgm:t>
        <a:bodyPr/>
        <a:lstStyle/>
        <a:p>
          <a:endParaRPr lang="uk-UA"/>
        </a:p>
      </dgm:t>
    </dgm:pt>
    <dgm:pt modelId="{D374E258-DC08-4DF5-B879-BEB4031CF154}" type="pres">
      <dgm:prSet presAssocID="{71E14279-BBC8-4330-A5E0-6F57BDA9E8EC}" presName="node" presStyleLbl="node1" presStyleIdx="6" presStyleCnt="9" custScaleX="160986" custScaleY="84316" custRadScaleRad="114766" custRadScaleInc="4978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FE299BF-F191-4B3C-A402-E61F56A66CFB}" type="pres">
      <dgm:prSet presAssocID="{3831ADA5-0F0A-4274-967C-AAA8F1A4C596}" presName="parTrans" presStyleLbl="sibTrans2D1" presStyleIdx="7" presStyleCnt="9"/>
      <dgm:spPr/>
      <dgm:t>
        <a:bodyPr/>
        <a:lstStyle/>
        <a:p>
          <a:endParaRPr lang="uk-UA"/>
        </a:p>
      </dgm:t>
    </dgm:pt>
    <dgm:pt modelId="{1FA325A6-8152-4073-96E6-070C8027971C}" type="pres">
      <dgm:prSet presAssocID="{3831ADA5-0F0A-4274-967C-AAA8F1A4C596}" presName="connectorText" presStyleLbl="sibTrans2D1" presStyleIdx="7" presStyleCnt="9"/>
      <dgm:spPr/>
      <dgm:t>
        <a:bodyPr/>
        <a:lstStyle/>
        <a:p>
          <a:endParaRPr lang="uk-UA"/>
        </a:p>
      </dgm:t>
    </dgm:pt>
    <dgm:pt modelId="{7CC2E001-7254-444F-BEB4-970E56744A31}" type="pres">
      <dgm:prSet presAssocID="{7B6FD463-7F65-4251-B6B3-6942F93CC54E}" presName="node" presStyleLbl="node1" presStyleIdx="7" presStyleCnt="9" custScaleX="183490" custRadScaleRad="106972" custRadScaleInc="-730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20B6543-CD99-4AD8-9BD3-939A98690E1D}" type="pres">
      <dgm:prSet presAssocID="{26FAEA9E-8377-4242-A185-DE8DB09C7F53}" presName="parTrans" presStyleLbl="sibTrans2D1" presStyleIdx="8" presStyleCnt="9"/>
      <dgm:spPr/>
      <dgm:t>
        <a:bodyPr/>
        <a:lstStyle/>
        <a:p>
          <a:endParaRPr lang="uk-UA"/>
        </a:p>
      </dgm:t>
    </dgm:pt>
    <dgm:pt modelId="{D528C92F-8C9B-4E8F-B123-76C1FBC3C0F2}" type="pres">
      <dgm:prSet presAssocID="{26FAEA9E-8377-4242-A185-DE8DB09C7F53}" presName="connectorText" presStyleLbl="sibTrans2D1" presStyleIdx="8" presStyleCnt="9"/>
      <dgm:spPr/>
      <dgm:t>
        <a:bodyPr/>
        <a:lstStyle/>
        <a:p>
          <a:endParaRPr lang="uk-UA"/>
        </a:p>
      </dgm:t>
    </dgm:pt>
    <dgm:pt modelId="{9ED9A19D-CDF7-40EC-97C0-BA62735A1880}" type="pres">
      <dgm:prSet presAssocID="{3671BAF4-7A86-4BC6-AACB-0FEF3E447378}" presName="node" presStyleLbl="node1" presStyleIdx="8" presStyleCnt="9" custScaleX="118381" custScaleY="117855" custRadScaleRad="102852" custRadScaleInc="-1250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C0FC07A3-2751-4BF6-B70B-D9E6B2F8298D}" type="presOf" srcId="{3831ADA5-0F0A-4274-967C-AAA8F1A4C596}" destId="{1FA325A6-8152-4073-96E6-070C8027971C}" srcOrd="1" destOrd="0" presId="urn:microsoft.com/office/officeart/2005/8/layout/radial5"/>
    <dgm:cxn modelId="{B598EDE6-BFE2-4BE4-A42E-07449F70D510}" srcId="{E22896EE-00A9-4B38-82AD-332FA4FFBD13}" destId="{0594B115-D559-4443-A225-3DDCC1CF3E0D}" srcOrd="1" destOrd="0" parTransId="{B51A0AE0-BBE4-4F10-8F08-8320A658D644}" sibTransId="{8AE94319-3889-4DE5-A9E4-926081B01262}"/>
    <dgm:cxn modelId="{6DA914C6-DAFC-4D85-AFA0-D7B6B70397CA}" type="presOf" srcId="{D251F914-3D22-47D1-BBC0-698804154C7D}" destId="{E6E04EF6-DC6A-43CE-AD1F-9A857C26F51A}" srcOrd="0" destOrd="0" presId="urn:microsoft.com/office/officeart/2005/8/layout/radial5"/>
    <dgm:cxn modelId="{74C282AD-9C88-4147-8E29-E62A9C04275E}" type="presOf" srcId="{64F2B4E5-CD83-400A-A308-EB114967DFB7}" destId="{E2E811A8-2786-4599-B4F1-B41AD058A363}" srcOrd="0" destOrd="0" presId="urn:microsoft.com/office/officeart/2005/8/layout/radial5"/>
    <dgm:cxn modelId="{9CDA6988-35D0-4391-AED8-E638029FA547}" type="presOf" srcId="{B51A0AE0-BBE4-4F10-8F08-8320A658D644}" destId="{9F8B63A4-A883-4504-A93A-B7FF295E3B64}" srcOrd="0" destOrd="0" presId="urn:microsoft.com/office/officeart/2005/8/layout/radial5"/>
    <dgm:cxn modelId="{4281185B-7F34-4ADD-BD04-667601D1CC26}" type="presOf" srcId="{62B2426E-8C43-4D13-A723-9D6215325248}" destId="{C3399891-352F-4503-97EF-7B13A1547028}" srcOrd="1" destOrd="0" presId="urn:microsoft.com/office/officeart/2005/8/layout/radial5"/>
    <dgm:cxn modelId="{A70980CF-0A38-4062-B5F8-89D9328C19ED}" type="presOf" srcId="{26FAEA9E-8377-4242-A185-DE8DB09C7F53}" destId="{920B6543-CD99-4AD8-9BD3-939A98690E1D}" srcOrd="0" destOrd="0" presId="urn:microsoft.com/office/officeart/2005/8/layout/radial5"/>
    <dgm:cxn modelId="{3D758541-0499-478C-AE48-240FB6DCE606}" srcId="{E22896EE-00A9-4B38-82AD-332FA4FFBD13}" destId="{09F99CC3-52F3-4DBD-8EEA-3A1AF6216805}" srcOrd="5" destOrd="0" parTransId="{62B2426E-8C43-4D13-A723-9D6215325248}" sibTransId="{53F272C7-C755-4A50-A0B7-271EDAC54F03}"/>
    <dgm:cxn modelId="{E29B2108-3F92-4FD1-AD9D-708157190FA0}" type="presOf" srcId="{CFE3730B-0CD4-4387-8E86-B3F4951A2B57}" destId="{38DCA905-D0B3-42E8-935A-B91A5B6E0BF7}" srcOrd="1" destOrd="0" presId="urn:microsoft.com/office/officeart/2005/8/layout/radial5"/>
    <dgm:cxn modelId="{EC5F18D2-6231-4588-9908-50E2189A2F7B}" type="presOf" srcId="{7D25E4E1-CDE3-4632-97A2-FDFECE1404AB}" destId="{C9E3A6A8-70F9-4E3F-AE44-72B70C420C4D}" srcOrd="0" destOrd="0" presId="urn:microsoft.com/office/officeart/2005/8/layout/radial5"/>
    <dgm:cxn modelId="{9A7D89A3-149C-4F8A-8CDE-7D4E9194D991}" srcId="{E22896EE-00A9-4B38-82AD-332FA4FFBD13}" destId="{1916B35F-774D-4CC7-8898-BD3AC44B86F5}" srcOrd="4" destOrd="0" parTransId="{2739C84B-7B53-443C-80C8-20F0E344BCDC}" sibTransId="{8172AA95-078F-4188-A517-A9C1500E16DF}"/>
    <dgm:cxn modelId="{066D9DC6-1A36-47AC-8D2B-063DE307C7EF}" srcId="{E22896EE-00A9-4B38-82AD-332FA4FFBD13}" destId="{5D1E2EE2-4F04-4B6F-860B-748AED6A1F3D}" srcOrd="0" destOrd="0" parTransId="{F2780557-DE33-4DAD-A1B0-4AD252F74F80}" sibTransId="{F6CB98FE-9402-45F3-A894-77D857E85C59}"/>
    <dgm:cxn modelId="{37FD727A-B968-488D-B0DD-B982990F2E06}" srcId="{E22896EE-00A9-4B38-82AD-332FA4FFBD13}" destId="{7B6FD463-7F65-4251-B6B3-6942F93CC54E}" srcOrd="7" destOrd="0" parTransId="{3831ADA5-0F0A-4274-967C-AAA8F1A4C596}" sibTransId="{3846B361-5F6F-41A4-9498-AFEB3F044D8B}"/>
    <dgm:cxn modelId="{C087F493-EACC-498C-BB59-949B02B6CC37}" type="presOf" srcId="{62B2426E-8C43-4D13-A723-9D6215325248}" destId="{785A6D0A-4FFF-4157-8AC0-02F64709EEC3}" srcOrd="0" destOrd="0" presId="urn:microsoft.com/office/officeart/2005/8/layout/radial5"/>
    <dgm:cxn modelId="{498C112C-2BED-4891-9E76-204DFE2D6A44}" srcId="{E22896EE-00A9-4B38-82AD-332FA4FFBD13}" destId="{71E14279-BBC8-4330-A5E0-6F57BDA9E8EC}" srcOrd="6" destOrd="0" parTransId="{9D4A5B70-F731-4E70-8BBB-E938E349CDC1}" sibTransId="{A5490514-1177-42BF-91F6-67A4461C6DCF}"/>
    <dgm:cxn modelId="{58DB0C93-7091-4CFC-A118-5305F61B39B7}" type="presOf" srcId="{2739C84B-7B53-443C-80C8-20F0E344BCDC}" destId="{92D07EE7-B3E7-4F09-A40A-DBAEBEA4A69A}" srcOrd="1" destOrd="0" presId="urn:microsoft.com/office/officeart/2005/8/layout/radial5"/>
    <dgm:cxn modelId="{F5F34325-2354-40DD-B88D-73E3D0715738}" type="presOf" srcId="{F2780557-DE33-4DAD-A1B0-4AD252F74F80}" destId="{E2AD290A-B85C-448D-BE68-268D42C46C41}" srcOrd="1" destOrd="0" presId="urn:microsoft.com/office/officeart/2005/8/layout/radial5"/>
    <dgm:cxn modelId="{A4950939-3B90-49CD-809A-49517DB6492B}" type="presOf" srcId="{CFE3730B-0CD4-4387-8E86-B3F4951A2B57}" destId="{99A5E555-37DD-490C-8E2B-BEECC9BCD375}" srcOrd="0" destOrd="0" presId="urn:microsoft.com/office/officeart/2005/8/layout/radial5"/>
    <dgm:cxn modelId="{B150D7EF-E502-4BA8-854E-3BFAB94ABA0F}" srcId="{E22896EE-00A9-4B38-82AD-332FA4FFBD13}" destId="{7D25E4E1-CDE3-4632-97A2-FDFECE1404AB}" srcOrd="3" destOrd="0" parTransId="{64F2B4E5-CD83-400A-A308-EB114967DFB7}" sibTransId="{4547574D-8E32-4FEA-8678-AAE7580616D1}"/>
    <dgm:cxn modelId="{867B29D9-A231-4AB6-ABFD-E76384B0B8A7}" type="presOf" srcId="{7B6FD463-7F65-4251-B6B3-6942F93CC54E}" destId="{7CC2E001-7254-444F-BEB4-970E56744A31}" srcOrd="0" destOrd="0" presId="urn:microsoft.com/office/officeart/2005/8/layout/radial5"/>
    <dgm:cxn modelId="{967097CB-8F70-4573-A227-FDFFB4189D8C}" srcId="{E22896EE-00A9-4B38-82AD-332FA4FFBD13}" destId="{3671BAF4-7A86-4BC6-AACB-0FEF3E447378}" srcOrd="8" destOrd="0" parTransId="{26FAEA9E-8377-4242-A185-DE8DB09C7F53}" sibTransId="{C3856874-E045-462C-8EB8-D89E31F9D10E}"/>
    <dgm:cxn modelId="{772D141A-A015-4956-8E3B-D5903FFBD02A}" srcId="{E22896EE-00A9-4B38-82AD-332FA4FFBD13}" destId="{D251F914-3D22-47D1-BBC0-698804154C7D}" srcOrd="2" destOrd="0" parTransId="{CFE3730B-0CD4-4387-8E86-B3F4951A2B57}" sibTransId="{C577813B-EE8B-4D43-95EF-B971812D4042}"/>
    <dgm:cxn modelId="{EB5BF0AD-9F57-414A-8ED1-3001F6D4CCDE}" type="presOf" srcId="{E22896EE-00A9-4B38-82AD-332FA4FFBD13}" destId="{E0969941-0C7B-4CB5-B965-B387A76468AF}" srcOrd="0" destOrd="0" presId="urn:microsoft.com/office/officeart/2005/8/layout/radial5"/>
    <dgm:cxn modelId="{72C17BCA-03AE-4CF0-B4D7-56E0D00B1A4E}" type="presOf" srcId="{3671BAF4-7A86-4BC6-AACB-0FEF3E447378}" destId="{9ED9A19D-CDF7-40EC-97C0-BA62735A1880}" srcOrd="0" destOrd="0" presId="urn:microsoft.com/office/officeart/2005/8/layout/radial5"/>
    <dgm:cxn modelId="{FBF20E3F-8C50-4EF4-88B4-758612FEE7C7}" type="presOf" srcId="{9D4A5B70-F731-4E70-8BBB-E938E349CDC1}" destId="{2DFE31D7-A51C-4D70-91FD-257483A13159}" srcOrd="1" destOrd="0" presId="urn:microsoft.com/office/officeart/2005/8/layout/radial5"/>
    <dgm:cxn modelId="{B3307A6A-9186-4DB1-AE7B-1C7229A4E34E}" type="presOf" srcId="{5D1E2EE2-4F04-4B6F-860B-748AED6A1F3D}" destId="{8D929F10-7977-4433-B802-9914B867F1E0}" srcOrd="0" destOrd="0" presId="urn:microsoft.com/office/officeart/2005/8/layout/radial5"/>
    <dgm:cxn modelId="{AD2FF660-A07B-4B3C-8B30-DB48C84ADB02}" type="presOf" srcId="{1916B35F-774D-4CC7-8898-BD3AC44B86F5}" destId="{918FDD6D-9C11-4A83-B652-1B4006293028}" srcOrd="0" destOrd="0" presId="urn:microsoft.com/office/officeart/2005/8/layout/radial5"/>
    <dgm:cxn modelId="{4EA6A593-B02C-44B4-B53B-C43BA55E1FA7}" type="presOf" srcId="{3831ADA5-0F0A-4274-967C-AAA8F1A4C596}" destId="{0FE299BF-F191-4B3C-A402-E61F56A66CFB}" srcOrd="0" destOrd="0" presId="urn:microsoft.com/office/officeart/2005/8/layout/radial5"/>
    <dgm:cxn modelId="{203BA557-7A4A-4B0F-A31C-D819A1B0B836}" type="presOf" srcId="{0594B115-D559-4443-A225-3DDCC1CF3E0D}" destId="{7DC0F8F3-217C-4A51-B1E2-4D8941B0CA46}" srcOrd="0" destOrd="0" presId="urn:microsoft.com/office/officeart/2005/8/layout/radial5"/>
    <dgm:cxn modelId="{22409B21-C7D3-4F67-8279-68917A76F115}" type="presOf" srcId="{64F2B4E5-CD83-400A-A308-EB114967DFB7}" destId="{54C52DE1-DD66-4B18-8BFE-3C17070B7D17}" srcOrd="1" destOrd="0" presId="urn:microsoft.com/office/officeart/2005/8/layout/radial5"/>
    <dgm:cxn modelId="{46B678A2-568E-4DB0-85D7-67B90EC8D395}" type="presOf" srcId="{0A053457-BFEC-4A12-A6BB-955C4BDEC1C8}" destId="{AAF3D57A-1A91-45E9-9DF0-EC4A040D4CE6}" srcOrd="0" destOrd="0" presId="urn:microsoft.com/office/officeart/2005/8/layout/radial5"/>
    <dgm:cxn modelId="{D33DEDF0-9F0B-4CB7-90AC-441C2752088D}" type="presOf" srcId="{F2780557-DE33-4DAD-A1B0-4AD252F74F80}" destId="{7C40FB73-19AC-49C0-9F14-730CC65DE549}" srcOrd="0" destOrd="0" presId="urn:microsoft.com/office/officeart/2005/8/layout/radial5"/>
    <dgm:cxn modelId="{270BBD94-21E5-478C-B049-83CECBF1BEFB}" type="presOf" srcId="{9D4A5B70-F731-4E70-8BBB-E938E349CDC1}" destId="{108BFB1F-0A9D-46CD-93FD-C95432693C60}" srcOrd="0" destOrd="0" presId="urn:microsoft.com/office/officeart/2005/8/layout/radial5"/>
    <dgm:cxn modelId="{136BE85F-1C24-4DC7-82A0-1AEA5A7E2C36}" type="presOf" srcId="{71E14279-BBC8-4330-A5E0-6F57BDA9E8EC}" destId="{D374E258-DC08-4DF5-B879-BEB4031CF154}" srcOrd="0" destOrd="0" presId="urn:microsoft.com/office/officeart/2005/8/layout/radial5"/>
    <dgm:cxn modelId="{16BC6611-58FE-427E-B83F-85BD928EA2FA}" type="presOf" srcId="{26FAEA9E-8377-4242-A185-DE8DB09C7F53}" destId="{D528C92F-8C9B-4E8F-B123-76C1FBC3C0F2}" srcOrd="1" destOrd="0" presId="urn:microsoft.com/office/officeart/2005/8/layout/radial5"/>
    <dgm:cxn modelId="{7763714F-596E-4BCB-937A-62C6B484B7CF}" srcId="{0A053457-BFEC-4A12-A6BB-955C4BDEC1C8}" destId="{E22896EE-00A9-4B38-82AD-332FA4FFBD13}" srcOrd="0" destOrd="0" parTransId="{50222C20-7D43-44E1-86C0-B013BE835552}" sibTransId="{ACF85C9B-7CEE-43D2-8F86-498FE37C3206}"/>
    <dgm:cxn modelId="{F0F6C09E-5A2A-407E-9F86-4D83C1FF8CDB}" type="presOf" srcId="{2739C84B-7B53-443C-80C8-20F0E344BCDC}" destId="{64EE6EFE-796C-4079-8CC4-DF386F18EB7A}" srcOrd="0" destOrd="0" presId="urn:microsoft.com/office/officeart/2005/8/layout/radial5"/>
    <dgm:cxn modelId="{1A21227C-223D-45C6-A7F6-42083F684CD9}" type="presOf" srcId="{B51A0AE0-BBE4-4F10-8F08-8320A658D644}" destId="{AC70798A-C1A9-4650-A4B4-7DE837A408CE}" srcOrd="1" destOrd="0" presId="urn:microsoft.com/office/officeart/2005/8/layout/radial5"/>
    <dgm:cxn modelId="{65BD81EF-15E0-45CA-8984-7325CDA9305F}" type="presOf" srcId="{09F99CC3-52F3-4DBD-8EEA-3A1AF6216805}" destId="{40A1445D-DFF6-4B69-BE77-87F359E704C5}" srcOrd="0" destOrd="0" presId="urn:microsoft.com/office/officeart/2005/8/layout/radial5"/>
    <dgm:cxn modelId="{4EC2DFE2-84EA-4BEC-A195-D75EBD3A19C2}" type="presParOf" srcId="{AAF3D57A-1A91-45E9-9DF0-EC4A040D4CE6}" destId="{E0969941-0C7B-4CB5-B965-B387A76468AF}" srcOrd="0" destOrd="0" presId="urn:microsoft.com/office/officeart/2005/8/layout/radial5"/>
    <dgm:cxn modelId="{217DB776-4DC7-4056-B04F-CF42CFD92EA3}" type="presParOf" srcId="{AAF3D57A-1A91-45E9-9DF0-EC4A040D4CE6}" destId="{7C40FB73-19AC-49C0-9F14-730CC65DE549}" srcOrd="1" destOrd="0" presId="urn:microsoft.com/office/officeart/2005/8/layout/radial5"/>
    <dgm:cxn modelId="{59A3CD63-F607-4898-91A5-057246D164F4}" type="presParOf" srcId="{7C40FB73-19AC-49C0-9F14-730CC65DE549}" destId="{E2AD290A-B85C-448D-BE68-268D42C46C41}" srcOrd="0" destOrd="0" presId="urn:microsoft.com/office/officeart/2005/8/layout/radial5"/>
    <dgm:cxn modelId="{9878883D-6CF6-46CD-822D-D67709876346}" type="presParOf" srcId="{AAF3D57A-1A91-45E9-9DF0-EC4A040D4CE6}" destId="{8D929F10-7977-4433-B802-9914B867F1E0}" srcOrd="2" destOrd="0" presId="urn:microsoft.com/office/officeart/2005/8/layout/radial5"/>
    <dgm:cxn modelId="{6A7107D2-F2DA-478C-BBA7-75657585FBB3}" type="presParOf" srcId="{AAF3D57A-1A91-45E9-9DF0-EC4A040D4CE6}" destId="{9F8B63A4-A883-4504-A93A-B7FF295E3B64}" srcOrd="3" destOrd="0" presId="urn:microsoft.com/office/officeart/2005/8/layout/radial5"/>
    <dgm:cxn modelId="{E30BBDDE-95BF-4FCE-A776-C6481631D31B}" type="presParOf" srcId="{9F8B63A4-A883-4504-A93A-B7FF295E3B64}" destId="{AC70798A-C1A9-4650-A4B4-7DE837A408CE}" srcOrd="0" destOrd="0" presId="urn:microsoft.com/office/officeart/2005/8/layout/radial5"/>
    <dgm:cxn modelId="{3E17DF55-EC72-4CE9-8E53-BBE291A5FF31}" type="presParOf" srcId="{AAF3D57A-1A91-45E9-9DF0-EC4A040D4CE6}" destId="{7DC0F8F3-217C-4A51-B1E2-4D8941B0CA46}" srcOrd="4" destOrd="0" presId="urn:microsoft.com/office/officeart/2005/8/layout/radial5"/>
    <dgm:cxn modelId="{08C3C986-03A0-413B-B5CD-F1607E63BA56}" type="presParOf" srcId="{AAF3D57A-1A91-45E9-9DF0-EC4A040D4CE6}" destId="{99A5E555-37DD-490C-8E2B-BEECC9BCD375}" srcOrd="5" destOrd="0" presId="urn:microsoft.com/office/officeart/2005/8/layout/radial5"/>
    <dgm:cxn modelId="{601731C5-B69E-455B-B65E-46C1BF1D48ED}" type="presParOf" srcId="{99A5E555-37DD-490C-8E2B-BEECC9BCD375}" destId="{38DCA905-D0B3-42E8-935A-B91A5B6E0BF7}" srcOrd="0" destOrd="0" presId="urn:microsoft.com/office/officeart/2005/8/layout/radial5"/>
    <dgm:cxn modelId="{C4990CB1-D0E9-465D-B63D-F8013C2E90DD}" type="presParOf" srcId="{AAF3D57A-1A91-45E9-9DF0-EC4A040D4CE6}" destId="{E6E04EF6-DC6A-43CE-AD1F-9A857C26F51A}" srcOrd="6" destOrd="0" presId="urn:microsoft.com/office/officeart/2005/8/layout/radial5"/>
    <dgm:cxn modelId="{1EA0366F-C293-45E1-A9D2-06EE23298C94}" type="presParOf" srcId="{AAF3D57A-1A91-45E9-9DF0-EC4A040D4CE6}" destId="{E2E811A8-2786-4599-B4F1-B41AD058A363}" srcOrd="7" destOrd="0" presId="urn:microsoft.com/office/officeart/2005/8/layout/radial5"/>
    <dgm:cxn modelId="{991E0DA5-7CEE-409B-BA9E-2182270FAAB5}" type="presParOf" srcId="{E2E811A8-2786-4599-B4F1-B41AD058A363}" destId="{54C52DE1-DD66-4B18-8BFE-3C17070B7D17}" srcOrd="0" destOrd="0" presId="urn:microsoft.com/office/officeart/2005/8/layout/radial5"/>
    <dgm:cxn modelId="{3A8B8E63-79DA-43EE-A3DA-4E2D7A537E89}" type="presParOf" srcId="{AAF3D57A-1A91-45E9-9DF0-EC4A040D4CE6}" destId="{C9E3A6A8-70F9-4E3F-AE44-72B70C420C4D}" srcOrd="8" destOrd="0" presId="urn:microsoft.com/office/officeart/2005/8/layout/radial5"/>
    <dgm:cxn modelId="{64AE1B26-AED9-48A5-AAD9-84E250A85037}" type="presParOf" srcId="{AAF3D57A-1A91-45E9-9DF0-EC4A040D4CE6}" destId="{64EE6EFE-796C-4079-8CC4-DF386F18EB7A}" srcOrd="9" destOrd="0" presId="urn:microsoft.com/office/officeart/2005/8/layout/radial5"/>
    <dgm:cxn modelId="{27A4FF89-2276-4D5C-A5DB-D5312EBCB50B}" type="presParOf" srcId="{64EE6EFE-796C-4079-8CC4-DF386F18EB7A}" destId="{92D07EE7-B3E7-4F09-A40A-DBAEBEA4A69A}" srcOrd="0" destOrd="0" presId="urn:microsoft.com/office/officeart/2005/8/layout/radial5"/>
    <dgm:cxn modelId="{3702F8E5-2A2F-4F0E-9EA0-52D305706245}" type="presParOf" srcId="{AAF3D57A-1A91-45E9-9DF0-EC4A040D4CE6}" destId="{918FDD6D-9C11-4A83-B652-1B4006293028}" srcOrd="10" destOrd="0" presId="urn:microsoft.com/office/officeart/2005/8/layout/radial5"/>
    <dgm:cxn modelId="{D7179A1B-F80B-413F-A519-BA914EAB4566}" type="presParOf" srcId="{AAF3D57A-1A91-45E9-9DF0-EC4A040D4CE6}" destId="{785A6D0A-4FFF-4157-8AC0-02F64709EEC3}" srcOrd="11" destOrd="0" presId="urn:microsoft.com/office/officeart/2005/8/layout/radial5"/>
    <dgm:cxn modelId="{A5BA327A-31C4-43CD-8608-94BC95666354}" type="presParOf" srcId="{785A6D0A-4FFF-4157-8AC0-02F64709EEC3}" destId="{C3399891-352F-4503-97EF-7B13A1547028}" srcOrd="0" destOrd="0" presId="urn:microsoft.com/office/officeart/2005/8/layout/radial5"/>
    <dgm:cxn modelId="{33376FE4-4AC6-4E32-9891-24B8D483B441}" type="presParOf" srcId="{AAF3D57A-1A91-45E9-9DF0-EC4A040D4CE6}" destId="{40A1445D-DFF6-4B69-BE77-87F359E704C5}" srcOrd="12" destOrd="0" presId="urn:microsoft.com/office/officeart/2005/8/layout/radial5"/>
    <dgm:cxn modelId="{403AEB18-D284-4138-A95F-360F702F9465}" type="presParOf" srcId="{AAF3D57A-1A91-45E9-9DF0-EC4A040D4CE6}" destId="{108BFB1F-0A9D-46CD-93FD-C95432693C60}" srcOrd="13" destOrd="0" presId="urn:microsoft.com/office/officeart/2005/8/layout/radial5"/>
    <dgm:cxn modelId="{56FC8922-7F90-4992-A211-517296F6DF2B}" type="presParOf" srcId="{108BFB1F-0A9D-46CD-93FD-C95432693C60}" destId="{2DFE31D7-A51C-4D70-91FD-257483A13159}" srcOrd="0" destOrd="0" presId="urn:microsoft.com/office/officeart/2005/8/layout/radial5"/>
    <dgm:cxn modelId="{92FA76DC-5B39-4B5C-904A-71D7A6A8760E}" type="presParOf" srcId="{AAF3D57A-1A91-45E9-9DF0-EC4A040D4CE6}" destId="{D374E258-DC08-4DF5-B879-BEB4031CF154}" srcOrd="14" destOrd="0" presId="urn:microsoft.com/office/officeart/2005/8/layout/radial5"/>
    <dgm:cxn modelId="{51EF2763-9EC0-4EF1-84C3-EEF7E86B9107}" type="presParOf" srcId="{AAF3D57A-1A91-45E9-9DF0-EC4A040D4CE6}" destId="{0FE299BF-F191-4B3C-A402-E61F56A66CFB}" srcOrd="15" destOrd="0" presId="urn:microsoft.com/office/officeart/2005/8/layout/radial5"/>
    <dgm:cxn modelId="{48EA1867-979A-4B6E-B72D-C3A9F23D9B98}" type="presParOf" srcId="{0FE299BF-F191-4B3C-A402-E61F56A66CFB}" destId="{1FA325A6-8152-4073-96E6-070C8027971C}" srcOrd="0" destOrd="0" presId="urn:microsoft.com/office/officeart/2005/8/layout/radial5"/>
    <dgm:cxn modelId="{6B89C554-005B-413A-B5C8-8C5A194D4324}" type="presParOf" srcId="{AAF3D57A-1A91-45E9-9DF0-EC4A040D4CE6}" destId="{7CC2E001-7254-444F-BEB4-970E56744A31}" srcOrd="16" destOrd="0" presId="urn:microsoft.com/office/officeart/2005/8/layout/radial5"/>
    <dgm:cxn modelId="{5DC4B40C-CA6D-4A62-8702-52CB27A89A7D}" type="presParOf" srcId="{AAF3D57A-1A91-45E9-9DF0-EC4A040D4CE6}" destId="{920B6543-CD99-4AD8-9BD3-939A98690E1D}" srcOrd="17" destOrd="0" presId="urn:microsoft.com/office/officeart/2005/8/layout/radial5"/>
    <dgm:cxn modelId="{AA8DD28E-58AC-4F20-87E2-4678CABF7790}" type="presParOf" srcId="{920B6543-CD99-4AD8-9BD3-939A98690E1D}" destId="{D528C92F-8C9B-4E8F-B123-76C1FBC3C0F2}" srcOrd="0" destOrd="0" presId="urn:microsoft.com/office/officeart/2005/8/layout/radial5"/>
    <dgm:cxn modelId="{B77D15AD-0EBD-484B-9CD7-D0C5E03903FB}" type="presParOf" srcId="{AAF3D57A-1A91-45E9-9DF0-EC4A040D4CE6}" destId="{9ED9A19D-CDF7-40EC-97C0-BA62735A1880}" srcOrd="1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9146DF-F9D3-452E-9BD8-74AEAE9B401B}">
      <dsp:nvSpPr>
        <dsp:cNvPr id="0" name=""/>
        <dsp:cNvSpPr/>
      </dsp:nvSpPr>
      <dsp:spPr>
        <a:xfrm>
          <a:off x="0" y="0"/>
          <a:ext cx="5102026" cy="5102026"/>
        </a:xfrm>
        <a:prstGeom prst="pie">
          <a:avLst>
            <a:gd name="adj1" fmla="val 5400000"/>
            <a:gd name="adj2" fmla="val 162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F44DC7-A1CA-47EA-B3C0-027FD80096A9}">
      <dsp:nvSpPr>
        <dsp:cNvPr id="0" name=""/>
        <dsp:cNvSpPr/>
      </dsp:nvSpPr>
      <dsp:spPr>
        <a:xfrm>
          <a:off x="2529481" y="0"/>
          <a:ext cx="6014558" cy="510202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i="1" kern="1200" dirty="0" smtClean="0">
              <a:latin typeface="Times New Roman" pitchFamily="18" charset="0"/>
              <a:cs typeface="Times New Roman" pitchFamily="18" charset="0"/>
            </a:rPr>
            <a:t>Забезпечує умови для розвитку творчої особистості дитини</a:t>
          </a:r>
          <a:endParaRPr lang="uk-UA" sz="2000" b="1" i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529481" y="0"/>
        <a:ext cx="6014558" cy="816324"/>
      </dsp:txXfrm>
    </dsp:sp>
    <dsp:sp modelId="{D234275D-BD82-4D85-A69A-499420E68A5C}">
      <dsp:nvSpPr>
        <dsp:cNvPr id="0" name=""/>
        <dsp:cNvSpPr/>
      </dsp:nvSpPr>
      <dsp:spPr>
        <a:xfrm>
          <a:off x="535712" y="816324"/>
          <a:ext cx="4030601" cy="4030601"/>
        </a:xfrm>
        <a:prstGeom prst="pie">
          <a:avLst>
            <a:gd name="adj1" fmla="val 5400000"/>
            <a:gd name="adj2" fmla="val 16200000"/>
          </a:avLst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05375B-4881-437B-AD50-49046981E9DC}">
      <dsp:nvSpPr>
        <dsp:cNvPr id="0" name=""/>
        <dsp:cNvSpPr/>
      </dsp:nvSpPr>
      <dsp:spPr>
        <a:xfrm>
          <a:off x="2551013" y="759795"/>
          <a:ext cx="6014558" cy="414365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2483469"/>
              <a:satOff val="9953"/>
              <a:lumOff val="2157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i="1" kern="1200" dirty="0" smtClean="0">
              <a:latin typeface="Times New Roman" pitchFamily="18" charset="0"/>
              <a:cs typeface="Times New Roman" pitchFamily="18" charset="0"/>
            </a:rPr>
            <a:t>Сприяє позитивній мотивації учнів до пізнавальної діяльності, потребі в самопізнанні, самореалізації та самовдосконаленню</a:t>
          </a:r>
          <a:endParaRPr lang="uk-UA" sz="2000" b="1" i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551013" y="759795"/>
        <a:ext cx="6014558" cy="839222"/>
      </dsp:txXfrm>
    </dsp:sp>
    <dsp:sp modelId="{7D042839-3583-4F96-AB86-75031E045388}">
      <dsp:nvSpPr>
        <dsp:cNvPr id="0" name=""/>
        <dsp:cNvSpPr/>
      </dsp:nvSpPr>
      <dsp:spPr>
        <a:xfrm>
          <a:off x="1071425" y="1632648"/>
          <a:ext cx="2959175" cy="2959175"/>
        </a:xfrm>
        <a:prstGeom prst="pie">
          <a:avLst>
            <a:gd name="adj1" fmla="val 5400000"/>
            <a:gd name="adj2" fmla="val 16200000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53E716-A3A8-4A73-9A75-C345FE781C0D}">
      <dsp:nvSpPr>
        <dsp:cNvPr id="0" name=""/>
        <dsp:cNvSpPr/>
      </dsp:nvSpPr>
      <dsp:spPr>
        <a:xfrm>
          <a:off x="2530443" y="1751444"/>
          <a:ext cx="6014558" cy="293659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i="1" kern="1200" dirty="0" smtClean="0">
              <a:latin typeface="Times New Roman" pitchFamily="18" charset="0"/>
              <a:cs typeface="Times New Roman" pitchFamily="18" charset="0"/>
            </a:rPr>
            <a:t>Дозволяє гарантувати досягнення певного стандарту освіти</a:t>
          </a:r>
          <a:endParaRPr lang="uk-UA" sz="2000" b="1" i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530443" y="1751444"/>
        <a:ext cx="6014558" cy="810095"/>
      </dsp:txXfrm>
    </dsp:sp>
    <dsp:sp modelId="{2EBC477D-3E6B-43DC-91E1-4004527E8F63}">
      <dsp:nvSpPr>
        <dsp:cNvPr id="0" name=""/>
        <dsp:cNvSpPr/>
      </dsp:nvSpPr>
      <dsp:spPr>
        <a:xfrm>
          <a:off x="1607138" y="2448972"/>
          <a:ext cx="1887749" cy="1887749"/>
        </a:xfrm>
        <a:prstGeom prst="pie">
          <a:avLst>
            <a:gd name="adj1" fmla="val 5400000"/>
            <a:gd name="adj2" fmla="val 16200000"/>
          </a:avLst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3002CE-4BAD-479C-B032-CBBAB86CD973}">
      <dsp:nvSpPr>
        <dsp:cNvPr id="0" name=""/>
        <dsp:cNvSpPr/>
      </dsp:nvSpPr>
      <dsp:spPr>
        <a:xfrm>
          <a:off x="2551013" y="2448972"/>
          <a:ext cx="6014558" cy="188774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7450407"/>
              <a:satOff val="29858"/>
              <a:lumOff val="6471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i="1" kern="1200" dirty="0" smtClean="0">
              <a:latin typeface="Times New Roman" pitchFamily="18" charset="0"/>
              <a:cs typeface="Times New Roman" pitchFamily="18" charset="0"/>
            </a:rPr>
            <a:t>Забезпечує особистісно орієнтовану модель навчання</a:t>
          </a:r>
          <a:endParaRPr lang="uk-UA" sz="2000" b="1" i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551013" y="2448972"/>
        <a:ext cx="6014558" cy="816324"/>
      </dsp:txXfrm>
    </dsp:sp>
    <dsp:sp modelId="{A1C5C3AE-47B7-4CF8-B40D-729C36D067EC}">
      <dsp:nvSpPr>
        <dsp:cNvPr id="0" name=""/>
        <dsp:cNvSpPr/>
      </dsp:nvSpPr>
      <dsp:spPr>
        <a:xfrm flipV="1">
          <a:off x="2142851" y="3169215"/>
          <a:ext cx="36579" cy="228742"/>
        </a:xfrm>
        <a:prstGeom prst="pie">
          <a:avLst>
            <a:gd name="adj1" fmla="val 5400000"/>
            <a:gd name="adj2" fmla="val 1620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8EE3A8-BBF2-4FC5-9581-5B5E40B99E1F}">
      <dsp:nvSpPr>
        <dsp:cNvPr id="0" name=""/>
        <dsp:cNvSpPr/>
      </dsp:nvSpPr>
      <dsp:spPr>
        <a:xfrm>
          <a:off x="2551013" y="3265297"/>
          <a:ext cx="6014558" cy="81632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551013" y="3265297"/>
        <a:ext cx="6014558" cy="8163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829A8E-B0E7-4047-894F-8AA3E297A842}">
      <dsp:nvSpPr>
        <dsp:cNvPr id="0" name=""/>
        <dsp:cNvSpPr/>
      </dsp:nvSpPr>
      <dsp:spPr>
        <a:xfrm rot="1361327">
          <a:off x="-43281" y="3969149"/>
          <a:ext cx="2543753" cy="18522"/>
        </a:xfrm>
        <a:custGeom>
          <a:avLst/>
          <a:gdLst/>
          <a:ahLst/>
          <a:cxnLst/>
          <a:rect l="0" t="0" r="0" b="0"/>
          <a:pathLst>
            <a:path>
              <a:moveTo>
                <a:pt x="0" y="9261"/>
              </a:moveTo>
              <a:lnTo>
                <a:pt x="2543753" y="9261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CEAAA4-D54B-41C8-B6D1-ED34D665B84B}">
      <dsp:nvSpPr>
        <dsp:cNvPr id="0" name=""/>
        <dsp:cNvSpPr/>
      </dsp:nvSpPr>
      <dsp:spPr>
        <a:xfrm rot="21372573">
          <a:off x="51845" y="3217445"/>
          <a:ext cx="3016513" cy="18522"/>
        </a:xfrm>
        <a:custGeom>
          <a:avLst/>
          <a:gdLst/>
          <a:ahLst/>
          <a:cxnLst/>
          <a:rect l="0" t="0" r="0" b="0"/>
          <a:pathLst>
            <a:path>
              <a:moveTo>
                <a:pt x="0" y="9261"/>
              </a:moveTo>
              <a:lnTo>
                <a:pt x="3016513" y="9261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0A1BCA-27B7-41CB-80B9-57AFEA935BC9}">
      <dsp:nvSpPr>
        <dsp:cNvPr id="0" name=""/>
        <dsp:cNvSpPr/>
      </dsp:nvSpPr>
      <dsp:spPr>
        <a:xfrm rot="19977071">
          <a:off x="-92032" y="2557184"/>
          <a:ext cx="2691112" cy="18522"/>
        </a:xfrm>
        <a:custGeom>
          <a:avLst/>
          <a:gdLst/>
          <a:ahLst/>
          <a:cxnLst/>
          <a:rect l="0" t="0" r="0" b="0"/>
          <a:pathLst>
            <a:path>
              <a:moveTo>
                <a:pt x="0" y="9261"/>
              </a:moveTo>
              <a:lnTo>
                <a:pt x="2691112" y="9261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277E0C-037B-4808-91BC-9704ECFFF4D4}">
      <dsp:nvSpPr>
        <dsp:cNvPr id="0" name=""/>
        <dsp:cNvSpPr/>
      </dsp:nvSpPr>
      <dsp:spPr>
        <a:xfrm>
          <a:off x="-56854" y="2984292"/>
          <a:ext cx="3086853" cy="95213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FFCBB1-0D0D-4C79-89EB-7A8E784F689E}">
      <dsp:nvSpPr>
        <dsp:cNvPr id="0" name=""/>
        <dsp:cNvSpPr/>
      </dsp:nvSpPr>
      <dsp:spPr>
        <a:xfrm>
          <a:off x="1259631" y="48773"/>
          <a:ext cx="5729479" cy="2103640"/>
        </a:xfrm>
        <a:prstGeom prst="ellipse">
          <a:avLst/>
        </a:prstGeom>
        <a:solidFill>
          <a:schemeClr val="accent4">
            <a:hueOff val="-1488257"/>
            <a:satOff val="8966"/>
            <a:lumOff val="71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Формувати розумову культуру, здатність застосовувати методи самовиховання, орієнтовані на систему індивідуальних, національних і загальнолюдських цінностей.</a:t>
          </a:r>
          <a:endParaRPr lang="uk-UA" sz="2000" kern="1200" dirty="0"/>
        </a:p>
      </dsp:txBody>
      <dsp:txXfrm>
        <a:off x="2098694" y="356844"/>
        <a:ext cx="4051353" cy="1487498"/>
      </dsp:txXfrm>
    </dsp:sp>
    <dsp:sp modelId="{C40631DE-6C31-4DD9-8A61-1264306C2D03}">
      <dsp:nvSpPr>
        <dsp:cNvPr id="0" name=""/>
        <dsp:cNvSpPr/>
      </dsp:nvSpPr>
      <dsp:spPr>
        <a:xfrm>
          <a:off x="2987536" y="2035088"/>
          <a:ext cx="6163012" cy="1785780"/>
        </a:xfrm>
        <a:prstGeom prst="ellipse">
          <a:avLst/>
        </a:prstGeom>
        <a:solidFill>
          <a:schemeClr val="accent4">
            <a:hueOff val="-2976513"/>
            <a:satOff val="17933"/>
            <a:lumOff val="143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Розвивати вміння аналізувати й оцінювати найважливіші досягнення національної, європейської та  світової науки і культури.</a:t>
          </a:r>
          <a:endParaRPr lang="uk-UA" sz="2000" kern="1200" dirty="0"/>
        </a:p>
      </dsp:txBody>
      <dsp:txXfrm>
        <a:off x="3890088" y="2296609"/>
        <a:ext cx="4357908" cy="1262738"/>
      </dsp:txXfrm>
    </dsp:sp>
    <dsp:sp modelId="{E88D57F9-0922-4A7A-B6DE-5896F4F5E48A}">
      <dsp:nvSpPr>
        <dsp:cNvPr id="0" name=""/>
        <dsp:cNvSpPr/>
      </dsp:nvSpPr>
      <dsp:spPr>
        <a:xfrm>
          <a:off x="1844216" y="3780995"/>
          <a:ext cx="5824129" cy="3344535"/>
        </a:xfrm>
        <a:prstGeom prst="ellipse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Забезпечити умови для оволодіння рідною мовою на високому рівні, формувати здатність учнів застосовувати навички мовлення та відповідної мовної культури, активно використовувати рідну мову,  символіку та тексти, готовність і вміння налагоджувати соціальний контакт на різних психологічних дистанціях.</a:t>
          </a:r>
          <a:endParaRPr lang="uk-UA" sz="1800" kern="1200" dirty="0"/>
        </a:p>
      </dsp:txBody>
      <dsp:txXfrm>
        <a:off x="2697140" y="4270791"/>
        <a:ext cx="4118281" cy="236494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969941-0C7B-4CB5-B965-B387A76468AF}">
      <dsp:nvSpPr>
        <dsp:cNvPr id="0" name=""/>
        <dsp:cNvSpPr/>
      </dsp:nvSpPr>
      <dsp:spPr>
        <a:xfrm>
          <a:off x="3376028" y="2324660"/>
          <a:ext cx="2813448" cy="239183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latin typeface="Times New Roman" pitchFamily="18" charset="0"/>
              <a:cs typeface="Times New Roman" pitchFamily="18" charset="0"/>
            </a:rPr>
            <a:t>Сучасний урок – мистецтво поєднання методик та прийомів</a:t>
          </a:r>
          <a:endParaRPr lang="uk-UA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788048" y="2674936"/>
        <a:ext cx="1989408" cy="1691285"/>
      </dsp:txXfrm>
    </dsp:sp>
    <dsp:sp modelId="{7C40FB73-19AC-49C0-9F14-730CC65DE549}">
      <dsp:nvSpPr>
        <dsp:cNvPr id="0" name=""/>
        <dsp:cNvSpPr/>
      </dsp:nvSpPr>
      <dsp:spPr>
        <a:xfrm rot="16200000">
          <a:off x="4670999" y="1809690"/>
          <a:ext cx="223506" cy="62088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600" kern="1200"/>
        </a:p>
      </dsp:txBody>
      <dsp:txXfrm>
        <a:off x="4704525" y="1967392"/>
        <a:ext cx="156454" cy="372529"/>
      </dsp:txXfrm>
    </dsp:sp>
    <dsp:sp modelId="{8D929F10-7977-4433-B802-9914B867F1E0}">
      <dsp:nvSpPr>
        <dsp:cNvPr id="0" name=""/>
        <dsp:cNvSpPr/>
      </dsp:nvSpPr>
      <dsp:spPr>
        <a:xfrm>
          <a:off x="3846646" y="114593"/>
          <a:ext cx="1872212" cy="178835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kern="1200" dirty="0" smtClean="0">
              <a:latin typeface="Times New Roman" pitchFamily="18" charset="0"/>
              <a:cs typeface="Times New Roman" pitchFamily="18" charset="0"/>
            </a:rPr>
            <a:t>проект</a:t>
          </a:r>
          <a:endParaRPr lang="uk-UA" sz="3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120825" y="376492"/>
        <a:ext cx="1323854" cy="1264558"/>
      </dsp:txXfrm>
    </dsp:sp>
    <dsp:sp modelId="{9F8B63A4-A883-4504-A93A-B7FF295E3B64}">
      <dsp:nvSpPr>
        <dsp:cNvPr id="0" name=""/>
        <dsp:cNvSpPr/>
      </dsp:nvSpPr>
      <dsp:spPr>
        <a:xfrm rot="18690816">
          <a:off x="5688266" y="2176076"/>
          <a:ext cx="390982" cy="620881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600" kern="1200"/>
        </a:p>
      </dsp:txBody>
      <dsp:txXfrm>
        <a:off x="5708042" y="2344167"/>
        <a:ext cx="273687" cy="372529"/>
      </dsp:txXfrm>
    </dsp:sp>
    <dsp:sp modelId="{7DC0F8F3-217C-4A51-B1E2-4D8941B0CA46}">
      <dsp:nvSpPr>
        <dsp:cNvPr id="0" name=""/>
        <dsp:cNvSpPr/>
      </dsp:nvSpPr>
      <dsp:spPr>
        <a:xfrm>
          <a:off x="5670111" y="620683"/>
          <a:ext cx="1940392" cy="160263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smtClean="0">
              <a:latin typeface="Times New Roman" pitchFamily="18" charset="0"/>
              <a:cs typeface="Times New Roman" pitchFamily="18" charset="0"/>
            </a:rPr>
            <a:t>робота в парах</a:t>
          </a:r>
          <a:endParaRPr lang="uk-UA" sz="2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954275" y="855383"/>
        <a:ext cx="1372064" cy="1133233"/>
      </dsp:txXfrm>
    </dsp:sp>
    <dsp:sp modelId="{99A5E555-37DD-490C-8E2B-BEECC9BCD375}">
      <dsp:nvSpPr>
        <dsp:cNvPr id="0" name=""/>
        <dsp:cNvSpPr/>
      </dsp:nvSpPr>
      <dsp:spPr>
        <a:xfrm rot="21000000">
          <a:off x="6257951" y="2928532"/>
          <a:ext cx="243747" cy="620881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600" kern="1200"/>
        </a:p>
      </dsp:txBody>
      <dsp:txXfrm>
        <a:off x="6258506" y="3059057"/>
        <a:ext cx="170623" cy="372529"/>
      </dsp:txXfrm>
    </dsp:sp>
    <dsp:sp modelId="{E6E04EF6-DC6A-43CE-AD1F-9A857C26F51A}">
      <dsp:nvSpPr>
        <dsp:cNvPr id="0" name=""/>
        <dsp:cNvSpPr/>
      </dsp:nvSpPr>
      <dsp:spPr>
        <a:xfrm>
          <a:off x="6599900" y="2091819"/>
          <a:ext cx="1837589" cy="1892679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smtClean="0">
              <a:latin typeface="Times New Roman" pitchFamily="18" charset="0"/>
              <a:cs typeface="Times New Roman" pitchFamily="18" charset="0"/>
            </a:rPr>
            <a:t>сенкан</a:t>
          </a:r>
          <a:endParaRPr lang="uk-UA" sz="2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869009" y="2368995"/>
        <a:ext cx="1299371" cy="1338327"/>
      </dsp:txXfrm>
    </dsp:sp>
    <dsp:sp modelId="{E2E811A8-2786-4599-B4F1-B41AD058A363}">
      <dsp:nvSpPr>
        <dsp:cNvPr id="0" name=""/>
        <dsp:cNvSpPr/>
      </dsp:nvSpPr>
      <dsp:spPr>
        <a:xfrm rot="1800000">
          <a:off x="6013521" y="3986884"/>
          <a:ext cx="229184" cy="620881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600" kern="1200"/>
        </a:p>
      </dsp:txBody>
      <dsp:txXfrm>
        <a:off x="6018127" y="4093871"/>
        <a:ext cx="160429" cy="372529"/>
      </dsp:txXfrm>
    </dsp:sp>
    <dsp:sp modelId="{C9E3A6A8-70F9-4E3F-AE44-72B70C420C4D}">
      <dsp:nvSpPr>
        <dsp:cNvPr id="0" name=""/>
        <dsp:cNvSpPr/>
      </dsp:nvSpPr>
      <dsp:spPr>
        <a:xfrm>
          <a:off x="6135956" y="4024884"/>
          <a:ext cx="2105488" cy="176954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smtClean="0">
              <a:latin typeface="Times New Roman" pitchFamily="18" charset="0"/>
              <a:cs typeface="Times New Roman" pitchFamily="18" charset="0"/>
            </a:rPr>
            <a:t>займи позицію</a:t>
          </a:r>
          <a:endParaRPr lang="uk-UA" sz="2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444298" y="4284027"/>
        <a:ext cx="1488804" cy="1251254"/>
      </dsp:txXfrm>
    </dsp:sp>
    <dsp:sp modelId="{64EE6EFE-796C-4079-8CC4-DF386F18EB7A}">
      <dsp:nvSpPr>
        <dsp:cNvPr id="0" name=""/>
        <dsp:cNvSpPr/>
      </dsp:nvSpPr>
      <dsp:spPr>
        <a:xfrm rot="4252716">
          <a:off x="5128432" y="4581917"/>
          <a:ext cx="259829" cy="620881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600" kern="1200"/>
        </a:p>
      </dsp:txBody>
      <dsp:txXfrm>
        <a:off x="5154640" y="4669269"/>
        <a:ext cx="181880" cy="372529"/>
      </dsp:txXfrm>
    </dsp:sp>
    <dsp:sp modelId="{918FDD6D-9C11-4A83-B652-1B4006293028}">
      <dsp:nvSpPr>
        <dsp:cNvPr id="0" name=""/>
        <dsp:cNvSpPr/>
      </dsp:nvSpPr>
      <dsp:spPr>
        <a:xfrm>
          <a:off x="4499993" y="5100890"/>
          <a:ext cx="2270496" cy="1757122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smtClean="0">
              <a:latin typeface="Times New Roman" pitchFamily="18" charset="0"/>
              <a:cs typeface="Times New Roman" pitchFamily="18" charset="0"/>
            </a:rPr>
            <a:t>мозковий штурм</a:t>
          </a:r>
          <a:endParaRPr lang="uk-UA" sz="2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832499" y="5358215"/>
        <a:ext cx="1605484" cy="1242472"/>
      </dsp:txXfrm>
    </dsp:sp>
    <dsp:sp modelId="{785A6D0A-4FFF-4157-8AC0-02F64709EEC3}">
      <dsp:nvSpPr>
        <dsp:cNvPr id="0" name=""/>
        <dsp:cNvSpPr/>
      </dsp:nvSpPr>
      <dsp:spPr>
        <a:xfrm rot="7248360">
          <a:off x="3896123" y="4480177"/>
          <a:ext cx="258708" cy="62088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600" kern="1200"/>
        </a:p>
      </dsp:txBody>
      <dsp:txXfrm rot="10800000">
        <a:off x="3954803" y="4571022"/>
        <a:ext cx="181096" cy="372529"/>
      </dsp:txXfrm>
    </dsp:sp>
    <dsp:sp modelId="{40A1445D-DFF6-4B69-BE77-87F359E704C5}">
      <dsp:nvSpPr>
        <dsp:cNvPr id="0" name=""/>
        <dsp:cNvSpPr/>
      </dsp:nvSpPr>
      <dsp:spPr>
        <a:xfrm>
          <a:off x="2339752" y="4941174"/>
          <a:ext cx="2232513" cy="160901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smtClean="0">
              <a:latin typeface="Times New Roman" pitchFamily="18" charset="0"/>
              <a:cs typeface="Times New Roman" pitchFamily="18" charset="0"/>
            </a:rPr>
            <a:t>мікрофон</a:t>
          </a:r>
          <a:endParaRPr lang="uk-UA" sz="2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666696" y="5176809"/>
        <a:ext cx="1578625" cy="1137747"/>
      </dsp:txXfrm>
    </dsp:sp>
    <dsp:sp modelId="{108BFB1F-0A9D-46CD-93FD-C95432693C60}">
      <dsp:nvSpPr>
        <dsp:cNvPr id="0" name=""/>
        <dsp:cNvSpPr/>
      </dsp:nvSpPr>
      <dsp:spPr>
        <a:xfrm rot="9597420">
          <a:off x="2924199" y="3812267"/>
          <a:ext cx="416151" cy="620881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600" kern="1200"/>
        </a:p>
      </dsp:txBody>
      <dsp:txXfrm rot="10800000">
        <a:off x="3045263" y="3915049"/>
        <a:ext cx="291306" cy="372529"/>
      </dsp:txXfrm>
    </dsp:sp>
    <dsp:sp modelId="{D374E258-DC08-4DF5-B879-BEB4031CF154}">
      <dsp:nvSpPr>
        <dsp:cNvPr id="0" name=""/>
        <dsp:cNvSpPr/>
      </dsp:nvSpPr>
      <dsp:spPr>
        <a:xfrm>
          <a:off x="611563" y="3997430"/>
          <a:ext cx="2351839" cy="123176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kern="1200" dirty="0" smtClean="0">
              <a:latin typeface="Times New Roman" pitchFamily="18" charset="0"/>
              <a:cs typeface="Times New Roman" pitchFamily="18" charset="0"/>
            </a:rPr>
            <a:t>асоціативний 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kern="1200" dirty="0" smtClean="0">
              <a:latin typeface="Times New Roman" pitchFamily="18" charset="0"/>
              <a:cs typeface="Times New Roman" pitchFamily="18" charset="0"/>
            </a:rPr>
            <a:t>кущ</a:t>
          </a:r>
          <a:endParaRPr lang="uk-UA" sz="2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955982" y="4177818"/>
        <a:ext cx="1663001" cy="870993"/>
      </dsp:txXfrm>
    </dsp:sp>
    <dsp:sp modelId="{0FE299BF-F191-4B3C-A402-E61F56A66CFB}">
      <dsp:nvSpPr>
        <dsp:cNvPr id="0" name=""/>
        <dsp:cNvSpPr/>
      </dsp:nvSpPr>
      <dsp:spPr>
        <a:xfrm rot="11312316">
          <a:off x="3200599" y="2983114"/>
          <a:ext cx="140123" cy="620881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600" kern="1200"/>
        </a:p>
      </dsp:txBody>
      <dsp:txXfrm rot="10800000">
        <a:off x="3242403" y="3110411"/>
        <a:ext cx="98086" cy="372529"/>
      </dsp:txXfrm>
    </dsp:sp>
    <dsp:sp modelId="{7CC2E001-7254-444F-BEB4-970E56744A31}">
      <dsp:nvSpPr>
        <dsp:cNvPr id="0" name=""/>
        <dsp:cNvSpPr/>
      </dsp:nvSpPr>
      <dsp:spPr>
        <a:xfrm>
          <a:off x="503550" y="2348885"/>
          <a:ext cx="2680599" cy="1460896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kern="1200" dirty="0" smtClean="0">
              <a:latin typeface="Times New Roman" pitchFamily="18" charset="0"/>
              <a:cs typeface="Times New Roman" pitchFamily="18" charset="0"/>
            </a:rPr>
            <a:t>мультимедійна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kern="1200" dirty="0" smtClean="0">
              <a:latin typeface="Times New Roman" pitchFamily="18" charset="0"/>
              <a:cs typeface="Times New Roman" pitchFamily="18" charset="0"/>
            </a:rPr>
            <a:t>презентація</a:t>
          </a:r>
          <a:endParaRPr lang="uk-UA" sz="2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896115" y="2562828"/>
        <a:ext cx="1895469" cy="1033010"/>
      </dsp:txXfrm>
    </dsp:sp>
    <dsp:sp modelId="{920B6543-CD99-4AD8-9BD3-939A98690E1D}">
      <dsp:nvSpPr>
        <dsp:cNvPr id="0" name=""/>
        <dsp:cNvSpPr/>
      </dsp:nvSpPr>
      <dsp:spPr>
        <a:xfrm rot="13649940">
          <a:off x="3494394" y="2011000"/>
          <a:ext cx="379023" cy="620881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600" kern="1200"/>
        </a:p>
      </dsp:txBody>
      <dsp:txXfrm rot="10800000">
        <a:off x="3589658" y="2177092"/>
        <a:ext cx="265316" cy="372529"/>
      </dsp:txXfrm>
    </dsp:sp>
    <dsp:sp modelId="{9ED9A19D-CDF7-40EC-97C0-BA62735A1880}">
      <dsp:nvSpPr>
        <dsp:cNvPr id="0" name=""/>
        <dsp:cNvSpPr/>
      </dsp:nvSpPr>
      <dsp:spPr>
        <a:xfrm>
          <a:off x="1987584" y="553060"/>
          <a:ext cx="1729424" cy="172174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smtClean="0">
              <a:latin typeface="Times New Roman" pitchFamily="18" charset="0"/>
              <a:cs typeface="Times New Roman" pitchFamily="18" charset="0"/>
            </a:rPr>
            <a:t>робота в групах</a:t>
          </a:r>
          <a:endParaRPr lang="uk-UA" sz="2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240852" y="805203"/>
        <a:ext cx="1222888" cy="12174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5AB890-D51A-465C-96E9-69466007227E}" type="datetimeFigureOut">
              <a:rPr lang="uk-UA" smtClean="0"/>
              <a:t>10.02.2016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0E4E31-D3C3-42AF-9430-F9BC4390F6E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393481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A0C4B3-B351-47B2-9062-F0C77A7A5AD4}" type="slidenum">
              <a:rPr lang="uk-UA" smtClean="0">
                <a:solidFill>
                  <a:prstClr val="black"/>
                </a:solidFill>
              </a:rPr>
              <a:pPr/>
              <a:t>24</a:t>
            </a:fld>
            <a:endParaRPr lang="uk-UA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B23526-7707-498A-B3A8-BC4EDAA2C55A}" type="datetimeFigureOut">
              <a:rPr lang="ru-RU" smtClean="0"/>
              <a:pPr>
                <a:defRPr/>
              </a:pPr>
              <a:t>10.02.2016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EC6DD2-57D0-469D-937F-DFC989B0828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144710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D417D5-58F3-41C2-AC66-EA45CE70AAD9}" type="datetimeFigureOut">
              <a:rPr lang="ru-RU" smtClean="0"/>
              <a:pPr>
                <a:defRPr/>
              </a:pPr>
              <a:t>10.02.2016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A61214-903A-49B2-AA03-B149595FA99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9252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3C3027-7D7B-4266-B4F0-14955DA5CBF9}" type="datetimeFigureOut">
              <a:rPr lang="ru-RU" smtClean="0"/>
              <a:pPr>
                <a:defRPr/>
              </a:pPr>
              <a:t>10.02.2016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CB0DD-FD93-458D-B114-053D54E66E7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916112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5B2FF-E445-4E19-98D4-798CB67CFC09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10.02.2016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A47D9-BE25-455F-8335-6875FF8EC3FB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6743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5B2FF-E445-4E19-98D4-798CB67CFC09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10.02.2016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A47D9-BE25-455F-8335-6875FF8EC3FB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534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5B2FF-E445-4E19-98D4-798CB67CFC09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10.02.2016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A47D9-BE25-455F-8335-6875FF8EC3FB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3040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5B2FF-E445-4E19-98D4-798CB67CFC09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10.02.2016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A47D9-BE25-455F-8335-6875FF8EC3FB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92688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5B2FF-E445-4E19-98D4-798CB67CFC09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10.02.2016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A47D9-BE25-455F-8335-6875FF8EC3FB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3437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5B2FF-E445-4E19-98D4-798CB67CFC09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10.02.2016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A47D9-BE25-455F-8335-6875FF8EC3FB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0010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5B2FF-E445-4E19-98D4-798CB67CFC09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10.02.2016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A47D9-BE25-455F-8335-6875FF8EC3FB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00156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5B2FF-E445-4E19-98D4-798CB67CFC09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10.02.2016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A47D9-BE25-455F-8335-6875FF8EC3FB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1558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6C7C35-29C8-44AA-BA3A-770B9DB3954A}" type="datetimeFigureOut">
              <a:rPr lang="ru-RU" smtClean="0"/>
              <a:pPr>
                <a:defRPr/>
              </a:pPr>
              <a:t>10.02.2016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6716BC-645C-437A-A810-9E4EE835FE9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559943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5B2FF-E445-4E19-98D4-798CB67CFC09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10.02.2016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A47D9-BE25-455F-8335-6875FF8EC3FB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8500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5B2FF-E445-4E19-98D4-798CB67CFC09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10.02.2016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A47D9-BE25-455F-8335-6875FF8EC3FB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2806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5B2FF-E445-4E19-98D4-798CB67CFC09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10.02.2016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A47D9-BE25-455F-8335-6875FF8EC3FB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176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317E3C-0160-4D00-BE25-1F0FBE1A7EEF}" type="datetimeFigureOut">
              <a:rPr lang="ru-RU" smtClean="0"/>
              <a:pPr>
                <a:defRPr/>
              </a:pPr>
              <a:t>10.02.2016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4EA444-6E40-4908-8C0E-1E89F2FDD00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503680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56DDBA-3D1C-4536-B961-D01534A823B8}" type="datetimeFigureOut">
              <a:rPr lang="ru-RU" smtClean="0"/>
              <a:pPr>
                <a:defRPr/>
              </a:pPr>
              <a:t>10.02.2016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C6CE71-E52F-4837-9EF1-205597A6389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468175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CBACE3-A500-409D-BC48-0D50624E5DF5}" type="datetimeFigureOut">
              <a:rPr lang="ru-RU" smtClean="0"/>
              <a:pPr>
                <a:defRPr/>
              </a:pPr>
              <a:t>10.02.2016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4C5DD3-49AB-4279-91B6-1EE0D2B8D67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21929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C14675-2559-451A-8C95-6DB81A129218}" type="datetimeFigureOut">
              <a:rPr lang="ru-RU" smtClean="0"/>
              <a:pPr>
                <a:defRPr/>
              </a:pPr>
              <a:t>10.02.2016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F7691A-DFB6-4FE8-B62E-B9B93E4C7A7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860867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0864E2-C609-4221-9FD9-F8B4EFE28D86}" type="datetimeFigureOut">
              <a:rPr lang="ru-RU" smtClean="0"/>
              <a:pPr>
                <a:defRPr/>
              </a:pPr>
              <a:t>10.02.2016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73F2CB-381E-477E-8914-BBD9D144F27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80908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6EDC59-CB52-48B7-B364-B53D25C09CEB}" type="datetimeFigureOut">
              <a:rPr lang="ru-RU" smtClean="0"/>
              <a:pPr>
                <a:defRPr/>
              </a:pPr>
              <a:t>10.02.2016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52650D-F98D-4827-B0BB-A496F859F79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629112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97BC72-95A2-49C3-9713-3515FA4BD1EA}" type="datetimeFigureOut">
              <a:rPr lang="ru-RU" smtClean="0"/>
              <a:pPr>
                <a:defRPr/>
              </a:pPr>
              <a:t>10.02.2016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6CE072-2C8E-4E01-9F08-E6C24D9CB74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180204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6" descr="физика.jp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C03F970-6FF1-4F4A-ABE3-4063CFD3FC1C}" type="datetimeFigureOut">
              <a:rPr lang="ru-RU" smtClean="0"/>
              <a:pPr>
                <a:defRPr/>
              </a:pPr>
              <a:t>10.02.2016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5F6801C-7075-49E7-AD90-1DA9D9CFA24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 spd="slow">
    <p:cover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9A95B2FF-E445-4E19-98D4-798CB67CFC09}" type="datetimeFigureOut">
              <a:rPr lang="uk-UA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10.02.2016</a:t>
            </a:fld>
            <a:endParaRPr lang="uk-UA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uk-UA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4EA47D9-BE25-455F-8335-6875FF8EC3FB}" type="slidenum">
              <a:rPr lang="uk-UA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uk-UA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94896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microsoft.com/office/2007/relationships/hdphoto" Target="../media/hdphoto2.wdp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4.png"/><Relationship Id="rId7" Type="http://schemas.openxmlformats.org/officeDocument/2006/relationships/image" Target="../media/image15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1.png"/><Relationship Id="rId4" Type="http://schemas.microsoft.com/office/2007/relationships/hdphoto" Target="../media/hdphoto3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12" Type="http://schemas.openxmlformats.org/officeDocument/2006/relationships/image" Target="../media/image38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11" Type="http://schemas.openxmlformats.org/officeDocument/2006/relationships/image" Target="../media/image37.jpeg"/><Relationship Id="rId5" Type="http://schemas.openxmlformats.org/officeDocument/2006/relationships/image" Target="../media/image31.jpeg"/><Relationship Id="rId10" Type="http://schemas.openxmlformats.org/officeDocument/2006/relationships/image" Target="../media/image36.jpeg"/><Relationship Id="rId4" Type="http://schemas.openxmlformats.org/officeDocument/2006/relationships/image" Target="../media/image30.jpeg"/><Relationship Id="rId9" Type="http://schemas.openxmlformats.org/officeDocument/2006/relationships/image" Target="../media/image3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251520" y="85690"/>
            <a:ext cx="8892480" cy="1643044"/>
          </a:xfrm>
        </p:spPr>
        <p:txBody>
          <a:bodyPr/>
          <a:lstStyle/>
          <a:p>
            <a:pPr>
              <a:defRPr/>
            </a:pPr>
            <a:r>
              <a:rPr lang="uk-UA" sz="4000" i="1" dirty="0" smtClean="0">
                <a:solidFill>
                  <a:srgbClr val="FFFF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</a:rPr>
              <a:t>Із досвіду роботи</a:t>
            </a:r>
            <a:br>
              <a:rPr lang="uk-UA" sz="4000" i="1" dirty="0" smtClean="0">
                <a:solidFill>
                  <a:srgbClr val="FFFF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</a:rPr>
            </a:br>
            <a:r>
              <a:rPr lang="uk-UA" sz="4000" i="1" dirty="0" smtClean="0">
                <a:solidFill>
                  <a:srgbClr val="FFFF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</a:rPr>
              <a:t>вчителя української мови і літератури</a:t>
            </a:r>
            <a:endParaRPr lang="ru-RU" sz="4000" i="1" dirty="0">
              <a:solidFill>
                <a:srgbClr val="FFFF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+mn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5536" y="1736944"/>
            <a:ext cx="5187915" cy="156966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uk-UA" sz="48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Луканюк </a:t>
            </a:r>
          </a:p>
          <a:p>
            <a:pPr algn="ctr">
              <a:defRPr/>
            </a:pPr>
            <a:r>
              <a:rPr lang="uk-UA" sz="48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Марії Степанівни</a:t>
            </a:r>
            <a:endParaRPr lang="ru-RU" sz="48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D:\АТЕСТАЦІЯ\ЛуканюкМ. С\Луканюк М. С. -  фото на диск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61" t="1487" r="20539" b="2230"/>
          <a:stretch/>
        </p:blipFill>
        <p:spPr bwMode="auto">
          <a:xfrm>
            <a:off x="5868144" y="1702739"/>
            <a:ext cx="2700120" cy="43329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perspectiveLef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154585612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5105499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-108520" y="0"/>
            <a:ext cx="9396536" cy="1944216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rgbClr val="FFFF00">
                      <a:alpha val="6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Шляхи реалізації використання інтерактивних методів навчання на уроках української мови і літератури. Інтерактивні технології кооперативного навчання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101600">
                  <a:srgbClr val="FFFF00">
                    <a:alpha val="60000"/>
                  </a:srgb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61720">
            <a:off x="7697021" y="3180940"/>
            <a:ext cx="892707" cy="902317"/>
          </a:xfrm>
          <a:prstGeom prst="rect">
            <a:avLst/>
          </a:prstGeom>
        </p:spPr>
      </p:pic>
      <p:sp>
        <p:nvSpPr>
          <p:cNvPr id="2" name="Овал 1"/>
          <p:cNvSpPr/>
          <p:nvPr/>
        </p:nvSpPr>
        <p:spPr>
          <a:xfrm>
            <a:off x="3851920" y="1988840"/>
            <a:ext cx="4860032" cy="4869160"/>
          </a:xfrm>
          <a:prstGeom prst="ellipse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Розвивають навички спілкування в групі,вміння висловлюватись,  критично мислити,  сприяють активному, ґрунтовному аналізу та обговорення нового матеріалу з метою його осмислення, закріплення та засвоєння  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4245" y="2132856"/>
            <a:ext cx="3168352" cy="576064"/>
          </a:xfrm>
          <a:prstGeom prst="roundRect">
            <a:avLst/>
          </a:prstGeom>
          <a:scene3d>
            <a:camera prst="perspectiveRigh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Робота в парах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56068" y="3003925"/>
            <a:ext cx="3600400" cy="547232"/>
          </a:xfrm>
          <a:prstGeom prst="roundRect">
            <a:avLst/>
          </a:prstGeom>
          <a:scene3d>
            <a:camera prst="perspectiveRigh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Два  - чотири – всі разом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83568" y="3832866"/>
            <a:ext cx="3384376" cy="504056"/>
          </a:xfrm>
          <a:prstGeom prst="roundRect">
            <a:avLst/>
          </a:prstGeom>
          <a:scene3d>
            <a:camera prst="perspectiveRigh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Робота в малих групах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722134" y="4606774"/>
            <a:ext cx="2389353" cy="432048"/>
          </a:xfrm>
          <a:prstGeom prst="roundRect">
            <a:avLst/>
          </a:prstGeom>
          <a:scene3d>
            <a:camera prst="perspectiveRigh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Діалог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056268" y="5377370"/>
            <a:ext cx="2551025" cy="432048"/>
          </a:xfrm>
          <a:prstGeom prst="roundRect">
            <a:avLst/>
          </a:prstGeom>
          <a:scene3d>
            <a:camera prst="perspectiveRigh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Синтез думок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375756" y="6124701"/>
            <a:ext cx="2621747" cy="528863"/>
          </a:xfrm>
          <a:prstGeom prst="roundRect">
            <a:avLst/>
          </a:prstGeom>
          <a:scene3d>
            <a:camera prst="perspectiveRigh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Коло ідей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Стрелка вправо 20"/>
          <p:cNvSpPr/>
          <p:nvPr/>
        </p:nvSpPr>
        <p:spPr>
          <a:xfrm>
            <a:off x="3158088" y="2249470"/>
            <a:ext cx="2205999" cy="342836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2" name="Стрелка вправо 21"/>
          <p:cNvSpPr/>
          <p:nvPr/>
        </p:nvSpPr>
        <p:spPr>
          <a:xfrm>
            <a:off x="3686629" y="3106123"/>
            <a:ext cx="1029388" cy="342836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3" name="Стрелка вправо 22"/>
          <p:cNvSpPr/>
          <p:nvPr/>
        </p:nvSpPr>
        <p:spPr>
          <a:xfrm>
            <a:off x="3885674" y="3941669"/>
            <a:ext cx="750825" cy="342836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" name="Стрелка вправо 23"/>
          <p:cNvSpPr/>
          <p:nvPr/>
        </p:nvSpPr>
        <p:spPr>
          <a:xfrm>
            <a:off x="4060330" y="4651380"/>
            <a:ext cx="514694" cy="342836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5" name="Стрелка вправо 24"/>
          <p:cNvSpPr/>
          <p:nvPr/>
        </p:nvSpPr>
        <p:spPr>
          <a:xfrm>
            <a:off x="4563409" y="5421976"/>
            <a:ext cx="305215" cy="342836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6" name="Стрелка вправо 25"/>
          <p:cNvSpPr/>
          <p:nvPr/>
        </p:nvSpPr>
        <p:spPr>
          <a:xfrm>
            <a:off x="4997503" y="6217714"/>
            <a:ext cx="366584" cy="342836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539553" y="-1"/>
            <a:ext cx="8404396" cy="1342133"/>
          </a:xfrm>
          <a:prstGeom prst="rect">
            <a:avLst/>
          </a:prstGeom>
        </p:spPr>
        <p:txBody>
          <a:bodyPr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rgbClr val="FFFF00">
                      <a:alpha val="6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Інтерактивні технології колективно-групового навчання</a:t>
            </a:r>
            <a:endParaRPr lang="ru-RU" sz="40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101600">
                  <a:srgbClr val="FFFF00">
                    <a:alpha val="60000"/>
                  </a:srgb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3707904" y="1342133"/>
            <a:ext cx="5076056" cy="532859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rgbClr val="FFFF00"/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Дають можливість ґрунтовніше працювати над формою висловлювання власних думок, ідей, порівнювати їх з іншими. Допомагають подолати стереотипи, вільніше висловлюватися, відпрацьовувати вміння говорити коротко, але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суті й переконливо</a:t>
            </a:r>
            <a:endParaRPr lang="uk-UA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95536" y="1568119"/>
            <a:ext cx="3168352" cy="57606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rgbClr val="FFFF00"/>
            </a:solidFill>
          </a:ln>
          <a:scene3d>
            <a:camera prst="perspectiveRigh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Мікрофон</a:t>
            </a:r>
            <a:endParaRPr lang="uk-UA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827584" y="2348880"/>
            <a:ext cx="3168352" cy="57606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rgbClr val="FFFF00"/>
            </a:solidFill>
          </a:ln>
          <a:scene3d>
            <a:camera prst="perspectiveRigh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Мозковий штурм</a:t>
            </a:r>
            <a:endParaRPr lang="uk-UA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370696" y="3212976"/>
            <a:ext cx="2808312" cy="57606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rgbClr val="FFFF00"/>
            </a:solidFill>
          </a:ln>
          <a:scene3d>
            <a:camera prst="perspectiveRigh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Аналіз ситуації</a:t>
            </a:r>
            <a:endParaRPr lang="uk-UA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745671" y="4006429"/>
            <a:ext cx="2737367" cy="57606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57150">
            <a:solidFill>
              <a:srgbClr val="FFFF00"/>
            </a:solidFill>
          </a:ln>
          <a:scene3d>
            <a:camera prst="perspectiveRigh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Дерево рішень</a:t>
            </a:r>
            <a:endParaRPr lang="uk-UA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529955" y="4941168"/>
            <a:ext cx="2067866" cy="576064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 w="57150">
            <a:solidFill>
              <a:srgbClr val="FFFF00"/>
            </a:solidFill>
          </a:ln>
          <a:scene3d>
            <a:camera prst="perspectiveRigh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Мозаїка</a:t>
            </a:r>
            <a:endParaRPr lang="uk-UA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innovarmk.at.ua/Kartinky/interaktivne_navchannj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319" y="4751440"/>
            <a:ext cx="2625274" cy="22059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Стрелка вправо 15"/>
          <p:cNvSpPr/>
          <p:nvPr/>
        </p:nvSpPr>
        <p:spPr>
          <a:xfrm>
            <a:off x="3494821" y="1684733"/>
            <a:ext cx="1725251" cy="342836"/>
          </a:xfrm>
          <a:prstGeom prst="rightArrow">
            <a:avLst/>
          </a:prstGeom>
          <a:solidFill>
            <a:srgbClr val="FFFF00"/>
          </a:solidFill>
          <a:ln w="57150">
            <a:solidFill>
              <a:schemeClr val="accent2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7" name="Стрелка вправо 16"/>
          <p:cNvSpPr/>
          <p:nvPr/>
        </p:nvSpPr>
        <p:spPr>
          <a:xfrm>
            <a:off x="3851920" y="2465494"/>
            <a:ext cx="862625" cy="342836"/>
          </a:xfrm>
          <a:prstGeom prst="rightArrow">
            <a:avLst/>
          </a:prstGeom>
          <a:solidFill>
            <a:srgbClr val="FFFF00"/>
          </a:solidFill>
          <a:ln w="57150"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8" name="Стрелка вправо 17"/>
          <p:cNvSpPr/>
          <p:nvPr/>
        </p:nvSpPr>
        <p:spPr>
          <a:xfrm>
            <a:off x="4357446" y="4123043"/>
            <a:ext cx="273048" cy="342836"/>
          </a:xfrm>
          <a:prstGeom prst="rightArrow">
            <a:avLst/>
          </a:prstGeom>
          <a:solidFill>
            <a:srgbClr val="FFFF00"/>
          </a:solidFill>
          <a:ln w="57150"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9" name="Стрелка вправо 18"/>
          <p:cNvSpPr/>
          <p:nvPr/>
        </p:nvSpPr>
        <p:spPr>
          <a:xfrm>
            <a:off x="4118361" y="3329590"/>
            <a:ext cx="546096" cy="342836"/>
          </a:xfrm>
          <a:prstGeom prst="rightArrow">
            <a:avLst/>
          </a:prstGeom>
          <a:solidFill>
            <a:srgbClr val="FFFF00"/>
          </a:solidFill>
          <a:ln w="57150">
            <a:solidFill>
              <a:schemeClr val="accent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0" name="Стрелка вправо 19"/>
          <p:cNvSpPr/>
          <p:nvPr/>
        </p:nvSpPr>
        <p:spPr>
          <a:xfrm>
            <a:off x="4544705" y="5057782"/>
            <a:ext cx="273048" cy="342836"/>
          </a:xfrm>
          <a:prstGeom prst="rightArrow">
            <a:avLst/>
          </a:prstGeom>
          <a:solidFill>
            <a:srgbClr val="FFFF00"/>
          </a:solidFill>
          <a:ln w="57150"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30826">
            <a:off x="5910671" y="2101744"/>
            <a:ext cx="3053118" cy="203400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202453" y="4403450"/>
            <a:ext cx="6487050" cy="1329919"/>
          </a:xfrm>
          <a:prstGeom prst="rect">
            <a:avLst/>
          </a:prstGeom>
        </p:spPr>
        <p:txBody>
          <a:bodyPr anchor="t">
            <a:scene3d>
              <a:camera prst="perspectiveRigh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dirty="0" smtClean="0">
                <a:ln w="50800"/>
                <a:solidFill>
                  <a:prstClr val="black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 Cyr" pitchFamily="18" charset="-52"/>
              </a:rPr>
              <a:t>мовний </a:t>
            </a:r>
            <a:r>
              <a:rPr lang="ru-RU" sz="2800" b="1" dirty="0">
                <a:ln w="50800"/>
                <a:solidFill>
                  <a:prstClr val="black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 Cyr" pitchFamily="18" charset="-52"/>
              </a:rPr>
              <a:t>конкурс </a:t>
            </a:r>
            <a:r>
              <a:rPr lang="ru-RU" sz="2800" b="1" dirty="0" smtClean="0">
                <a:ln w="50800"/>
                <a:solidFill>
                  <a:prstClr val="black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 Cyr" pitchFamily="18" charset="-52"/>
              </a:rPr>
              <a:t>, </a:t>
            </a:r>
            <a:r>
              <a:rPr lang="ru-RU" sz="2800" b="1" dirty="0" smtClean="0">
                <a:ln w="50800"/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 Cyr" pitchFamily="18" charset="-52"/>
                <a:ea typeface="+mj-ea"/>
                <a:cs typeface="+mj-cs"/>
              </a:rPr>
              <a:t>лінгвістична задача,              «Ти - редактор», «Зайве слово», «Спіймай помилку»</a:t>
            </a:r>
            <a:endParaRPr lang="ru-RU" sz="2800" dirty="0">
              <a:ln w="50800"/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841160" cy="2420888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rgbClr val="FFFF00">
                      <a:alpha val="6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Ігрові завдання – шлях до підвищення пізнавальної діяльності, мотивації учнів до вивчення української мови</a:t>
            </a:r>
            <a:endParaRPr lang="ru-RU" sz="40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101600">
                  <a:srgbClr val="FFFF00">
                    <a:alpha val="60000"/>
                  </a:srgb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D:\ФОТО\мої уроки\5 клас 17.11.14\IMG_62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43721">
            <a:off x="94445" y="4355611"/>
            <a:ext cx="2908527" cy="218139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sp>
        <p:nvSpPr>
          <p:cNvPr id="4" name="TextBox 3"/>
          <p:cNvSpPr txBox="1"/>
          <p:nvPr/>
        </p:nvSpPr>
        <p:spPr>
          <a:xfrm>
            <a:off x="107504" y="2708920"/>
            <a:ext cx="5760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n w="50800"/>
                <a:solidFill>
                  <a:prstClr val="black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 Cyr" pitchFamily="18" charset="-52"/>
              </a:rPr>
              <a:t>Використання лінгвістичних ігор: </a:t>
            </a:r>
            <a:endParaRPr lang="uk-UA" dirty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49235" y="3260660"/>
            <a:ext cx="4713406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perspectiveRight"/>
              <a:lightRig rig="threePt" dir="t"/>
            </a:scene3d>
          </a:bodyPr>
          <a:lstStyle/>
          <a:p>
            <a:r>
              <a:rPr lang="ru-RU" sz="2800" b="1" dirty="0">
                <a:ln w="50800"/>
                <a:solidFill>
                  <a:prstClr val="black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 Cyr" pitchFamily="18" charset="-52"/>
              </a:rPr>
              <a:t>кросворд, вікторина</a:t>
            </a:r>
            <a:r>
              <a:rPr lang="ru-RU" sz="2800" b="1" dirty="0" smtClean="0">
                <a:ln w="50800"/>
                <a:solidFill>
                  <a:prstClr val="black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 Cyr" pitchFamily="18" charset="-52"/>
              </a:rPr>
              <a:t>, ребус, </a:t>
            </a:r>
            <a:endParaRPr lang="uk-UA" dirty="0"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99792" y="3783880"/>
            <a:ext cx="3777957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perspectiveRight"/>
              <a:lightRig rig="threePt" dir="t"/>
            </a:scene3d>
          </a:bodyPr>
          <a:lstStyle/>
          <a:p>
            <a:r>
              <a:rPr lang="ru-RU" sz="2800" b="1" dirty="0">
                <a:ln w="50800"/>
                <a:solidFill>
                  <a:prstClr val="black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 Cyr" pitchFamily="18" charset="-52"/>
              </a:rPr>
              <a:t>лінгвістична загадка, </a:t>
            </a:r>
            <a:endParaRPr lang="uk-UA" dirty="0"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Рисунок 4" descr="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41166">
            <a:off x="448043" y="1266858"/>
            <a:ext cx="1818270" cy="252553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653476" y="13601"/>
            <a:ext cx="8229600" cy="1224136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rgbClr val="FFFF00">
                      <a:alpha val="6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Мовний матеріал у вигляді </a:t>
            </a:r>
            <a:br>
              <a:rPr lang="ru-RU" sz="40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rgbClr val="FFFF00">
                      <a:alpha val="6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rgbClr val="FFFF00">
                      <a:alpha val="6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блок-схем, таблиць, малюнків</a:t>
            </a:r>
            <a:endParaRPr lang="ru-RU" sz="40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101600">
                  <a:srgbClr val="FFFF00">
                    <a:alpha val="60000"/>
                  </a:srgb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86995">
            <a:off x="398326" y="3883120"/>
            <a:ext cx="1917703" cy="292658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AutoShape 4"/>
          <p:cNvSpPr>
            <a:spLocks noChangeArrowheads="1"/>
          </p:cNvSpPr>
          <p:nvPr/>
        </p:nvSpPr>
        <p:spPr bwMode="auto">
          <a:xfrm rot="506386">
            <a:off x="4119600" y="1312423"/>
            <a:ext cx="1722438" cy="2787278"/>
          </a:xfrm>
          <a:prstGeom prst="moon">
            <a:avLst>
              <a:gd name="adj" fmla="val 50000"/>
            </a:avLst>
          </a:prstGeom>
          <a:solidFill>
            <a:srgbClr val="FFC000"/>
          </a:solidFill>
          <a:ln w="9525">
            <a:solidFill>
              <a:srgbClr val="00000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vert="vert270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морфеми</a:t>
            </a: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5156" y="1134402"/>
            <a:ext cx="858632" cy="87996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1763" y="3864660"/>
            <a:ext cx="858632" cy="879967"/>
          </a:xfrm>
          <a:prstGeom prst="rect">
            <a:avLst/>
          </a:prstGeom>
        </p:spPr>
      </p:pic>
      <p:sp>
        <p:nvSpPr>
          <p:cNvPr id="4" name="AutoShape 5"/>
          <p:cNvSpPr>
            <a:spLocks noChangeArrowheads="1"/>
          </p:cNvSpPr>
          <p:nvPr/>
        </p:nvSpPr>
        <p:spPr bwMode="auto">
          <a:xfrm rot="16200000">
            <a:off x="5477761" y="1849192"/>
            <a:ext cx="1911350" cy="1423987"/>
          </a:xfrm>
          <a:prstGeom prst="star4">
            <a:avLst>
              <a:gd name="adj" fmla="val 12500"/>
            </a:avLst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uk-UA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[</a:t>
            </a: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430933"/>
            <a:ext cx="1800225" cy="153352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7802115" y="2102953"/>
            <a:ext cx="236537" cy="190500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7" name="AutoShape 8"/>
          <p:cNvSpPr>
            <a:spLocks noChangeArrowheads="1"/>
          </p:cNvSpPr>
          <p:nvPr/>
        </p:nvSpPr>
        <p:spPr bwMode="auto">
          <a:xfrm>
            <a:off x="6343163" y="3041868"/>
            <a:ext cx="2100436" cy="1579342"/>
          </a:xfrm>
          <a:prstGeom prst="star4">
            <a:avLst>
              <a:gd name="adj" fmla="val 12500"/>
            </a:avLst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∩</a:t>
            </a: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AutoShape 9"/>
          <p:cNvSpPr>
            <a:spLocks noChangeArrowheads="1"/>
          </p:cNvSpPr>
          <p:nvPr/>
        </p:nvSpPr>
        <p:spPr bwMode="auto">
          <a:xfrm>
            <a:off x="5236642" y="3687852"/>
            <a:ext cx="1783630" cy="1743103"/>
          </a:xfrm>
          <a:prstGeom prst="star4">
            <a:avLst>
              <a:gd name="adj" fmla="val 12500"/>
            </a:avLst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roadway" pitchFamily="82" charset="0"/>
                <a:cs typeface="Arial" pitchFamily="34" charset="0"/>
              </a:rPr>
              <a:t>^</a:t>
            </a: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AutoShape 10"/>
          <p:cNvSpPr>
            <a:spLocks noChangeArrowheads="1"/>
          </p:cNvSpPr>
          <p:nvPr/>
        </p:nvSpPr>
        <p:spPr bwMode="auto">
          <a:xfrm>
            <a:off x="7311019" y="4348138"/>
            <a:ext cx="1722761" cy="1464171"/>
          </a:xfrm>
          <a:prstGeom prst="star4">
            <a:avLst>
              <a:gd name="adj" fmla="val 125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¬</a:t>
            </a:r>
            <a:endParaRPr kumimoji="0" lang="uk-U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Выноска со стрелкой вверх 15"/>
          <p:cNvSpPr/>
          <p:nvPr/>
        </p:nvSpPr>
        <p:spPr>
          <a:xfrm>
            <a:off x="3810619" y="5451511"/>
            <a:ext cx="5245634" cy="1412775"/>
          </a:xfrm>
          <a:prstGeom prst="upArrowCallout">
            <a:avLst/>
          </a:prstGeom>
          <a:solidFill>
            <a:srgbClr val="E0D27C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Морфеми на «зоряному небі»</a:t>
            </a:r>
            <a:endParaRPr lang="uk-UA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Выноска со стрелкой влево 16"/>
          <p:cNvSpPr/>
          <p:nvPr/>
        </p:nvSpPr>
        <p:spPr>
          <a:xfrm>
            <a:off x="2267744" y="1574386"/>
            <a:ext cx="1097176" cy="4824536"/>
          </a:xfrm>
          <a:prstGeom prst="leftArrowCallout">
            <a:avLst/>
          </a:prstGeom>
          <a:solidFill>
            <a:srgbClr val="24D1E8"/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uk-UA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Лінгвістика тексту</a:t>
            </a:r>
            <a:endParaRPr lang="uk-UA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8706" y="2159340"/>
            <a:ext cx="4799970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14470">
            <a:off x="8119315" y="1835523"/>
            <a:ext cx="778325" cy="82511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158" y="3450142"/>
            <a:ext cx="858632" cy="879967"/>
          </a:xfrm>
          <a:prstGeom prst="rect">
            <a:avLst/>
          </a:prstGeom>
        </p:spPr>
      </p:pic>
      <p:pic>
        <p:nvPicPr>
          <p:cNvPr id="4098" name="Схема 1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76672"/>
            <a:ext cx="5400600" cy="2944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 descr="http://pasykask.klasna.com/uploads/editor/5006/403425/sitepage_99/images/7478_big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158" y="3995544"/>
            <a:ext cx="2997292" cy="29129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886774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1331640" y="921214"/>
            <a:ext cx="3497906" cy="2528927"/>
          </a:xfrm>
          <a:prstGeom prst="rect">
            <a:avLst/>
          </a:prstGeom>
        </p:spPr>
        <p:txBody>
          <a:bodyPr anchor="t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i="1" dirty="0">
                <a:ln w="50800"/>
                <a:solidFill>
                  <a:srgbClr val="FFFF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 Cyr" pitchFamily="18" charset="-52"/>
              </a:rPr>
              <a:t>Текст…</a:t>
            </a:r>
            <a:endParaRPr lang="ru-RU" sz="2800" dirty="0">
              <a:ln w="50800"/>
              <a:solidFill>
                <a:srgbClr val="FFFF0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pPr fontAlgn="auto">
              <a:spcAft>
                <a:spcPts val="0"/>
              </a:spcAft>
              <a:defRPr/>
            </a:pPr>
            <a:endParaRPr lang="uk-UA" sz="2800" dirty="0" smtClean="0">
              <a:latin typeface="+mn-lt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21369">
            <a:off x="450196" y="657887"/>
            <a:ext cx="3115446" cy="2336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14992">
            <a:off x="206991" y="3322687"/>
            <a:ext cx="3148691" cy="2361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6258" y="3996652"/>
            <a:ext cx="3172415" cy="2379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13564">
            <a:off x="5825602" y="3745690"/>
            <a:ext cx="3111345" cy="2333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8819" y="1306560"/>
            <a:ext cx="3366120" cy="2524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90379">
            <a:off x="5862751" y="210581"/>
            <a:ext cx="3130268" cy="2347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485879" y="231031"/>
            <a:ext cx="245317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5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11 клас</a:t>
            </a:r>
          </a:p>
        </p:txBody>
      </p:sp>
    </p:spTree>
    <p:extLst>
      <p:ext uri="{BB962C8B-B14F-4D97-AF65-F5344CB8AC3E}">
        <p14:creationId xmlns:p14="http://schemas.microsoft.com/office/powerpoint/2010/main" val="134898531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9888" y="0"/>
            <a:ext cx="3294112" cy="2470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32175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672408" cy="2754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052736"/>
            <a:ext cx="3870176" cy="2902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9585" y="3573016"/>
            <a:ext cx="3744416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43027" y="37974"/>
            <a:ext cx="236314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6000" b="1" dirty="0" smtClean="0">
                <a:latin typeface="Times New Roman" pitchFamily="18" charset="0"/>
                <a:cs typeface="Times New Roman" pitchFamily="18" charset="0"/>
              </a:rPr>
              <a:t>6 клас</a:t>
            </a:r>
            <a:endParaRPr lang="uk-UA" sz="6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5324870"/>
      </p:ext>
    </p:extLst>
  </p:cSld>
  <p:clrMapOvr>
    <a:masterClrMapping/>
  </p:clrMapOvr>
  <p:transition spd="slow">
    <p:cover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1211379" y="-66699"/>
            <a:ext cx="7416824" cy="857256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rgbClr val="FFFF00">
                      <a:alpha val="6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Навчальна діяльність</a:t>
            </a:r>
            <a:endParaRPr lang="ru-RU" sz="40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101600">
                  <a:srgbClr val="FFFF00">
                    <a:alpha val="60000"/>
                  </a:srgb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D:\АТЕСТАЦІЯ\ЛуканюкМ. С\7. Фотовернісаж\6.1. Написання не- з іменниками. 6-А клас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14" y="0"/>
            <a:ext cx="2339752" cy="175481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D:\АТЕСТАЦІЯ\ЛуканюкМ. С\7. Фотовернісаж\6.2. Написання не- з іменниками. 6-А клас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4824"/>
            <a:ext cx="2339752" cy="175481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D:\АТЕСТАЦІЯ\ЛуканюкМ. С\7. Фотовернісаж\6.4. Написання не- з іменниками. 6-А клас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8" y="3608416"/>
            <a:ext cx="2317554" cy="173816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D:\АТЕСТАЦІЯ\ЛуканюкМ. С\7. Фотовернісаж\6.6. Написання не- з іменниками. 6-А клас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8" y="5119834"/>
            <a:ext cx="2317554" cy="173816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 descr="D:\АТЕСТАЦІЯ\ЛуканюкМ. С\7. Фотовернісаж\1.1. Ми тебе не забудемо, Тарасе, 7-А клас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4592" y="692696"/>
            <a:ext cx="2448272" cy="183620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D:\АТЕСТАЦІЯ\ЛуканюкМ. С\7. Фотовернісаж\1.2. Ми тебе не забудемо, Тарасе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4592" y="2615352"/>
            <a:ext cx="2438013" cy="182851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7" name="Picture 9" descr="D:\АТЕСТАЦІЯ\ЛуканюкМ. С\7. Фотовернісаж\1.4. Ми тебе не забудемо, Тарасе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4333" y="4581128"/>
            <a:ext cx="2448272" cy="183620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D:\АТЕСТАЦІЯ\ЛуканюкМ. С\7. Фотовернісаж\9.2. Життя людини - найвища цінність. 6-А клас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179163" y="1099339"/>
            <a:ext cx="2533407" cy="190005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9" name="Picture 11" descr="D:\АТЕСТАЦІЯ\ЛуканюкМ. С\7. Фотовернісаж\9.3. Життя людини - найвища цінність. 6-А клас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391" y="952418"/>
            <a:ext cx="2101976" cy="157648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D:\АТЕСТАЦІЯ\ЛуканюкМ. С\7. Фотовернісаж\9.4. Життя людини - найвища цінність. 6-А клас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4164" y="2743622"/>
            <a:ext cx="2983203" cy="223740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1" name="Picture 13" descr="D:\АТЕСТАЦІЯ\ЛуканюкМ. С\7. Фотовернісаж\9.5. Життя людини - найвища цінність. 6-А клас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888317"/>
            <a:ext cx="2626244" cy="196968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12024" y="3071"/>
            <a:ext cx="6480720" cy="706090"/>
          </a:xfrm>
        </p:spPr>
        <p:txBody>
          <a:bodyPr/>
          <a:lstStyle/>
          <a:p>
            <a:r>
              <a:rPr lang="uk-UA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Виховна робота</a:t>
            </a:r>
            <a:endParaRPr lang="uk-UA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D:\АТЕСТАЦІЯ\ЛуканюкМ. С\7. Фотовернісаж\5.1. Ми нація єдина! 9-А клас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105" y="833373"/>
            <a:ext cx="4530867" cy="3398151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perspectiveFron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АТЕСТАЦІЯ\ЛуканюкМ. С\7. Фотовернісаж\5.2. Ми нація єдина! 9-А клас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023" y="692696"/>
            <a:ext cx="4674128" cy="350559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АТЕСТАЦІЯ\ЛуканюкМ. С\7. Фотовернісаж\5.4. Ми нація єдина! 9-А клас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284984"/>
            <a:ext cx="4379979" cy="3284984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perspectiveLef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нутый угол 3"/>
          <p:cNvSpPr/>
          <p:nvPr/>
        </p:nvSpPr>
        <p:spPr>
          <a:xfrm>
            <a:off x="6300192" y="4802305"/>
            <a:ext cx="2664296" cy="1728192"/>
          </a:xfrm>
          <a:prstGeom prst="foldedCorner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perspectiveContrastingLef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МИ – НАЦІЯ ЄДИНА </a:t>
            </a:r>
            <a:endParaRPr lang="uk-UA" sz="32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5567244"/>
      </p:ext>
    </p:extLst>
  </p:cSld>
  <p:clrMapOvr>
    <a:masterClrMapping/>
  </p:clrMapOvr>
  <p:transition spd="slow"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8340" y="188640"/>
            <a:ext cx="8579296" cy="4525963"/>
          </a:xfrm>
        </p:spPr>
        <p:txBody>
          <a:bodyPr/>
          <a:lstStyle/>
          <a:p>
            <a:r>
              <a:rPr lang="ru-RU" b="1" i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Освіта </a:t>
            </a:r>
            <a:r>
              <a:rPr lang="ru-RU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вища 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Тернопільський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державний педагогічний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інститут </a:t>
            </a:r>
            <a:r>
              <a:rPr lang="ru-RU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ім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Я. О. Галана </a:t>
            </a:r>
          </a:p>
          <a:p>
            <a:r>
              <a:rPr lang="ru-RU" b="1" i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Стаж роботи </a:t>
            </a:r>
            <a:r>
              <a:rPr lang="ru-RU" b="1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29 </a:t>
            </a:r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років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Посада</a:t>
            </a:r>
            <a:r>
              <a:rPr lang="ru-RU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учитель української мови і літератури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u="sng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Категорія</a:t>
            </a:r>
            <a:r>
              <a:rPr lang="ru-RU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вища</a:t>
            </a:r>
          </a:p>
          <a:p>
            <a:r>
              <a:rPr lang="ru-RU" b="1" i="1" u="sng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Звання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«Старший учитель»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927410259"/>
      </p:ext>
    </p:extLst>
  </p:cSld>
  <p:clrMapOvr>
    <a:masterClrMapping/>
  </p:clrMapOvr>
  <p:transition spd="slow">
    <p:cover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Блок-схема: альтернативный процесс 4"/>
          <p:cNvSpPr/>
          <p:nvPr/>
        </p:nvSpPr>
        <p:spPr>
          <a:xfrm>
            <a:off x="179512" y="3284984"/>
            <a:ext cx="3816424" cy="936104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7804"/>
            <a:ext cx="4100056" cy="3077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519" y="116632"/>
            <a:ext cx="5051323" cy="3780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876" y="3645024"/>
            <a:ext cx="4515501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924944"/>
            <a:ext cx="5252184" cy="3933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-70876" y="2924944"/>
            <a:ext cx="4572000" cy="8309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uk-UA" sz="24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У НАШІЙ ПАМЯТІ ВОНИ </a:t>
            </a:r>
          </a:p>
          <a:p>
            <a:pPr lvl="0"/>
            <a:r>
              <a:rPr lang="uk-UA" sz="24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НАЗАВЖДИ ЗАЛИШИЛИСЬ</a:t>
            </a:r>
            <a:endParaRPr lang="uk-UA" sz="24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683292"/>
      </p:ext>
    </p:extLst>
  </p:cSld>
  <p:clrMapOvr>
    <a:masterClrMapping/>
  </p:clrMapOvr>
  <p:transition spd="slow">
    <p:cover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D:\АТЕСТАЦІЯ\ЛуканюкМ. С\7. Фотовернісаж\8.5. Осанна осені!  9-А клас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355" y="4262612"/>
            <a:ext cx="3460645" cy="2595388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АТЕСТАЦІЯ\ЛуканюкМ. С\7. Фотовернісаж\8.2. Осанна осені!  9-А клас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76041" cy="3131915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D:\АТЕСТАЦІЯ\ЛуканюкМ. С\7. Фотовернісаж\8.1. Осанна осені!  9-А клас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7" y="1844824"/>
            <a:ext cx="4248472" cy="3186354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АТЕСТАЦІЯ\ЛуканюкМ. С\7. Фотовернісаж\8.3. Осанна осені!  9-А клас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3726" y="-25693"/>
            <a:ext cx="3600274" cy="2700106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D:\АТЕСТАЦІЯ\ЛуканюкМ. С\7. Фотовернісаж\8.4. Осанна осені!  9-А клас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7" y="4077072"/>
            <a:ext cx="3708041" cy="278092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4125309"/>
      </p:ext>
    </p:extLst>
  </p:cSld>
  <p:clrMapOvr>
    <a:masterClrMapping/>
  </p:clrMapOvr>
  <p:transition spd="slow">
    <p:cover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323528" y="0"/>
            <a:ext cx="8591082" cy="1584176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03974" y="492006"/>
            <a:ext cx="8410636" cy="60016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300" b="1" i="0" u="none" strike="noStrike" kern="0" cap="all" spc="0" normalizeH="0" baseline="0" noProof="0" dirty="0" smtClean="0">
                <a:ln/>
                <a:solidFill>
                  <a:srgbClr val="FFC00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Науково – методична діяльність</a:t>
            </a:r>
            <a:endParaRPr kumimoji="0" lang="uk-UA" sz="3300" b="1" i="0" u="none" strike="noStrike" kern="0" cap="all" spc="0" normalizeH="0" baseline="0" noProof="0" dirty="0">
              <a:ln/>
              <a:solidFill>
                <a:srgbClr val="FFC000"/>
              </a:solidFill>
              <a:effectLst>
                <a:outerShdw blurRad="19685" dist="12700" dir="5400000" algn="tl" rotWithShape="0">
                  <a:srgbClr val="4F81BD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6612112" y="4703282"/>
            <a:ext cx="2260622" cy="1030423"/>
            <a:chOff x="390006" y="1773843"/>
            <a:chExt cx="1759735" cy="583509"/>
          </a:xfrm>
          <a:scene3d>
            <a:camera prst="orthographicFront"/>
            <a:lightRig rig="flat" dir="t"/>
          </a:scene3d>
        </p:grpSpPr>
        <p:sp>
          <p:nvSpPr>
            <p:cNvPr id="7" name="Прямоугольник 6"/>
            <p:cNvSpPr/>
            <p:nvPr/>
          </p:nvSpPr>
          <p:spPr>
            <a:xfrm>
              <a:off x="412128" y="1827000"/>
              <a:ext cx="1737613" cy="417577"/>
            </a:xfrm>
            <a:prstGeom prst="rect">
              <a:avLst/>
            </a:prstGeom>
            <a:gradFill rotWithShape="1">
              <a:gsLst>
                <a:gs pos="0">
                  <a:srgbClr val="4F81BD">
                    <a:hueOff val="0"/>
                    <a:satOff val="0"/>
                    <a:lumOff val="0"/>
                    <a:alphaOff val="0"/>
                    <a:shade val="51000"/>
                    <a:satMod val="130000"/>
                  </a:srgbClr>
                </a:gs>
                <a:gs pos="80000">
                  <a:srgbClr val="4F81BD">
                    <a:hueOff val="0"/>
                    <a:satOff val="0"/>
                    <a:lumOff val="0"/>
                    <a:alphaOff val="0"/>
                    <a:shade val="93000"/>
                    <a:satMod val="130000"/>
                  </a:srgbClr>
                </a:gs>
                <a:gs pos="100000">
                  <a:srgbClr val="4F81BD">
                    <a:hueOff val="0"/>
                    <a:satOff val="0"/>
                    <a:lumOff val="0"/>
                    <a:alphaOff val="0"/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p3d prstMaterial="plastic">
              <a:bevelT w="120900" h="88900"/>
              <a:bevelB w="88900" h="31750" prst="angle"/>
            </a:sp3d>
          </p:spPr>
        </p:sp>
        <p:sp>
          <p:nvSpPr>
            <p:cNvPr id="8" name="Прямоугольник 7"/>
            <p:cNvSpPr/>
            <p:nvPr/>
          </p:nvSpPr>
          <p:spPr>
            <a:xfrm>
              <a:off x="390006" y="1773843"/>
              <a:ext cx="1737613" cy="583509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marL="0" marR="0" lvl="0" indent="0" algn="ctr" defTabSz="8890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Голова МК</a:t>
              </a:r>
              <a:endParaRPr kumimoji="0" lang="uk-UA" sz="24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6612111" y="1512247"/>
            <a:ext cx="1929750" cy="757389"/>
            <a:chOff x="2798490" y="1827000"/>
            <a:chExt cx="1737613" cy="541223"/>
          </a:xfrm>
          <a:scene3d>
            <a:camera prst="orthographicFront"/>
            <a:lightRig rig="flat" dir="t"/>
          </a:scene3d>
        </p:grpSpPr>
        <p:sp>
          <p:nvSpPr>
            <p:cNvPr id="10" name="Прямоугольник 9"/>
            <p:cNvSpPr/>
            <p:nvPr/>
          </p:nvSpPr>
          <p:spPr>
            <a:xfrm>
              <a:off x="2798490" y="1827000"/>
              <a:ext cx="1737613" cy="417577"/>
            </a:xfrm>
            <a:prstGeom prst="rect">
              <a:avLst/>
            </a:prstGeom>
            <a:gradFill rotWithShape="1">
              <a:gsLst>
                <a:gs pos="0">
                  <a:srgbClr val="4F81BD">
                    <a:hueOff val="0"/>
                    <a:satOff val="0"/>
                    <a:lumOff val="0"/>
                    <a:alphaOff val="0"/>
                    <a:shade val="51000"/>
                    <a:satMod val="130000"/>
                  </a:srgbClr>
                </a:gs>
                <a:gs pos="80000">
                  <a:srgbClr val="4F81BD">
                    <a:hueOff val="0"/>
                    <a:satOff val="0"/>
                    <a:lumOff val="0"/>
                    <a:alphaOff val="0"/>
                    <a:shade val="93000"/>
                    <a:satMod val="130000"/>
                  </a:srgbClr>
                </a:gs>
                <a:gs pos="100000">
                  <a:srgbClr val="4F81BD">
                    <a:hueOff val="0"/>
                    <a:satOff val="0"/>
                    <a:lumOff val="0"/>
                    <a:alphaOff val="0"/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p3d prstMaterial="plastic">
              <a:bevelT w="120900" h="88900"/>
              <a:bevelB w="88900" h="31750" prst="angle"/>
            </a:sp3d>
          </p:spPr>
        </p:sp>
        <p:sp>
          <p:nvSpPr>
            <p:cNvPr id="11" name="Прямоугольник 10"/>
            <p:cNvSpPr/>
            <p:nvPr/>
          </p:nvSpPr>
          <p:spPr>
            <a:xfrm>
              <a:off x="2798490" y="1827000"/>
              <a:ext cx="1737613" cy="541223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spcFirstLastPara="0" vert="horz" wrap="square" lIns="24765" tIns="24765" rIns="24765" bIns="24765" numCol="1" spcCol="1270" anchor="ctr" anchorCtr="0">
              <a:noAutofit/>
            </a:bodyPr>
            <a:lstStyle/>
            <a:p>
              <a:pPr marL="0" marR="0" lvl="0" indent="0" algn="ctr" defTabSz="5778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Друковані матеріали</a:t>
              </a:r>
              <a:endParaRPr kumimoji="0" lang="uk-UA" sz="16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3350094" y="4703282"/>
            <a:ext cx="2559754" cy="938415"/>
            <a:chOff x="5184853" y="1827000"/>
            <a:chExt cx="1737614" cy="417578"/>
          </a:xfrm>
          <a:scene3d>
            <a:camera prst="orthographicFront"/>
            <a:lightRig rig="flat" dir="t"/>
          </a:scene3d>
        </p:grpSpPr>
        <p:sp>
          <p:nvSpPr>
            <p:cNvPr id="13" name="Прямоугольник 12"/>
            <p:cNvSpPr/>
            <p:nvPr/>
          </p:nvSpPr>
          <p:spPr>
            <a:xfrm>
              <a:off x="5184853" y="1827000"/>
              <a:ext cx="1737613" cy="417577"/>
            </a:xfrm>
            <a:prstGeom prst="rect">
              <a:avLst/>
            </a:prstGeom>
            <a:gradFill rotWithShape="1">
              <a:gsLst>
                <a:gs pos="0">
                  <a:srgbClr val="4F81BD">
                    <a:hueOff val="0"/>
                    <a:satOff val="0"/>
                    <a:lumOff val="0"/>
                    <a:alphaOff val="0"/>
                    <a:shade val="51000"/>
                    <a:satMod val="130000"/>
                  </a:srgbClr>
                </a:gs>
                <a:gs pos="80000">
                  <a:srgbClr val="4F81BD">
                    <a:hueOff val="0"/>
                    <a:satOff val="0"/>
                    <a:lumOff val="0"/>
                    <a:alphaOff val="0"/>
                    <a:shade val="93000"/>
                    <a:satMod val="130000"/>
                  </a:srgbClr>
                </a:gs>
                <a:gs pos="100000">
                  <a:srgbClr val="4F81BD">
                    <a:hueOff val="0"/>
                    <a:satOff val="0"/>
                    <a:lumOff val="0"/>
                    <a:alphaOff val="0"/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p3d prstMaterial="plastic">
              <a:bevelT w="120900" h="88900"/>
              <a:bevelB w="88900" h="31750" prst="angle"/>
            </a:sp3d>
          </p:spPr>
        </p:sp>
        <p:sp>
          <p:nvSpPr>
            <p:cNvPr id="14" name="Прямоугольник 13"/>
            <p:cNvSpPr/>
            <p:nvPr/>
          </p:nvSpPr>
          <p:spPr>
            <a:xfrm>
              <a:off x="5184854" y="1827000"/>
              <a:ext cx="1737613" cy="417578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spcFirstLastPara="0" vert="horz" wrap="square" lIns="24765" tIns="24765" rIns="24765" bIns="24765" numCol="1" spcCol="1270" anchor="ctr" anchorCtr="0">
              <a:noAutofit/>
            </a:bodyPr>
            <a:lstStyle/>
            <a:p>
              <a:pPr marL="0" marR="0" lvl="0" indent="0" algn="ctr" defTabSz="5778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Робота з обдарованими дітьми</a:t>
              </a:r>
              <a:endParaRPr kumimoji="0" lang="uk-UA" sz="24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4860032" y="6025376"/>
            <a:ext cx="2868180" cy="832623"/>
            <a:chOff x="1304569" y="3679079"/>
            <a:chExt cx="2106216" cy="637062"/>
          </a:xfrm>
          <a:scene3d>
            <a:camera prst="orthographicFront"/>
            <a:lightRig rig="flat" dir="t"/>
          </a:scene3d>
        </p:grpSpPr>
        <p:sp>
          <p:nvSpPr>
            <p:cNvPr id="16" name="Прямоугольник 15"/>
            <p:cNvSpPr/>
            <p:nvPr/>
          </p:nvSpPr>
          <p:spPr>
            <a:xfrm>
              <a:off x="1372432" y="3758107"/>
              <a:ext cx="2038353" cy="417577"/>
            </a:xfrm>
            <a:prstGeom prst="rect">
              <a:avLst/>
            </a:prstGeom>
            <a:gradFill rotWithShape="1">
              <a:gsLst>
                <a:gs pos="0">
                  <a:srgbClr val="4F81BD">
                    <a:hueOff val="0"/>
                    <a:satOff val="0"/>
                    <a:lumOff val="0"/>
                    <a:alphaOff val="0"/>
                    <a:shade val="51000"/>
                    <a:satMod val="130000"/>
                  </a:srgbClr>
                </a:gs>
                <a:gs pos="80000">
                  <a:srgbClr val="4F81BD">
                    <a:hueOff val="0"/>
                    <a:satOff val="0"/>
                    <a:lumOff val="0"/>
                    <a:alphaOff val="0"/>
                    <a:shade val="93000"/>
                    <a:satMod val="130000"/>
                  </a:srgbClr>
                </a:gs>
                <a:gs pos="100000">
                  <a:srgbClr val="4F81BD">
                    <a:hueOff val="0"/>
                    <a:satOff val="0"/>
                    <a:lumOff val="0"/>
                    <a:alphaOff val="0"/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p3d prstMaterial="plastic">
              <a:bevelT w="120900" h="88900"/>
              <a:bevelB w="88900" h="31750" prst="angle"/>
            </a:sp3d>
          </p:spPr>
        </p:sp>
        <p:sp>
          <p:nvSpPr>
            <p:cNvPr id="17" name="Прямоугольник 16"/>
            <p:cNvSpPr/>
            <p:nvPr/>
          </p:nvSpPr>
          <p:spPr>
            <a:xfrm>
              <a:off x="1304569" y="3679079"/>
              <a:ext cx="2038354" cy="637062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spcFirstLastPara="0" vert="horz" wrap="square" lIns="24765" tIns="24765" rIns="24765" bIns="24765" numCol="1" spcCol="1270" anchor="ctr" anchorCtr="0">
              <a:noAutofit/>
            </a:bodyPr>
            <a:lstStyle/>
            <a:p>
              <a:pPr marL="0" marR="0" lvl="0" indent="0" algn="ctr" defTabSz="5778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Екзаменатор ЗНО</a:t>
              </a:r>
              <a:endParaRPr kumimoji="0" lang="uk-UA" sz="24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sp>
        <p:nvSpPr>
          <p:cNvPr id="18" name="Блок-схема: несколько документов 17"/>
          <p:cNvSpPr/>
          <p:nvPr/>
        </p:nvSpPr>
        <p:spPr>
          <a:xfrm>
            <a:off x="-1286" y="4797152"/>
            <a:ext cx="3024336" cy="2060848"/>
          </a:xfrm>
          <a:prstGeom prst="flowChartMultidocumen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lope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35020" y="5229200"/>
            <a:ext cx="25922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Конкурс </a:t>
            </a:r>
          </a:p>
          <a:p>
            <a:pPr algn="ctr"/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«Класний керівник»</a:t>
            </a:r>
            <a:endParaRPr lang="uk-UA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2010 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рік</a:t>
            </a:r>
            <a:endParaRPr lang="uk-UA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20160120_20542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40" b="17860"/>
          <a:stretch>
            <a:fillRect/>
          </a:stretch>
        </p:blipFill>
        <p:spPr bwMode="auto">
          <a:xfrm>
            <a:off x="6612111" y="2170639"/>
            <a:ext cx="2260622" cy="2149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101869" y="1584176"/>
            <a:ext cx="651024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spcAft>
                <a:spcPts val="0"/>
              </a:spcAft>
              <a:buClr>
                <a:srgbClr val="943634"/>
              </a:buClr>
              <a:buFont typeface="Wingdings"/>
              <a:buChar char=""/>
            </a:pPr>
            <a:r>
              <a:rPr lang="ru-RU" sz="2000" b="1" dirty="0">
                <a:solidFill>
                  <a:schemeClr val="bg1">
                    <a:lumMod val="85000"/>
                  </a:schemeClr>
                </a:solidFill>
                <a:latin typeface="Times New Roman"/>
                <a:ea typeface="Times New Roman"/>
              </a:rPr>
              <a:t>Методична </a:t>
            </a:r>
            <a:r>
              <a:rPr lang="ru-RU" sz="2000" b="1" dirty="0" err="1">
                <a:solidFill>
                  <a:schemeClr val="bg1">
                    <a:lumMod val="85000"/>
                  </a:schemeClr>
                </a:solidFill>
                <a:latin typeface="Times New Roman"/>
                <a:ea typeface="Times New Roman"/>
              </a:rPr>
              <a:t>розробка</a:t>
            </a:r>
            <a:r>
              <a:rPr lang="ru-RU" sz="2000" b="1" dirty="0">
                <a:solidFill>
                  <a:schemeClr val="bg1">
                    <a:lumMod val="85000"/>
                  </a:schemeClr>
                </a:solidFill>
                <a:latin typeface="Times New Roman"/>
                <a:ea typeface="Times New Roman"/>
              </a:rPr>
              <a:t> уроку. </a:t>
            </a:r>
            <a:r>
              <a:rPr lang="ru-RU" sz="2000" b="1" dirty="0" err="1">
                <a:solidFill>
                  <a:schemeClr val="bg1">
                    <a:lumMod val="85000"/>
                  </a:schemeClr>
                </a:solidFill>
                <a:latin typeface="Times New Roman"/>
                <a:ea typeface="Times New Roman"/>
              </a:rPr>
              <a:t>Олена</a:t>
            </a:r>
            <a:r>
              <a:rPr lang="ru-RU" sz="2000" b="1" dirty="0">
                <a:solidFill>
                  <a:schemeClr val="bg1">
                    <a:lumMod val="8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ru-RU" sz="2000" b="1" dirty="0" err="1">
                <a:solidFill>
                  <a:schemeClr val="bg1">
                    <a:lumMod val="85000"/>
                  </a:schemeClr>
                </a:solidFill>
                <a:latin typeface="Times New Roman"/>
                <a:ea typeface="Times New Roman"/>
              </a:rPr>
              <a:t>Теліга</a:t>
            </a:r>
            <a:r>
              <a:rPr lang="ru-RU" sz="2000" b="1" dirty="0">
                <a:solidFill>
                  <a:schemeClr val="bg1">
                    <a:lumMod val="85000"/>
                  </a:schemeClr>
                </a:solidFill>
                <a:latin typeface="Times New Roman"/>
                <a:ea typeface="Times New Roman"/>
              </a:rPr>
              <a:t> – тип </a:t>
            </a:r>
            <a:r>
              <a:rPr lang="ru-RU" sz="2000" b="1" dirty="0" err="1">
                <a:solidFill>
                  <a:schemeClr val="bg1">
                    <a:lumMod val="85000"/>
                  </a:schemeClr>
                </a:solidFill>
                <a:latin typeface="Times New Roman"/>
                <a:ea typeface="Times New Roman"/>
              </a:rPr>
              <a:t>нової</a:t>
            </a:r>
            <a:r>
              <a:rPr lang="ru-RU" sz="2000" b="1" dirty="0">
                <a:solidFill>
                  <a:schemeClr val="bg1">
                    <a:lumMod val="8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ru-RU" sz="2000" b="1" dirty="0" err="1">
                <a:solidFill>
                  <a:schemeClr val="bg1">
                    <a:lumMod val="85000"/>
                  </a:schemeClr>
                </a:solidFill>
                <a:latin typeface="Times New Roman"/>
                <a:ea typeface="Times New Roman"/>
              </a:rPr>
              <a:t>українки</a:t>
            </a:r>
            <a:r>
              <a:rPr lang="ru-RU" sz="2000" b="1" dirty="0">
                <a:solidFill>
                  <a:schemeClr val="bg1">
                    <a:lumMod val="85000"/>
                  </a:schemeClr>
                </a:solidFill>
                <a:latin typeface="Times New Roman"/>
                <a:ea typeface="Times New Roman"/>
              </a:rPr>
              <a:t> (урок-</a:t>
            </a:r>
            <a:r>
              <a:rPr lang="ru-RU" sz="2000" b="1" dirty="0" err="1">
                <a:solidFill>
                  <a:schemeClr val="bg1">
                    <a:lumMod val="85000"/>
                  </a:schemeClr>
                </a:solidFill>
                <a:latin typeface="Times New Roman"/>
                <a:ea typeface="Times New Roman"/>
              </a:rPr>
              <a:t>круглий</a:t>
            </a:r>
            <a:r>
              <a:rPr lang="ru-RU" sz="2000" b="1" dirty="0">
                <a:solidFill>
                  <a:schemeClr val="bg1">
                    <a:lumMod val="8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ru-RU" sz="2000" b="1" dirty="0" err="1">
                <a:solidFill>
                  <a:schemeClr val="bg1">
                    <a:lumMod val="85000"/>
                  </a:schemeClr>
                </a:solidFill>
                <a:latin typeface="Times New Roman"/>
                <a:ea typeface="Times New Roman"/>
              </a:rPr>
              <a:t>стіл</a:t>
            </a:r>
            <a:r>
              <a:rPr lang="ru-RU" sz="2000" b="1" dirty="0">
                <a:solidFill>
                  <a:schemeClr val="bg1">
                    <a:lumMod val="85000"/>
                  </a:schemeClr>
                </a:solidFill>
                <a:latin typeface="Times New Roman"/>
                <a:ea typeface="Times New Roman"/>
              </a:rPr>
              <a:t>) у </a:t>
            </a:r>
            <a:r>
              <a:rPr lang="ru-RU" sz="2000" b="1" dirty="0" err="1">
                <a:solidFill>
                  <a:schemeClr val="bg1">
                    <a:lumMod val="85000"/>
                  </a:schemeClr>
                </a:solidFill>
                <a:latin typeface="Times New Roman"/>
                <a:ea typeface="Times New Roman"/>
              </a:rPr>
              <a:t>посібнику</a:t>
            </a:r>
            <a:r>
              <a:rPr lang="ru-RU" sz="2000" b="1" dirty="0">
                <a:solidFill>
                  <a:schemeClr val="bg1">
                    <a:lumMod val="85000"/>
                  </a:schemeClr>
                </a:solidFill>
                <a:latin typeface="Times New Roman"/>
                <a:ea typeface="Times New Roman"/>
              </a:rPr>
              <a:t>. Вивчення </a:t>
            </a:r>
            <a:r>
              <a:rPr lang="ru-RU" sz="2000" b="1" dirty="0" err="1">
                <a:solidFill>
                  <a:schemeClr val="bg1">
                    <a:lumMod val="85000"/>
                  </a:schemeClr>
                </a:solidFill>
                <a:latin typeface="Times New Roman"/>
                <a:ea typeface="Times New Roman"/>
              </a:rPr>
              <a:t>творчості</a:t>
            </a:r>
            <a:r>
              <a:rPr lang="ru-RU" sz="2000" b="1" dirty="0">
                <a:solidFill>
                  <a:schemeClr val="bg1">
                    <a:lumMod val="85000"/>
                  </a:schemeClr>
                </a:solidFill>
                <a:latin typeface="Times New Roman"/>
                <a:ea typeface="Times New Roman"/>
              </a:rPr>
              <a:t> Олени </a:t>
            </a:r>
            <a:r>
              <a:rPr lang="ru-RU" sz="2000" b="1" dirty="0" err="1">
                <a:solidFill>
                  <a:schemeClr val="bg1">
                    <a:lumMod val="85000"/>
                  </a:schemeClr>
                </a:solidFill>
                <a:latin typeface="Times New Roman"/>
                <a:ea typeface="Times New Roman"/>
              </a:rPr>
              <a:t>Теліги</a:t>
            </a:r>
            <a:r>
              <a:rPr lang="ru-RU" sz="2000" b="1" dirty="0">
                <a:solidFill>
                  <a:schemeClr val="bg1">
                    <a:lumMod val="85000"/>
                  </a:schemeClr>
                </a:solidFill>
                <a:latin typeface="Times New Roman"/>
                <a:ea typeface="Times New Roman"/>
              </a:rPr>
              <a:t> в </a:t>
            </a:r>
            <a:r>
              <a:rPr lang="ru-RU" sz="2000" b="1" dirty="0" err="1">
                <a:solidFill>
                  <a:schemeClr val="bg1">
                    <a:lumMod val="85000"/>
                  </a:schemeClr>
                </a:solidFill>
                <a:latin typeface="Times New Roman"/>
                <a:ea typeface="Times New Roman"/>
              </a:rPr>
              <a:t>школі</a:t>
            </a:r>
            <a:r>
              <a:rPr lang="ru-RU" sz="2000" b="1" dirty="0">
                <a:solidFill>
                  <a:schemeClr val="bg1">
                    <a:lumMod val="85000"/>
                  </a:schemeClr>
                </a:solidFill>
                <a:latin typeface="Times New Roman"/>
                <a:ea typeface="Times New Roman"/>
              </a:rPr>
              <a:t>. -</a:t>
            </a:r>
            <a:r>
              <a:rPr lang="ru-RU" sz="2000" b="1" dirty="0" err="1">
                <a:solidFill>
                  <a:schemeClr val="bg1">
                    <a:lumMod val="85000"/>
                  </a:schemeClr>
                </a:solidFill>
                <a:latin typeface="Times New Roman"/>
                <a:ea typeface="Times New Roman"/>
              </a:rPr>
              <a:t>Тернопіль</a:t>
            </a:r>
            <a:r>
              <a:rPr lang="ru-RU" sz="2000" b="1" dirty="0">
                <a:solidFill>
                  <a:schemeClr val="bg1">
                    <a:lumMod val="85000"/>
                  </a:schemeClr>
                </a:solidFill>
                <a:latin typeface="Times New Roman"/>
                <a:ea typeface="Times New Roman"/>
              </a:rPr>
              <a:t> : </a:t>
            </a:r>
            <a:r>
              <a:rPr lang="ru-RU" sz="2000" b="1" dirty="0" err="1">
                <a:solidFill>
                  <a:schemeClr val="bg1">
                    <a:lumMod val="85000"/>
                  </a:schemeClr>
                </a:solidFill>
                <a:latin typeface="Times New Roman"/>
                <a:ea typeface="Times New Roman"/>
              </a:rPr>
              <a:t>Мандрівець</a:t>
            </a:r>
            <a:r>
              <a:rPr lang="ru-RU" sz="2000" b="1" dirty="0">
                <a:solidFill>
                  <a:schemeClr val="bg1">
                    <a:lumMod val="85000"/>
                  </a:schemeClr>
                </a:solidFill>
                <a:latin typeface="Times New Roman"/>
                <a:ea typeface="Times New Roman"/>
              </a:rPr>
              <a:t>, 2007. - С. 69-76.</a:t>
            </a:r>
            <a:endParaRPr lang="uk-UA" sz="2000" b="1" dirty="0">
              <a:solidFill>
                <a:schemeClr val="bg1">
                  <a:lumMod val="85000"/>
                </a:schemeClr>
              </a:solidFill>
              <a:latin typeface="Times New Roman"/>
              <a:ea typeface="Times New Roman"/>
            </a:endParaRPr>
          </a:p>
          <a:p>
            <a:pPr lvl="0" algn="just">
              <a:spcAft>
                <a:spcPts val="0"/>
              </a:spcAft>
              <a:buClr>
                <a:srgbClr val="943634"/>
              </a:buClr>
              <a:buFont typeface="Wingdings"/>
              <a:buChar char=""/>
            </a:pPr>
            <a:r>
              <a:rPr lang="ru-RU" sz="2000" b="1" dirty="0">
                <a:solidFill>
                  <a:schemeClr val="bg1">
                    <a:lumMod val="85000"/>
                  </a:schemeClr>
                </a:solidFill>
                <a:latin typeface="Times New Roman"/>
                <a:ea typeface="Times New Roman"/>
              </a:rPr>
              <a:t>Методична </a:t>
            </a:r>
            <a:r>
              <a:rPr lang="ru-RU" sz="2000" b="1" dirty="0" err="1">
                <a:solidFill>
                  <a:schemeClr val="bg1">
                    <a:lumMod val="85000"/>
                  </a:schemeClr>
                </a:solidFill>
                <a:latin typeface="Times New Roman"/>
                <a:ea typeface="Times New Roman"/>
              </a:rPr>
              <a:t>розробка</a:t>
            </a:r>
            <a:r>
              <a:rPr lang="ru-RU" sz="2000" b="1" dirty="0">
                <a:solidFill>
                  <a:schemeClr val="bg1">
                    <a:lumMod val="85000"/>
                  </a:schemeClr>
                </a:solidFill>
                <a:latin typeface="Times New Roman"/>
                <a:ea typeface="Times New Roman"/>
              </a:rPr>
              <a:t> уроку. І. Франко-</a:t>
            </a:r>
            <a:r>
              <a:rPr lang="ru-RU" sz="2000" b="1" dirty="0" err="1">
                <a:solidFill>
                  <a:schemeClr val="bg1">
                    <a:lumMod val="85000"/>
                  </a:schemeClr>
                </a:solidFill>
                <a:latin typeface="Times New Roman"/>
                <a:ea typeface="Times New Roman"/>
              </a:rPr>
              <a:t>казкар</a:t>
            </a:r>
            <a:r>
              <a:rPr lang="ru-RU" sz="2000" b="1" dirty="0">
                <a:solidFill>
                  <a:schemeClr val="bg1">
                    <a:lumMod val="85000"/>
                  </a:schemeClr>
                </a:solidFill>
                <a:latin typeface="Times New Roman"/>
                <a:ea typeface="Times New Roman"/>
              </a:rPr>
              <a:t> («Коли </a:t>
            </a:r>
            <a:r>
              <a:rPr lang="ru-RU" sz="2000" b="1" dirty="0" err="1">
                <a:solidFill>
                  <a:schemeClr val="bg1">
                    <a:lumMod val="85000"/>
                  </a:schemeClr>
                </a:solidFill>
                <a:latin typeface="Times New Roman"/>
                <a:ea typeface="Times New Roman"/>
              </a:rPr>
              <a:t>ще</a:t>
            </a:r>
            <a:r>
              <a:rPr lang="ru-RU" sz="2000" b="1" dirty="0">
                <a:solidFill>
                  <a:schemeClr val="bg1">
                    <a:lumMod val="8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ru-RU" sz="2000" b="1" dirty="0" err="1">
                <a:solidFill>
                  <a:schemeClr val="bg1">
                    <a:lumMod val="85000"/>
                  </a:schemeClr>
                </a:solidFill>
                <a:latin typeface="Times New Roman"/>
                <a:ea typeface="Times New Roman"/>
              </a:rPr>
              <a:t>звірі</a:t>
            </a:r>
            <a:r>
              <a:rPr lang="ru-RU" sz="2000" b="1" dirty="0">
                <a:solidFill>
                  <a:schemeClr val="bg1">
                    <a:lumMod val="85000"/>
                  </a:schemeClr>
                </a:solidFill>
                <a:latin typeface="Times New Roman"/>
                <a:ea typeface="Times New Roman"/>
              </a:rPr>
              <a:t> говорили»). </a:t>
            </a:r>
            <a:r>
              <a:rPr lang="ru-RU" sz="2000" b="1" dirty="0" err="1">
                <a:solidFill>
                  <a:schemeClr val="bg1">
                    <a:lumMod val="85000"/>
                  </a:schemeClr>
                </a:solidFill>
                <a:latin typeface="Times New Roman"/>
                <a:ea typeface="Times New Roman"/>
              </a:rPr>
              <a:t>Дитинство</a:t>
            </a:r>
            <a:r>
              <a:rPr lang="ru-RU" sz="2000" b="1" dirty="0">
                <a:solidFill>
                  <a:schemeClr val="bg1">
                    <a:lumMod val="8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ru-RU" sz="2000" b="1" dirty="0" err="1">
                <a:solidFill>
                  <a:schemeClr val="bg1">
                    <a:lumMod val="85000"/>
                  </a:schemeClr>
                </a:solidFill>
                <a:latin typeface="Times New Roman"/>
                <a:ea typeface="Times New Roman"/>
              </a:rPr>
              <a:t>письменника</a:t>
            </a:r>
            <a:r>
              <a:rPr lang="ru-RU" sz="2000" b="1" dirty="0">
                <a:solidFill>
                  <a:schemeClr val="bg1">
                    <a:lumMod val="85000"/>
                  </a:schemeClr>
                </a:solidFill>
                <a:latin typeface="Times New Roman"/>
                <a:ea typeface="Times New Roman"/>
              </a:rPr>
              <a:t>. Казка «</a:t>
            </a:r>
            <a:r>
              <a:rPr lang="ru-RU" sz="2000" b="1" dirty="0" err="1">
                <a:solidFill>
                  <a:schemeClr val="bg1">
                    <a:lumMod val="85000"/>
                  </a:schemeClr>
                </a:solidFill>
                <a:latin typeface="Times New Roman"/>
                <a:ea typeface="Times New Roman"/>
              </a:rPr>
              <a:t>Фарбований</a:t>
            </a:r>
            <a:r>
              <a:rPr lang="ru-RU" sz="2000" b="1" dirty="0">
                <a:solidFill>
                  <a:schemeClr val="bg1">
                    <a:lumMod val="85000"/>
                  </a:schemeClr>
                </a:solidFill>
                <a:latin typeface="Times New Roman"/>
                <a:ea typeface="Times New Roman"/>
              </a:rPr>
              <a:t> Лис». Образ Лиса, </a:t>
            </a:r>
            <a:r>
              <a:rPr lang="ru-RU" sz="2000" b="1" dirty="0" err="1">
                <a:solidFill>
                  <a:schemeClr val="bg1">
                    <a:lumMod val="85000"/>
                  </a:schemeClr>
                </a:solidFill>
                <a:latin typeface="Times New Roman"/>
                <a:ea typeface="Times New Roman"/>
              </a:rPr>
              <a:t>риси</a:t>
            </a:r>
            <a:r>
              <a:rPr lang="ru-RU" sz="2000" b="1" dirty="0">
                <a:solidFill>
                  <a:schemeClr val="bg1">
                    <a:lumMod val="85000"/>
                  </a:schemeClr>
                </a:solidFill>
                <a:latin typeface="Times New Roman"/>
                <a:ea typeface="Times New Roman"/>
              </a:rPr>
              <a:t> характеру у </a:t>
            </a:r>
            <a:r>
              <a:rPr lang="ru-RU" sz="2000" b="1" dirty="0" err="1">
                <a:solidFill>
                  <a:schemeClr val="bg1">
                    <a:lumMod val="85000"/>
                  </a:schemeClr>
                </a:solidFill>
                <a:latin typeface="Times New Roman"/>
                <a:ea typeface="Times New Roman"/>
              </a:rPr>
              <a:t>посібнику</a:t>
            </a:r>
            <a:r>
              <a:rPr lang="ru-RU" sz="2000" b="1" dirty="0">
                <a:solidFill>
                  <a:schemeClr val="bg1">
                    <a:lumMod val="85000"/>
                  </a:schemeClr>
                </a:solidFill>
                <a:latin typeface="Times New Roman"/>
                <a:ea typeface="Times New Roman"/>
              </a:rPr>
              <a:t>. </a:t>
            </a:r>
            <a:r>
              <a:rPr lang="ru-RU" sz="2000" b="1" dirty="0" err="1">
                <a:solidFill>
                  <a:schemeClr val="bg1">
                    <a:lumMod val="85000"/>
                  </a:schemeClr>
                </a:solidFill>
                <a:latin typeface="Times New Roman"/>
                <a:ea typeface="Times New Roman"/>
              </a:rPr>
              <a:t>Франкове</a:t>
            </a:r>
            <a:r>
              <a:rPr lang="ru-RU" sz="2000" b="1" dirty="0">
                <a:solidFill>
                  <a:schemeClr val="bg1">
                    <a:lumMod val="85000"/>
                  </a:schemeClr>
                </a:solidFill>
                <a:latin typeface="Times New Roman"/>
                <a:ea typeface="Times New Roman"/>
              </a:rPr>
              <a:t> слово у </a:t>
            </a:r>
            <a:r>
              <a:rPr lang="ru-RU" sz="2000" b="1" dirty="0" err="1">
                <a:solidFill>
                  <a:schemeClr val="bg1">
                    <a:lumMod val="85000"/>
                  </a:schemeClr>
                </a:solidFill>
                <a:latin typeface="Times New Roman"/>
                <a:ea typeface="Times New Roman"/>
              </a:rPr>
              <a:t>школі</a:t>
            </a:r>
            <a:r>
              <a:rPr lang="ru-RU" sz="2000" b="1" dirty="0">
                <a:solidFill>
                  <a:schemeClr val="bg1">
                    <a:lumMod val="85000"/>
                  </a:schemeClr>
                </a:solidFill>
                <a:latin typeface="Times New Roman"/>
                <a:ea typeface="Times New Roman"/>
              </a:rPr>
              <a:t>. -</a:t>
            </a:r>
            <a:r>
              <a:rPr lang="ru-RU" sz="2000" b="1" dirty="0" err="1">
                <a:solidFill>
                  <a:schemeClr val="bg1">
                    <a:lumMod val="85000"/>
                  </a:schemeClr>
                </a:solidFill>
                <a:latin typeface="Times New Roman"/>
                <a:ea typeface="Times New Roman"/>
              </a:rPr>
              <a:t>Тернопіль</a:t>
            </a:r>
            <a:r>
              <a:rPr lang="ru-RU" sz="2000" b="1" dirty="0">
                <a:solidFill>
                  <a:schemeClr val="bg1">
                    <a:lumMod val="85000"/>
                  </a:schemeClr>
                </a:solidFill>
                <a:latin typeface="Times New Roman"/>
                <a:ea typeface="Times New Roman"/>
              </a:rPr>
              <a:t> : Навчальна книга - Богдан, 2008. - С. 9-15.</a:t>
            </a:r>
            <a:endParaRPr lang="uk-UA" sz="2000" b="1" dirty="0">
              <a:solidFill>
                <a:schemeClr val="bg1">
                  <a:lumMod val="85000"/>
                </a:schemeClr>
              </a:solidFill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08366401"/>
      </p:ext>
    </p:extLst>
  </p:cSld>
  <p:clrMapOvr>
    <a:masterClrMapping/>
  </p:clrMapOvr>
  <p:transition spd="slow">
    <p:cover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1929" y="-139277"/>
            <a:ext cx="9144000" cy="69847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988840"/>
            <a:ext cx="3888431" cy="2907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1982171"/>
      </p:ext>
    </p:extLst>
  </p:cSld>
  <p:clrMapOvr>
    <a:masterClrMapping/>
  </p:clrMapOvr>
  <p:transition spd="slow">
    <p:cover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Содержимое 8"/>
          <p:cNvPicPr>
            <a:picLocks noGrp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286000" y="214290"/>
            <a:ext cx="4572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uk-UA" b="1" i="1" dirty="0" smtClean="0">
                <a:solidFill>
                  <a:srgbClr val="7030A0"/>
                </a:solidFill>
                <a:latin typeface="Calibri"/>
              </a:rPr>
              <a:t>Я ж з Богом в серці до дітей прямую</a:t>
            </a:r>
            <a:br>
              <a:rPr lang="uk-UA" b="1" i="1" dirty="0" smtClean="0">
                <a:solidFill>
                  <a:srgbClr val="7030A0"/>
                </a:solidFill>
                <a:latin typeface="Calibri"/>
              </a:rPr>
            </a:br>
            <a:r>
              <a:rPr lang="uk-UA" b="1" i="1" dirty="0" smtClean="0">
                <a:solidFill>
                  <a:srgbClr val="7030A0"/>
                </a:solidFill>
                <a:latin typeface="Calibri"/>
              </a:rPr>
              <a:t>І всім,хто поруч,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uk-UA" b="1" i="1" dirty="0" smtClean="0">
                <a:solidFill>
                  <a:srgbClr val="7030A0"/>
                </a:solidFill>
                <a:latin typeface="Calibri"/>
              </a:rPr>
              <a:t>храм душі дарую!</a:t>
            </a:r>
            <a:endParaRPr lang="uk-UA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Выноска-облако 5"/>
          <p:cNvSpPr/>
          <p:nvPr/>
        </p:nvSpPr>
        <p:spPr>
          <a:xfrm>
            <a:off x="5357818" y="2428868"/>
            <a:ext cx="45719" cy="45719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uk-UA">
              <a:solidFill>
                <a:prstClr val="white"/>
              </a:solidFill>
            </a:endParaRPr>
          </a:p>
        </p:txBody>
      </p:sp>
      <p:pic>
        <p:nvPicPr>
          <p:cNvPr id="8" name="Содержимое 8"/>
          <p:cNvPicPr>
            <a:picLocks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Облако 8"/>
          <p:cNvSpPr/>
          <p:nvPr/>
        </p:nvSpPr>
        <p:spPr>
          <a:xfrm>
            <a:off x="0" y="0"/>
            <a:ext cx="6215106" cy="3214686"/>
          </a:xfrm>
          <a:prstGeom prst="cloud">
            <a:avLst/>
          </a:prstGeom>
          <a:ln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uk-UA" sz="3600" b="1" i="1" dirty="0" smtClean="0">
                <a:solidFill>
                  <a:srgbClr val="0000FF"/>
                </a:solidFill>
              </a:rPr>
              <a:t>Я  з Богом в серці до дітей прямую</a:t>
            </a:r>
            <a:br>
              <a:rPr lang="uk-UA" sz="3600" b="1" i="1" dirty="0" smtClean="0">
                <a:solidFill>
                  <a:srgbClr val="0000FF"/>
                </a:solidFill>
              </a:rPr>
            </a:br>
            <a:r>
              <a:rPr lang="uk-UA" sz="3600" b="1" i="1" dirty="0" smtClean="0">
                <a:solidFill>
                  <a:srgbClr val="0000FF"/>
                </a:solidFill>
              </a:rPr>
              <a:t>І всім,хто поруч,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uk-UA" sz="3600" b="1" i="1" dirty="0" smtClean="0">
                <a:solidFill>
                  <a:srgbClr val="0000FF"/>
                </a:solidFill>
              </a:rPr>
              <a:t>храм душі дарую!</a:t>
            </a:r>
            <a:endParaRPr lang="uk-UA" sz="3600" dirty="0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6309320"/>
            <a:ext cx="1979712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uk-UA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Марія Луканюк</a:t>
            </a:r>
            <a:endParaRPr lang="uk-UA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8320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259632" y="836712"/>
            <a:ext cx="7455772" cy="2592288"/>
          </a:xfrm>
          <a:prstGeom prst="rect">
            <a:avLst/>
          </a:prstGeom>
        </p:spPr>
        <p:txBody>
          <a:bodyPr anchor="t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ru-RU" sz="4000" b="1" i="1" dirty="0" err="1" smtClean="0">
                <a:ln w="5080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 Cyr" pitchFamily="18" charset="-52"/>
                <a:ea typeface="+mj-ea"/>
                <a:cs typeface="+mj-cs"/>
              </a:rPr>
              <a:t>Дати</a:t>
            </a:r>
            <a:r>
              <a:rPr lang="ru-RU" sz="4000" b="1" i="1" dirty="0" smtClean="0">
                <a:ln w="5080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 Cyr" pitchFamily="18" charset="-52"/>
                <a:ea typeface="+mj-ea"/>
                <a:cs typeface="+mj-cs"/>
              </a:rPr>
              <a:t> </a:t>
            </a:r>
            <a:r>
              <a:rPr lang="ru-RU" sz="4000" b="1" i="1" dirty="0" err="1">
                <a:ln w="5080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 Cyr" pitchFamily="18" charset="-52"/>
                <a:ea typeface="+mj-ea"/>
                <a:cs typeface="+mj-cs"/>
              </a:rPr>
              <a:t>дітям</a:t>
            </a:r>
            <a:r>
              <a:rPr lang="ru-RU" sz="4000" b="1" i="1" dirty="0">
                <a:ln w="5080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 Cyr" pitchFamily="18" charset="-52"/>
                <a:ea typeface="+mj-ea"/>
                <a:cs typeface="+mj-cs"/>
              </a:rPr>
              <a:t> </a:t>
            </a:r>
            <a:r>
              <a:rPr lang="ru-RU" sz="4000" b="1" i="1" dirty="0" err="1">
                <a:ln w="5080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 Cyr" pitchFamily="18" charset="-52"/>
                <a:ea typeface="+mj-ea"/>
                <a:cs typeface="+mj-cs"/>
              </a:rPr>
              <a:t>радість</a:t>
            </a:r>
            <a:r>
              <a:rPr lang="ru-RU" sz="4000" b="1" i="1" dirty="0">
                <a:ln w="5080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 Cyr" pitchFamily="18" charset="-52"/>
                <a:ea typeface="+mj-ea"/>
                <a:cs typeface="+mj-cs"/>
              </a:rPr>
              <a:t> </a:t>
            </a:r>
            <a:r>
              <a:rPr lang="ru-RU" sz="4000" b="1" i="1" dirty="0" err="1">
                <a:ln w="5080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 Cyr" pitchFamily="18" charset="-52"/>
                <a:ea typeface="+mj-ea"/>
                <a:cs typeface="+mj-cs"/>
              </a:rPr>
              <a:t>праці</a:t>
            </a:r>
            <a:r>
              <a:rPr lang="ru-RU" sz="4000" b="1" i="1" dirty="0">
                <a:ln w="5080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 Cyr" pitchFamily="18" charset="-52"/>
                <a:ea typeface="+mj-ea"/>
                <a:cs typeface="+mj-cs"/>
              </a:rPr>
              <a:t>, </a:t>
            </a:r>
            <a:r>
              <a:rPr lang="ru-RU" sz="4000" b="1" i="1" dirty="0" err="1">
                <a:ln w="5080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 Cyr" pitchFamily="18" charset="-52"/>
                <a:ea typeface="+mj-ea"/>
                <a:cs typeface="+mj-cs"/>
              </a:rPr>
              <a:t>радість</a:t>
            </a:r>
            <a:r>
              <a:rPr lang="ru-RU" sz="4000" b="1" i="1" dirty="0">
                <a:ln w="5080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 Cyr" pitchFamily="18" charset="-52"/>
                <a:ea typeface="+mj-ea"/>
                <a:cs typeface="+mj-cs"/>
              </a:rPr>
              <a:t> успіху у </a:t>
            </a:r>
            <a:r>
              <a:rPr lang="ru-RU" sz="4000" b="1" i="1" dirty="0" err="1">
                <a:ln w="5080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 Cyr" pitchFamily="18" charset="-52"/>
                <a:ea typeface="+mj-ea"/>
                <a:cs typeface="+mj-cs"/>
              </a:rPr>
              <a:t>навчанні</a:t>
            </a:r>
            <a:r>
              <a:rPr lang="ru-RU" sz="4000" b="1" i="1" dirty="0">
                <a:ln w="5080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 Cyr" pitchFamily="18" charset="-52"/>
                <a:ea typeface="+mj-ea"/>
                <a:cs typeface="+mj-cs"/>
              </a:rPr>
              <a:t>, </a:t>
            </a:r>
            <a:r>
              <a:rPr lang="ru-RU" sz="4000" b="1" i="1" dirty="0" err="1">
                <a:ln w="5080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 Cyr" pitchFamily="18" charset="-52"/>
                <a:ea typeface="+mj-ea"/>
                <a:cs typeface="+mj-cs"/>
              </a:rPr>
              <a:t>здобути</a:t>
            </a:r>
            <a:r>
              <a:rPr lang="ru-RU" sz="4000" b="1" i="1" dirty="0">
                <a:ln w="5080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 Cyr" pitchFamily="18" charset="-52"/>
                <a:ea typeface="+mj-ea"/>
                <a:cs typeface="+mj-cs"/>
              </a:rPr>
              <a:t> в </a:t>
            </a:r>
            <a:r>
              <a:rPr lang="ru-RU" sz="4000" b="1" i="1" dirty="0" err="1">
                <a:ln w="5080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 Cyr" pitchFamily="18" charset="-52"/>
                <a:ea typeface="+mj-ea"/>
                <a:cs typeface="+mj-cs"/>
              </a:rPr>
              <a:t>їхніх</a:t>
            </a:r>
            <a:r>
              <a:rPr lang="ru-RU" sz="4000" b="1" i="1" dirty="0">
                <a:ln w="5080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 Cyr" pitchFamily="18" charset="-52"/>
                <a:ea typeface="+mj-ea"/>
                <a:cs typeface="+mj-cs"/>
              </a:rPr>
              <a:t> </a:t>
            </a:r>
            <a:r>
              <a:rPr lang="ru-RU" sz="4000" b="1" i="1" dirty="0" err="1">
                <a:ln w="5080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 Cyr" pitchFamily="18" charset="-52"/>
                <a:ea typeface="+mj-ea"/>
                <a:cs typeface="+mj-cs"/>
              </a:rPr>
              <a:t>серцях</a:t>
            </a:r>
            <a:r>
              <a:rPr lang="ru-RU" sz="4000" b="1" i="1" dirty="0">
                <a:ln w="5080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 Cyr" pitchFamily="18" charset="-52"/>
                <a:ea typeface="+mj-ea"/>
                <a:cs typeface="+mj-cs"/>
              </a:rPr>
              <a:t> </a:t>
            </a:r>
            <a:r>
              <a:rPr lang="ru-RU" sz="4000" b="1" i="1" dirty="0" err="1">
                <a:ln w="5080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 Cyr" pitchFamily="18" charset="-52"/>
                <a:ea typeface="+mj-ea"/>
                <a:cs typeface="+mj-cs"/>
              </a:rPr>
              <a:t>почуття</a:t>
            </a:r>
            <a:r>
              <a:rPr lang="ru-RU" sz="4000" b="1" i="1" dirty="0">
                <a:ln w="5080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 Cyr" pitchFamily="18" charset="-52"/>
                <a:ea typeface="+mj-ea"/>
                <a:cs typeface="+mj-cs"/>
              </a:rPr>
              <a:t> </a:t>
            </a:r>
            <a:r>
              <a:rPr lang="ru-RU" sz="4000" b="1" i="1" dirty="0" err="1">
                <a:ln w="5080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 Cyr" pitchFamily="18" charset="-52"/>
                <a:ea typeface="+mj-ea"/>
                <a:cs typeface="+mj-cs"/>
              </a:rPr>
              <a:t>гордості</a:t>
            </a:r>
            <a:r>
              <a:rPr lang="ru-RU" sz="4000" b="1" i="1" dirty="0">
                <a:ln w="5080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 Cyr" pitchFamily="18" charset="-52"/>
                <a:ea typeface="+mj-ea"/>
                <a:cs typeface="+mj-cs"/>
              </a:rPr>
              <a:t>, </a:t>
            </a:r>
            <a:r>
              <a:rPr lang="ru-RU" sz="4000" b="1" i="1" dirty="0" err="1">
                <a:ln w="5080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 Cyr" pitchFamily="18" charset="-52"/>
                <a:ea typeface="+mj-ea"/>
                <a:cs typeface="+mj-cs"/>
              </a:rPr>
              <a:t>власної</a:t>
            </a:r>
            <a:r>
              <a:rPr lang="ru-RU" sz="4000" b="1" i="1" dirty="0">
                <a:ln w="5080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 Cyr" pitchFamily="18" charset="-52"/>
                <a:ea typeface="+mj-ea"/>
                <a:cs typeface="+mj-cs"/>
              </a:rPr>
              <a:t>  </a:t>
            </a:r>
            <a:r>
              <a:rPr lang="ru-RU" sz="4000" b="1" i="1" dirty="0" err="1">
                <a:ln w="5080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 Cyr" pitchFamily="18" charset="-52"/>
                <a:ea typeface="+mj-ea"/>
                <a:cs typeface="+mj-cs"/>
              </a:rPr>
              <a:t>гідності</a:t>
            </a:r>
            <a:r>
              <a:rPr lang="ru-RU" sz="4000" b="1" i="1" dirty="0">
                <a:ln w="5080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 Cyr" pitchFamily="18" charset="-52"/>
                <a:ea typeface="+mj-ea"/>
                <a:cs typeface="+mj-cs"/>
              </a:rPr>
              <a:t>  -  </a:t>
            </a:r>
            <a:r>
              <a:rPr lang="ru-RU" sz="4000" b="1" i="1" dirty="0" err="1">
                <a:ln w="5080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 Cyr" pitchFamily="18" charset="-52"/>
                <a:ea typeface="+mj-ea"/>
                <a:cs typeface="+mj-cs"/>
              </a:rPr>
              <a:t>це</a:t>
            </a:r>
            <a:r>
              <a:rPr lang="ru-RU" sz="4000" b="1" i="1" dirty="0">
                <a:ln w="5080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 Cyr" pitchFamily="18" charset="-52"/>
                <a:ea typeface="+mj-ea"/>
                <a:cs typeface="+mj-cs"/>
              </a:rPr>
              <a:t> перша </a:t>
            </a:r>
            <a:r>
              <a:rPr lang="ru-RU" sz="4000" b="1" i="1" dirty="0" err="1">
                <a:ln w="5080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 Cyr" pitchFamily="18" charset="-52"/>
                <a:ea typeface="+mj-ea"/>
                <a:cs typeface="+mj-cs"/>
              </a:rPr>
              <a:t>заповідь</a:t>
            </a:r>
            <a:r>
              <a:rPr lang="ru-RU" sz="4000" b="1" i="1" dirty="0">
                <a:ln w="5080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 Cyr" pitchFamily="18" charset="-52"/>
                <a:ea typeface="+mj-ea"/>
                <a:cs typeface="+mj-cs"/>
              </a:rPr>
              <a:t> </a:t>
            </a:r>
            <a:r>
              <a:rPr lang="ru-RU" sz="4000" b="1" i="1" dirty="0" err="1" smtClean="0">
                <a:ln w="5080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 Cyr" pitchFamily="18" charset="-52"/>
                <a:ea typeface="+mj-ea"/>
                <a:cs typeface="+mj-cs"/>
              </a:rPr>
              <a:t>вихователя</a:t>
            </a:r>
            <a:r>
              <a:rPr lang="ru-RU" sz="4000" b="1" i="1" dirty="0">
                <a:ln w="5080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 Cyr" pitchFamily="18" charset="-52"/>
                <a:ea typeface="+mj-ea"/>
                <a:cs typeface="+mj-cs"/>
              </a:rPr>
              <a:t>.</a:t>
            </a:r>
          </a:p>
          <a:p>
            <a:pPr algn="r" fontAlgn="auto">
              <a:spcAft>
                <a:spcPts val="0"/>
              </a:spcAft>
              <a:defRPr/>
            </a:pPr>
            <a:r>
              <a:rPr lang="ru-RU" sz="4000" b="1" i="1" dirty="0" smtClean="0">
                <a:ln w="5080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 Cyr" pitchFamily="18" charset="-52"/>
                <a:ea typeface="+mj-ea"/>
                <a:cs typeface="+mj-cs"/>
              </a:rPr>
              <a:t>В. О. </a:t>
            </a:r>
            <a:r>
              <a:rPr lang="ru-RU" sz="4000" b="1" i="1" dirty="0" err="1" smtClean="0">
                <a:ln w="5080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 Cyr" pitchFamily="18" charset="-52"/>
                <a:ea typeface="+mj-ea"/>
                <a:cs typeface="+mj-cs"/>
              </a:rPr>
              <a:t>Сухомлинський</a:t>
            </a:r>
            <a:endParaRPr lang="ru-RU" sz="4000" b="1" i="1" dirty="0">
              <a:ln w="50800"/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Times New Roman Cyr" pitchFamily="18" charset="-52"/>
              <a:ea typeface="+mj-ea"/>
              <a:cs typeface="+mj-cs"/>
            </a:endParaRPr>
          </a:p>
          <a:p>
            <a:pPr algn="just" fontAlgn="auto">
              <a:spcAft>
                <a:spcPts val="0"/>
              </a:spcAft>
              <a:defRPr/>
            </a:pPr>
            <a:endParaRPr lang="ru-RU" sz="2800" b="1" i="1" dirty="0">
              <a:ln w="50800"/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Times New Roman Cyr" pitchFamily="18" charset="-52"/>
              <a:ea typeface="+mj-ea"/>
              <a:cs typeface="+mj-cs"/>
            </a:endParaRPr>
          </a:p>
        </p:txBody>
      </p:sp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490101" y="0"/>
            <a:ext cx="8229600" cy="857256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rgbClr val="FFFF00">
                      <a:alpha val="6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Моє педагогічне кредо</a:t>
            </a:r>
            <a:endParaRPr lang="ru-RU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101600">
                  <a:srgbClr val="FFFF00">
                    <a:alpha val="60000"/>
                  </a:srgb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714348" y="0"/>
            <a:ext cx="8229600" cy="857256"/>
          </a:xfrm>
          <a:prstGeom prst="rect">
            <a:avLst/>
          </a:prstGeom>
        </p:spPr>
        <p:txBody>
          <a:bodyPr anchor="ctr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rgbClr val="FFFF00">
                      <a:alpha val="6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Проблема, над якою працюю:</a:t>
            </a:r>
            <a:endParaRPr lang="ru-RU" sz="40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101600">
                  <a:srgbClr val="FFFF00">
                    <a:alpha val="60000"/>
                  </a:srgb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923928" y="857256"/>
            <a:ext cx="5112568" cy="4659976"/>
          </a:xfrm>
          <a:prstGeom prst="rect">
            <a:avLst/>
          </a:prstGeom>
        </p:spPr>
        <p:txBody>
          <a:bodyPr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just">
              <a:spcAft>
                <a:spcPts val="0"/>
              </a:spcAft>
            </a:pPr>
            <a:r>
              <a:rPr lang="ru-RU" sz="2400" b="1" dirty="0" smtClean="0">
                <a:ln w="50800"/>
                <a:solidFill>
                  <a:srgbClr val="0000FF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«</a:t>
            </a:r>
            <a:r>
              <a:rPr lang="uk-UA" sz="2800" b="1" i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Формування </a:t>
            </a:r>
            <a:r>
              <a:rPr lang="uk-UA" sz="2800" b="1" i="1" dirty="0">
                <a:latin typeface="Times New Roman" pitchFamily="18" charset="0"/>
                <a:ea typeface="Times New Roman"/>
                <a:cs typeface="Times New Roman" pitchFamily="18" charset="0"/>
              </a:rPr>
              <a:t>естетичної компетентності учнів на уроках української мови і </a:t>
            </a:r>
            <a:r>
              <a:rPr lang="uk-UA" sz="2800" b="1" i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літератури шляхом </a:t>
            </a:r>
            <a:r>
              <a:rPr lang="uk-UA" sz="2800" b="1" i="1" dirty="0">
                <a:latin typeface="Times New Roman" pitchFamily="18" charset="0"/>
                <a:ea typeface="Times New Roman"/>
                <a:cs typeface="Times New Roman" pitchFamily="18" charset="0"/>
              </a:rPr>
              <a:t>використання елементів інноваційних технологій та підготовки особистості до життя в сучасних </a:t>
            </a:r>
            <a:r>
              <a:rPr lang="uk-UA" sz="2800" b="1" i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умовах </a:t>
            </a:r>
            <a:r>
              <a:rPr lang="ru-RU" sz="2800" b="1" dirty="0" smtClean="0">
                <a:ln w="50800"/>
                <a:solidFill>
                  <a:srgbClr val="0000FF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»</a:t>
            </a:r>
            <a:endParaRPr lang="ru-RU" sz="2800" b="1" dirty="0">
              <a:ln w="50800"/>
              <a:solidFill>
                <a:srgbClr val="0000FF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6"/>
          <a:stretch/>
        </p:blipFill>
        <p:spPr bwMode="auto">
          <a:xfrm rot="214452">
            <a:off x="479771" y="1442672"/>
            <a:ext cx="3348374" cy="25357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547664" y="332655"/>
            <a:ext cx="7416824" cy="2736305"/>
          </a:xfrm>
          <a:prstGeom prst="roundRect">
            <a:avLst/>
          </a:prstGeom>
          <a:ln w="762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perspectiveLeft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Удосконалювати професійні знання  щодо впровадження інтерактивних методів на уроках української мови та літератури з метою створення найбільш оптимальних умов для формування естетичної компетентності та  розвитку творчих         здібностей учнів</a:t>
            </a:r>
            <a:r>
              <a:rPr lang="uk-UA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8" name="Выноска со стрелкой вправо 7"/>
          <p:cNvSpPr/>
          <p:nvPr/>
        </p:nvSpPr>
        <p:spPr>
          <a:xfrm rot="552840">
            <a:off x="537092" y="220341"/>
            <a:ext cx="1653869" cy="2448272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65394"/>
            </a:avLst>
          </a:prstGeom>
          <a:ln w="762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bliqueTopRight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uk-UA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Мета досвіду</a:t>
            </a:r>
            <a:endParaRPr lang="uk-UA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07504" y="4077072"/>
            <a:ext cx="6800170" cy="2638804"/>
          </a:xfrm>
          <a:prstGeom prst="roundRect">
            <a:avLst/>
          </a:prstGeom>
          <a:ln w="762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perspectiveRight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49580" algn="just">
              <a:spcAft>
                <a:spcPts val="0"/>
              </a:spcAft>
            </a:pPr>
            <a:endParaRPr lang="uk-UA" sz="2400" dirty="0" smtClean="0">
              <a:latin typeface="Times New Roman"/>
              <a:ea typeface="Times New Roman"/>
              <a:cs typeface="Times New Roman"/>
            </a:endParaRPr>
          </a:p>
          <a:p>
            <a:pPr indent="449580" algn="just">
              <a:spcAft>
                <a:spcPts val="0"/>
              </a:spcAft>
            </a:pPr>
            <a:r>
              <a:rPr lang="uk-UA" sz="2400" dirty="0" smtClean="0">
                <a:latin typeface="Times New Roman"/>
                <a:ea typeface="Times New Roman"/>
                <a:cs typeface="Times New Roman"/>
              </a:rPr>
              <a:t>Розширити </a:t>
            </a:r>
            <a:r>
              <a:rPr lang="uk-UA" sz="2400" dirty="0">
                <a:latin typeface="Times New Roman"/>
                <a:ea typeface="Times New Roman"/>
                <a:cs typeface="Times New Roman"/>
              </a:rPr>
              <a:t>світогляд учнів, сприяти естетичному вихованню на уроках української мови і літератури. Формувати художні смаки й активізувати знання  з української мови і літератури, покращуючи результативність уроків.</a:t>
            </a:r>
            <a:endParaRPr lang="uk-UA" sz="2400" dirty="0">
              <a:ea typeface="Calibri"/>
              <a:cs typeface="Times New Roman"/>
            </a:endParaRPr>
          </a:p>
          <a:p>
            <a:pPr indent="449580" algn="just">
              <a:lnSpc>
                <a:spcPct val="150000"/>
              </a:lnSpc>
              <a:spcAft>
                <a:spcPts val="0"/>
              </a:spcAft>
            </a:pPr>
            <a:endParaRPr lang="uk-UA" sz="2400" dirty="0">
              <a:ea typeface="Calibri"/>
              <a:cs typeface="Times New Roman"/>
            </a:endParaRPr>
          </a:p>
        </p:txBody>
      </p:sp>
      <p:sp>
        <p:nvSpPr>
          <p:cNvPr id="10" name="Выноска со стрелкой вправо 9"/>
          <p:cNvSpPr/>
          <p:nvPr/>
        </p:nvSpPr>
        <p:spPr>
          <a:xfrm rot="10444244">
            <a:off x="6422223" y="4011930"/>
            <a:ext cx="1653869" cy="2448272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65394"/>
            </a:avLst>
          </a:prstGeom>
          <a:ln w="762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bliqueTopRight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uk-UA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Ідея досвіду</a:t>
            </a:r>
            <a:endParaRPr lang="uk-UA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906142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 smtClean="0">
                <a:solidFill>
                  <a:schemeClr val="accent2"/>
                </a:solidFill>
                <a:effectLst>
                  <a:glow rad="228600">
                    <a:srgbClr val="FFFF00">
                      <a:alpha val="40000"/>
                    </a:srgbClr>
                  </a:glow>
                </a:effectLst>
              </a:rPr>
              <a:t>Обґрунтування актуальності та перспективності</a:t>
            </a:r>
            <a:r>
              <a:rPr lang="uk-UA" b="1" dirty="0" smtClean="0">
                <a:solidFill>
                  <a:schemeClr val="accent2"/>
                </a:solidFill>
                <a:effectLst>
                  <a:glow rad="228600">
                    <a:srgbClr val="FFFF00">
                      <a:alpha val="40000"/>
                    </a:srgbClr>
                  </a:glow>
                </a:effectLst>
              </a:rPr>
              <a:t> </a:t>
            </a:r>
            <a:endParaRPr lang="uk-UA" b="1" dirty="0">
              <a:solidFill>
                <a:schemeClr val="accent2"/>
              </a:solidFill>
              <a:effectLst>
                <a:glow rad="228600">
                  <a:srgbClr val="FFFF00">
                    <a:alpha val="40000"/>
                  </a:srgbClr>
                </a:glow>
              </a:effectLst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11166695"/>
              </p:ext>
            </p:extLst>
          </p:nvPr>
        </p:nvGraphicFramePr>
        <p:xfrm>
          <a:off x="24052" y="1628800"/>
          <a:ext cx="8565572" cy="51020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555776" y="4862932"/>
            <a:ext cx="59766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000" b="1" i="1" dirty="0" smtClean="0">
                <a:latin typeface="Times New Roman" pitchFamily="18" charset="0"/>
                <a:cs typeface="Times New Roman" pitchFamily="18" charset="0"/>
              </a:rPr>
              <a:t>Робить можливим оригінальний підхід до побудови структури сучасного уроку української мови і літератури</a:t>
            </a:r>
            <a:endParaRPr lang="uk-UA" sz="20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977910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704490968"/>
              </p:ext>
            </p:extLst>
          </p:nvPr>
        </p:nvGraphicFramePr>
        <p:xfrm>
          <a:off x="0" y="25758"/>
          <a:ext cx="9252520" cy="7317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71181" y="3068960"/>
            <a:ext cx="2520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lang="ru-RU" sz="4000" b="1" i="1" spc="50" dirty="0" smtClean="0">
                <a:ln w="11430"/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Завдання</a:t>
            </a:r>
            <a:endParaRPr lang="ru-RU" sz="4000" b="1" i="1" spc="50" dirty="0">
              <a:ln w="11430"/>
              <a:solidFill>
                <a:schemeClr val="bg1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лнце 5"/>
          <p:cNvSpPr/>
          <p:nvPr/>
        </p:nvSpPr>
        <p:spPr>
          <a:xfrm>
            <a:off x="2339752" y="1259796"/>
            <a:ext cx="4968552" cy="3897396"/>
          </a:xfrm>
          <a:prstGeom prst="sun">
            <a:avLst>
              <a:gd name="adj" fmla="val 14350"/>
            </a:avLst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  складових процесу формування естетичної компетентності особистості належать</a:t>
            </a:r>
            <a:endParaRPr lang="uk-UA" sz="24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Выноска-облако 3"/>
          <p:cNvSpPr/>
          <p:nvPr/>
        </p:nvSpPr>
        <p:spPr>
          <a:xfrm rot="5100458">
            <a:off x="7075867" y="2249518"/>
            <a:ext cx="1571463" cy="2886707"/>
          </a:xfrm>
          <a:prstGeom prst="cloudCallou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uk-UA" sz="2800" b="1" i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uk-UA" sz="2800" b="1" i="1" dirty="0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стетичне виховання</a:t>
            </a:r>
            <a:endParaRPr lang="uk-UA" sz="2800" b="1" i="1" dirty="0">
              <a:solidFill>
                <a:schemeClr val="tx2">
                  <a:lumMod val="50000"/>
                </a:schemeClr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Выноска-облако 6"/>
          <p:cNvSpPr/>
          <p:nvPr/>
        </p:nvSpPr>
        <p:spPr>
          <a:xfrm rot="16978619">
            <a:off x="556754" y="-424637"/>
            <a:ext cx="2204997" cy="3368864"/>
          </a:xfrm>
          <a:prstGeom prst="cloudCallou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uk-UA" sz="2800" b="1" i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uk-UA" sz="2800" b="1" i="1" dirty="0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ормування естетичного сприйняття дійсності</a:t>
            </a:r>
            <a:endParaRPr lang="uk-UA" sz="2800" b="1" i="1" dirty="0">
              <a:solidFill>
                <a:schemeClr val="tx2">
                  <a:lumMod val="50000"/>
                </a:schemeClr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Выноска-облако 7"/>
          <p:cNvSpPr/>
          <p:nvPr/>
        </p:nvSpPr>
        <p:spPr>
          <a:xfrm rot="14354507">
            <a:off x="571718" y="3561825"/>
            <a:ext cx="2204997" cy="3548322"/>
          </a:xfrm>
          <a:prstGeom prst="cloudCallou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uk-UA" sz="2800" b="1" i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uk-UA" sz="2800" b="1" i="1" dirty="0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ереживання естетичних почуттів</a:t>
            </a:r>
            <a:endParaRPr lang="uk-UA" sz="2800" b="1" i="1" dirty="0">
              <a:solidFill>
                <a:schemeClr val="tx2">
                  <a:lumMod val="50000"/>
                </a:schemeClr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Выноска-облако 8"/>
          <p:cNvSpPr/>
          <p:nvPr/>
        </p:nvSpPr>
        <p:spPr>
          <a:xfrm rot="3155488">
            <a:off x="6640684" y="-432764"/>
            <a:ext cx="1985858" cy="3240216"/>
          </a:xfrm>
          <a:prstGeom prst="cloudCallou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uk-UA" sz="2800" b="1" i="1" dirty="0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наявність естетичних ідеалів</a:t>
            </a:r>
            <a:endParaRPr lang="uk-UA" sz="2800" b="1" i="1" dirty="0">
              <a:solidFill>
                <a:schemeClr val="tx2">
                  <a:lumMod val="50000"/>
                </a:schemeClr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Выноска-облако 9"/>
          <p:cNvSpPr/>
          <p:nvPr/>
        </p:nvSpPr>
        <p:spPr>
          <a:xfrm rot="6819836">
            <a:off x="6538248" y="4097916"/>
            <a:ext cx="1727452" cy="3535705"/>
          </a:xfrm>
          <a:prstGeom prst="cloudCallou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uk-UA" sz="2800" b="1" i="1" dirty="0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Розвиток естетичного смаку</a:t>
            </a:r>
            <a:endParaRPr lang="uk-UA" sz="2800" b="1" i="1" dirty="0">
              <a:solidFill>
                <a:schemeClr val="tx2">
                  <a:lumMod val="50000"/>
                </a:schemeClr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239884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9144000" cy="857256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rgbClr val="FFFF00">
                      <a:alpha val="6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Реалізую індивідуальні можливості учнів через творчість</a:t>
            </a:r>
            <a:endParaRPr lang="ru-RU" sz="40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101600">
                  <a:srgbClr val="FFFF00">
                    <a:alpha val="60000"/>
                  </a:srgb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275855" y="2988262"/>
            <a:ext cx="3096344" cy="1656184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творча особистість</a:t>
            </a:r>
            <a:endParaRPr lang="uk-UA" sz="28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Выноска со стрелкой вверх 7"/>
          <p:cNvSpPr/>
          <p:nvPr/>
        </p:nvSpPr>
        <p:spPr>
          <a:xfrm>
            <a:off x="3826728" y="4644446"/>
            <a:ext cx="1994595" cy="2232248"/>
          </a:xfrm>
          <a:prstGeom prst="upArrowCallout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Збагачення словникового запасу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Выноска со стрелкой вверх 8"/>
          <p:cNvSpPr/>
          <p:nvPr/>
        </p:nvSpPr>
        <p:spPr>
          <a:xfrm rot="18361169">
            <a:off x="6099373" y="3850101"/>
            <a:ext cx="1994595" cy="2232248"/>
          </a:xfrm>
          <a:prstGeom prst="upArrowCallout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Творче мислення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Выноска со стрелкой вверх 9"/>
          <p:cNvSpPr/>
          <p:nvPr/>
        </p:nvSpPr>
        <p:spPr>
          <a:xfrm rot="2925485">
            <a:off x="1669903" y="3873652"/>
            <a:ext cx="1994595" cy="2232248"/>
          </a:xfrm>
          <a:prstGeom prst="upArrowCallout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Розвиток творчої уяви і фантазії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Выноска со стрелкой вверх 10"/>
          <p:cNvSpPr/>
          <p:nvPr/>
        </p:nvSpPr>
        <p:spPr>
          <a:xfrm rot="6375268">
            <a:off x="1344902" y="1693662"/>
            <a:ext cx="1994595" cy="2511138"/>
          </a:xfrm>
          <a:prstGeom prst="upArrowCallout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Поетичне сприйняття дійсності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Выноска со стрелкой вверх 11"/>
          <p:cNvSpPr/>
          <p:nvPr/>
        </p:nvSpPr>
        <p:spPr>
          <a:xfrm rot="14354671">
            <a:off x="6123905" y="1755766"/>
            <a:ext cx="1994595" cy="2177226"/>
          </a:xfrm>
          <a:prstGeom prst="upArrowCallout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Точна виразна мова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Выноска со стрелкой вниз 13"/>
          <p:cNvSpPr/>
          <p:nvPr/>
        </p:nvSpPr>
        <p:spPr>
          <a:xfrm>
            <a:off x="3551292" y="1340767"/>
            <a:ext cx="2545469" cy="1647495"/>
          </a:xfrm>
          <a:prstGeom prst="downArrowCallout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Розвиток естетичних почуттів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70998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физика 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физика 1</Template>
  <TotalTime>1336</TotalTime>
  <Words>663</Words>
  <Application>Microsoft Office PowerPoint</Application>
  <PresentationFormat>Экран (4:3)</PresentationFormat>
  <Paragraphs>107</Paragraphs>
  <Slides>24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24</vt:i4>
      </vt:variant>
    </vt:vector>
  </HeadingPairs>
  <TitlesOfParts>
    <vt:vector size="26" baseType="lpstr">
      <vt:lpstr>физика 1</vt:lpstr>
      <vt:lpstr>Тема Office</vt:lpstr>
      <vt:lpstr>Із досвіду роботи вчителя української мови і літератури</vt:lpstr>
      <vt:lpstr>Презентация PowerPoint</vt:lpstr>
      <vt:lpstr>Моє педагогічне кредо</vt:lpstr>
      <vt:lpstr>Презентация PowerPoint</vt:lpstr>
      <vt:lpstr>Презентация PowerPoint</vt:lpstr>
      <vt:lpstr>Обґрунтування актуальності та перспективності </vt:lpstr>
      <vt:lpstr>Презентация PowerPoint</vt:lpstr>
      <vt:lpstr>Презентация PowerPoint</vt:lpstr>
      <vt:lpstr>Реалізую індивідуальні можливості учнів через творчість</vt:lpstr>
      <vt:lpstr>Презентация PowerPoint</vt:lpstr>
      <vt:lpstr>Шляхи реалізації використання інтерактивних методів навчання на уроках української мови і літератури. Інтерактивні технології кооперативного навчання</vt:lpstr>
      <vt:lpstr>Презентация PowerPoint</vt:lpstr>
      <vt:lpstr>Ігрові завдання – шлях до підвищення пізнавальної діяльності, мотивації учнів до вивчення української мови</vt:lpstr>
      <vt:lpstr>Мовний матеріал у вигляді  блок-схем, таблиць, малюнків</vt:lpstr>
      <vt:lpstr>Презентация PowerPoint</vt:lpstr>
      <vt:lpstr>Презентация PowerPoint</vt:lpstr>
      <vt:lpstr>Презентация PowerPoint</vt:lpstr>
      <vt:lpstr>Навчальна діяльність</vt:lpstr>
      <vt:lpstr>Виховна робота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Comp</dc:creator>
  <cp:lastModifiedBy>Admin</cp:lastModifiedBy>
  <cp:revision>135</cp:revision>
  <dcterms:created xsi:type="dcterms:W3CDTF">2011-07-29T16:53:57Z</dcterms:created>
  <dcterms:modified xsi:type="dcterms:W3CDTF">2016-02-10T18:54:05Z</dcterms:modified>
</cp:coreProperties>
</file>